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2" r:id="rId2"/>
    <p:sldId id="307" r:id="rId3"/>
    <p:sldId id="308" r:id="rId4"/>
    <p:sldId id="309" r:id="rId5"/>
    <p:sldId id="314" r:id="rId6"/>
    <p:sldId id="315" r:id="rId7"/>
    <p:sldId id="316" r:id="rId8"/>
    <p:sldId id="317" r:id="rId9"/>
    <p:sldId id="310" r:id="rId10"/>
    <p:sldId id="318" r:id="rId11"/>
    <p:sldId id="319" r:id="rId12"/>
    <p:sldId id="320" r:id="rId13"/>
    <p:sldId id="322" r:id="rId14"/>
    <p:sldId id="311" r:id="rId15"/>
    <p:sldId id="323" r:id="rId16"/>
    <p:sldId id="325" r:id="rId17"/>
    <p:sldId id="331" r:id="rId18"/>
    <p:sldId id="327" r:id="rId19"/>
    <p:sldId id="312" r:id="rId20"/>
    <p:sldId id="326" r:id="rId21"/>
    <p:sldId id="328" r:id="rId22"/>
    <p:sldId id="329" r:id="rId23"/>
    <p:sldId id="330" r:id="rId24"/>
    <p:sldId id="313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417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CB6"/>
    <a:srgbClr val="EFC072"/>
    <a:srgbClr val="F2E8D8"/>
    <a:srgbClr val="E9F4D6"/>
    <a:srgbClr val="8FAADC"/>
    <a:srgbClr val="FCB839"/>
    <a:srgbClr val="C4E28E"/>
    <a:srgbClr val="FDF9FD"/>
    <a:srgbClr val="285EC3"/>
    <a:srgbClr val="E45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83649F-4607-481F-8BBD-F38B81723265}" v="276" dt="2021-11-13T20:05:39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6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442" y="67"/>
      </p:cViewPr>
      <p:guideLst>
        <p:guide pos="416"/>
        <p:guide pos="7256"/>
        <p:guide orient="horz" pos="4178"/>
        <p:guide orient="horz" pos="712"/>
        <p:guide orient="horz" pos="187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919CF-1D3F-46E5-9F99-0D8F1F0E61FD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4FE23-9C98-4FBA-B6B1-439A73579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9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32050" y="960438"/>
            <a:ext cx="4606925" cy="2590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914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012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295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180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156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064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1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51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102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442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9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426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269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126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46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718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21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92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459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056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58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47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649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4FE23-9C98-4FBA-B6B1-439A735799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94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0C1D9-50F0-4B78-A6DB-F4C5EF285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2E23D7B-CFC6-4875-82E3-3743EE00A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78A178-C8C7-4888-92A4-D97804FC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857D4-B4C0-41CD-BDA9-FE5FC605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4B4CFA-290F-4262-97D5-F32FB912B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3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23E427-7119-482A-9FD4-5296378C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9204CE5-FBF4-42F9-A2E5-B2C1E0C6B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9A61D8-EB0C-43B1-AC6B-19EA2410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9A8AA0-B386-4407-8771-D08F76B31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AF9DFA-5823-4DC9-97DF-9708BA36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38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D040A19-FEBA-4D26-9A4E-25DE7228E0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FEA12E-BEDD-4641-8118-FC2E6E184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2BC1B0-5199-41DA-A279-F8A46A9AE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532E0C-AA35-4790-AFAF-58866CF1B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6B989-1B14-41FE-A2DB-8DB10E86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4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D92046-7BDB-4CA9-9947-1F821D4F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CB2799-1F40-4CA5-9D47-211B64026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B46784-6E18-489E-970E-EA433F9A1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7283D4-BB00-4FB5-A2BD-17E7CFCA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DAC5A6-2E7A-4C65-83E4-E8644AB2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79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424A76-2790-4708-AD6F-B46DD3E2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8F8D6F-9089-4227-8266-31FD9E91D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6053D0-33E9-4A4F-893C-4CF5888A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361C80-3012-41AE-8100-C649CAB1B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89E4BD-FC4B-4493-A17D-D05FF2E9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1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AB4A2A-1119-4706-874C-A006BDC6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A17162-2D70-4F4F-8534-76E7A06AC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2A42EE1-AAEC-48AF-92B8-CBF9DE5F7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BE77EA-41D1-4736-B6BF-1A9C39D7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2E74F6-6CBA-464E-8F45-C6084AB6B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A287E2-8AC8-44FA-8677-E05CE924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2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579EB-EF46-4D6F-91EA-6121AAB4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AC80FC-9140-44C4-8772-EE7F0FC67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009B8D-B99C-4B95-92C8-8E7456919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FC4D04F-321A-44C7-8040-73F33C2D8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B475202-A018-4F73-9896-D440E8752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9E6F06-80C9-4654-A169-AB1E14C28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2F7888-9FD1-408A-9585-83BEFFD5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54F35F-448F-4093-9804-75507273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4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8C006B-C546-43D3-9E23-99E3E2253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3525EA-D85C-42C0-8C9F-70B692CD2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B647B4-C3F6-44ED-BD81-36E5EA02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5E0400-768C-4C5C-88C4-F03C6022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BEAD1D-F3CA-468C-AFA3-FB32EE20A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/>
          <a:stretch/>
        </p:blipFill>
        <p:spPr>
          <a:xfrm rot="16200000">
            <a:off x="2667000" y="-2667001"/>
            <a:ext cx="6858002" cy="121919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5413542-5701-454E-A9BB-D74B63F345E1}"/>
              </a:ext>
            </a:extLst>
          </p:cNvPr>
          <p:cNvSpPr/>
          <p:nvPr userDrawn="1"/>
        </p:nvSpPr>
        <p:spPr>
          <a:xfrm>
            <a:off x="0" y="609599"/>
            <a:ext cx="12192000" cy="5746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9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8C3410-C5D8-4B45-8BFB-6F5400EFA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58A4FF3-81B0-4EE6-9D7D-DE687DF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29949-B798-4D3E-B48C-40113B2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B47881-CCB8-4250-8707-4C9AB50AED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/>
          <a:stretch/>
        </p:blipFill>
        <p:spPr>
          <a:xfrm rot="16200000">
            <a:off x="2667000" y="-2667001"/>
            <a:ext cx="6858002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693BF6-B82A-4DAC-A473-2F5D0104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7FD456-38BE-4ADE-8AC7-0C077C6BB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AF8075-10F2-42F9-AE46-793D68B4F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C3BB72-A618-4C05-80D1-B4A126C66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6848E-7C11-4A18-AFAE-7F3F8F12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70E3C6-9F12-404D-B74E-EEF4811F1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3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43440C-7CEB-4CA3-A431-F3AB8008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4ADB8E-594D-44C7-B9F1-4B7C2E61C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6A91AC-1E17-42FF-B082-0FDFE5A30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7159B5-8A48-46DF-9F91-16146961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5880D5-680A-44DF-8442-9FB5E42E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305BFB-82DA-424D-9248-94239237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2A6509-3779-43DC-9F8B-3E1DFBDE0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4069EA-DC16-4947-BE0C-840F371DB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073F72-05E4-4DF9-B308-85FB55CD9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647CD-6A8C-4290-BAB4-32BD2D5EF406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AB79E1-2262-4DD6-9F9B-C3DD59AA4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D846BA-0A56-466E-B30B-679812165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79182-A8A6-4237-AE92-D45827184F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aralsha3r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قيشان&#10;&#10;تم إنشاء الوصف تلقائياً">
            <a:extLst>
              <a:ext uri="{FF2B5EF4-FFF2-40B4-BE49-F238E27FC236}">
                <a16:creationId xmlns:a16="http://schemas.microsoft.com/office/drawing/2014/main" id="{11AF44E0-FDDE-4366-8623-C6C6C75C5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27" y="13"/>
            <a:ext cx="12191973" cy="6857987"/>
          </a:xfrm>
          <a:prstGeom prst="rect">
            <a:avLst/>
          </a:prstGeom>
        </p:spPr>
      </p:pic>
      <p:sp>
        <p:nvSpPr>
          <p:cNvPr id="18" name="مستطيل 17">
            <a:hlinkClick r:id="rId4"/>
            <a:extLst>
              <a:ext uri="{FF2B5EF4-FFF2-40B4-BE49-F238E27FC236}">
                <a16:creationId xmlns:a16="http://schemas.microsoft.com/office/drawing/2014/main" id="{46701FA8-989E-43AF-B3AE-6B94A9E94CEC}"/>
              </a:ext>
            </a:extLst>
          </p:cNvPr>
          <p:cNvSpPr/>
          <p:nvPr/>
        </p:nvSpPr>
        <p:spPr>
          <a:xfrm>
            <a:off x="1921243" y="595053"/>
            <a:ext cx="8807859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www.saralsha3r.com</a:t>
            </a:r>
            <a:endParaRPr lang="ar-SA" sz="7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DDC7479-B2DA-459C-8798-14D009354B11}"/>
              </a:ext>
            </a:extLst>
          </p:cNvPr>
          <p:cNvSpPr txBox="1"/>
          <p:nvPr/>
        </p:nvSpPr>
        <p:spPr>
          <a:xfrm>
            <a:off x="3813435" y="1396643"/>
            <a:ext cx="3740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2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للانتقال للموقع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117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omb/>
      </p:transition>
    </mc:Choice>
    <mc:Fallback>
      <p:transition>
        <p:comb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BE0D886-3DF6-41D2-9421-7A85DF650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1"/>
          <a:stretch/>
        </p:blipFill>
        <p:spPr>
          <a:xfrm>
            <a:off x="6375400" y="507127"/>
            <a:ext cx="5816600" cy="58433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D2D9D8A-63C3-4116-B7BD-99688A176607}"/>
              </a:ext>
            </a:extLst>
          </p:cNvPr>
          <p:cNvSpPr txBox="1"/>
          <p:nvPr/>
        </p:nvSpPr>
        <p:spPr>
          <a:xfrm>
            <a:off x="814411" y="1463280"/>
            <a:ext cx="441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36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6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86C97E7-3D21-4F73-B14D-66D2D96C7740}"/>
              </a:ext>
            </a:extLst>
          </p:cNvPr>
          <p:cNvSpPr txBox="1"/>
          <p:nvPr/>
        </p:nvSpPr>
        <p:spPr>
          <a:xfrm>
            <a:off x="814411" y="2209803"/>
            <a:ext cx="556099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1355936-FFB9-4413-91E2-B116EB644722}"/>
              </a:ext>
            </a:extLst>
          </p:cNvPr>
          <p:cNvSpPr txBox="1"/>
          <p:nvPr/>
        </p:nvSpPr>
        <p:spPr>
          <a:xfrm>
            <a:off x="814411" y="3429000"/>
            <a:ext cx="441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36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6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3D8F8E-53D0-42A1-AF2C-755F236550EF}"/>
              </a:ext>
            </a:extLst>
          </p:cNvPr>
          <p:cNvSpPr txBox="1"/>
          <p:nvPr/>
        </p:nvSpPr>
        <p:spPr>
          <a:xfrm>
            <a:off x="814411" y="4175523"/>
            <a:ext cx="556099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2B9800-7DE9-46E4-B4A4-39FAD87763E6}"/>
              </a:ext>
            </a:extLst>
          </p:cNvPr>
          <p:cNvSpPr txBox="1"/>
          <p:nvPr/>
        </p:nvSpPr>
        <p:spPr>
          <a:xfrm>
            <a:off x="564243" y="0"/>
            <a:ext cx="3903523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ar-KW" altLang="zh-CN" sz="20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</a:t>
            </a:r>
            <a:endParaRPr lang="en-US" altLang="zh-CN" sz="20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6755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13171" y="1448434"/>
            <a:ext cx="3317151" cy="3548382"/>
            <a:chOff x="813171" y="1448434"/>
            <a:chExt cx="3317151" cy="354838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761352F-20D9-4E32-8E3B-1A4D828D8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46" b="71703"/>
            <a:stretch/>
          </p:blipFill>
          <p:spPr>
            <a:xfrm>
              <a:off x="1104893" y="1448434"/>
              <a:ext cx="2822221" cy="212026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5FB5B5D-1C2D-4F40-8B37-E0B081539E45}"/>
                </a:ext>
              </a:extLst>
            </p:cNvPr>
            <p:cNvSpPr txBox="1"/>
            <p:nvPr/>
          </p:nvSpPr>
          <p:spPr>
            <a:xfrm>
              <a:off x="813171" y="3873500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نقطه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607DB78-7341-4E33-9B28-C04C34F742AF}"/>
                </a:ext>
              </a:extLst>
            </p:cNvPr>
            <p:cNvSpPr txBox="1"/>
            <p:nvPr/>
          </p:nvSpPr>
          <p:spPr>
            <a:xfrm>
              <a:off x="813171" y="4579907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87700" y="1448434"/>
            <a:ext cx="3317151" cy="3548382"/>
            <a:chOff x="4487700" y="1448434"/>
            <a:chExt cx="3317151" cy="354838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B6EB189-BD56-4F40-B85C-59BE8CD6A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7" r="-1111" b="68821"/>
            <a:stretch/>
          </p:blipFill>
          <p:spPr>
            <a:xfrm>
              <a:off x="4684889" y="1448434"/>
              <a:ext cx="2822221" cy="2336166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B7C01C1-A6C5-4DD9-AA9A-4BC07B6A0BB6}"/>
                </a:ext>
              </a:extLst>
            </p:cNvPr>
            <p:cNvSpPr txBox="1"/>
            <p:nvPr/>
          </p:nvSpPr>
          <p:spPr>
            <a:xfrm>
              <a:off x="4487700" y="3873500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نقطه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5827811-01E2-4B67-AB7A-E0ACA0155C3E}"/>
                </a:ext>
              </a:extLst>
            </p:cNvPr>
            <p:cNvSpPr txBox="1"/>
            <p:nvPr/>
          </p:nvSpPr>
          <p:spPr>
            <a:xfrm>
              <a:off x="4487700" y="4579907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916700" y="1537334"/>
            <a:ext cx="3317151" cy="3459482"/>
            <a:chOff x="7916700" y="1537334"/>
            <a:chExt cx="3317151" cy="345948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8196EB3-45EB-4116-A6F4-F0B12DD5F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7" t="34411" r="-1111" b="34411"/>
            <a:stretch/>
          </p:blipFill>
          <p:spPr>
            <a:xfrm>
              <a:off x="8102593" y="1537334"/>
              <a:ext cx="2822221" cy="2336166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05320D6-FE3C-44F3-ADE7-978BDF80F499}"/>
                </a:ext>
              </a:extLst>
            </p:cNvPr>
            <p:cNvSpPr txBox="1"/>
            <p:nvPr/>
          </p:nvSpPr>
          <p:spPr>
            <a:xfrm>
              <a:off x="7916700" y="3873500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نقطه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0B1EEF8-F2CE-4DD2-A77E-1089EEBB4C05}"/>
                </a:ext>
              </a:extLst>
            </p:cNvPr>
            <p:cNvSpPr txBox="1"/>
            <p:nvPr/>
          </p:nvSpPr>
          <p:spPr>
            <a:xfrm>
              <a:off x="7916700" y="4579907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9B2B9800-7DE9-46E4-B4A4-39FAD87763E6}"/>
              </a:ext>
            </a:extLst>
          </p:cNvPr>
          <p:cNvSpPr txBox="1"/>
          <p:nvPr/>
        </p:nvSpPr>
        <p:spPr>
          <a:xfrm>
            <a:off x="564243" y="0"/>
            <a:ext cx="3903523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ar-KW" altLang="zh-CN" sz="20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نقاط</a:t>
            </a:r>
            <a:endParaRPr lang="en-US" altLang="zh-CN" sz="20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2666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9820" y="1897670"/>
            <a:ext cx="4325019" cy="1224284"/>
            <a:chOff x="1399820" y="1897670"/>
            <a:chExt cx="4325019" cy="1224284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21ED6AF-1BA8-42E2-90C8-CEBFB85E45A5}"/>
                </a:ext>
              </a:extLst>
            </p:cNvPr>
            <p:cNvSpPr txBox="1"/>
            <p:nvPr/>
          </p:nvSpPr>
          <p:spPr>
            <a:xfrm>
              <a:off x="2902618" y="1897670"/>
              <a:ext cx="28222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60D93A8-6844-43E9-A44D-719D703D52C4}"/>
                </a:ext>
              </a:extLst>
            </p:cNvPr>
            <p:cNvSpPr txBox="1"/>
            <p:nvPr/>
          </p:nvSpPr>
          <p:spPr>
            <a:xfrm>
              <a:off x="2902618" y="2581499"/>
              <a:ext cx="282222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B7568D17-FDF5-4147-8E57-5C995879156A}"/>
                </a:ext>
              </a:extLst>
            </p:cNvPr>
            <p:cNvSpPr/>
            <p:nvPr/>
          </p:nvSpPr>
          <p:spPr>
            <a:xfrm>
              <a:off x="1399820" y="2041043"/>
              <a:ext cx="1080911" cy="1080911"/>
            </a:xfrm>
            <a:prstGeom prst="ellipse">
              <a:avLst/>
            </a:prstGeom>
            <a:solidFill>
              <a:srgbClr val="F2E8D8"/>
            </a:solidFill>
            <a:ln>
              <a:noFill/>
            </a:ln>
            <a:effectLst>
              <a:outerShdw blurRad="381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altLang="zh-CN" sz="44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1</a:t>
              </a:r>
              <a:endPara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604037" y="1897670"/>
            <a:ext cx="4188143" cy="1224284"/>
            <a:chOff x="6604037" y="1897670"/>
            <a:chExt cx="4188143" cy="122428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D63DD8F-2CEB-4289-8A3B-6B4717D8CC8A}"/>
                </a:ext>
              </a:extLst>
            </p:cNvPr>
            <p:cNvSpPr txBox="1"/>
            <p:nvPr/>
          </p:nvSpPr>
          <p:spPr>
            <a:xfrm>
              <a:off x="7969959" y="1897670"/>
              <a:ext cx="28222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C98266D-4AEA-4312-9BD5-BA5B3E8970FB}"/>
                </a:ext>
              </a:extLst>
            </p:cNvPr>
            <p:cNvSpPr txBox="1"/>
            <p:nvPr/>
          </p:nvSpPr>
          <p:spPr>
            <a:xfrm>
              <a:off x="7969959" y="2581499"/>
              <a:ext cx="282222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7C9E14E-B63D-41EA-9445-B441FB15E646}"/>
                </a:ext>
              </a:extLst>
            </p:cNvPr>
            <p:cNvSpPr/>
            <p:nvPr/>
          </p:nvSpPr>
          <p:spPr>
            <a:xfrm>
              <a:off x="6604037" y="2041043"/>
              <a:ext cx="1080911" cy="1080911"/>
            </a:xfrm>
            <a:prstGeom prst="ellipse">
              <a:avLst/>
            </a:prstGeom>
            <a:solidFill>
              <a:srgbClr val="F2E8D8"/>
            </a:solidFill>
            <a:ln>
              <a:noFill/>
            </a:ln>
            <a:effectLst>
              <a:outerShdw blurRad="381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altLang="zh-CN" sz="44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3</a:t>
              </a:r>
              <a:endPara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399820" y="3897409"/>
            <a:ext cx="4325019" cy="1301407"/>
            <a:chOff x="1399820" y="3897409"/>
            <a:chExt cx="4325019" cy="1301407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440077D-D8F6-4921-95E8-939072C74C9C}"/>
                </a:ext>
              </a:extLst>
            </p:cNvPr>
            <p:cNvSpPr txBox="1"/>
            <p:nvPr/>
          </p:nvSpPr>
          <p:spPr>
            <a:xfrm>
              <a:off x="2902618" y="3897409"/>
              <a:ext cx="28222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25587E7-BBF3-4C96-87B9-A11FBAB9169E}"/>
                </a:ext>
              </a:extLst>
            </p:cNvPr>
            <p:cNvSpPr txBox="1"/>
            <p:nvPr/>
          </p:nvSpPr>
          <p:spPr>
            <a:xfrm>
              <a:off x="2902618" y="4581238"/>
              <a:ext cx="282222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EF0E282-D298-4DD2-9B00-DB9CEE9DEC8E}"/>
                </a:ext>
              </a:extLst>
            </p:cNvPr>
            <p:cNvSpPr/>
            <p:nvPr/>
          </p:nvSpPr>
          <p:spPr>
            <a:xfrm>
              <a:off x="1399820" y="4117905"/>
              <a:ext cx="1080911" cy="1080911"/>
            </a:xfrm>
            <a:prstGeom prst="ellipse">
              <a:avLst/>
            </a:prstGeom>
            <a:solidFill>
              <a:srgbClr val="F2E8D8"/>
            </a:solidFill>
            <a:ln>
              <a:noFill/>
            </a:ln>
            <a:effectLst>
              <a:outerShdw blurRad="381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altLang="zh-CN" sz="44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2</a:t>
              </a:r>
              <a:endPara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604037" y="3897409"/>
            <a:ext cx="4188143" cy="1301407"/>
            <a:chOff x="6604037" y="3897409"/>
            <a:chExt cx="4188143" cy="1301407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1B3941F-CB7E-46B3-BA44-C2EB1D18AE0D}"/>
                </a:ext>
              </a:extLst>
            </p:cNvPr>
            <p:cNvSpPr txBox="1"/>
            <p:nvPr/>
          </p:nvSpPr>
          <p:spPr>
            <a:xfrm>
              <a:off x="7969959" y="3897409"/>
              <a:ext cx="28222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CA0901C-A75D-4F9D-A083-0319964E3585}"/>
                </a:ext>
              </a:extLst>
            </p:cNvPr>
            <p:cNvSpPr txBox="1"/>
            <p:nvPr/>
          </p:nvSpPr>
          <p:spPr>
            <a:xfrm>
              <a:off x="7969959" y="4581238"/>
              <a:ext cx="282222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740CE68-F50D-44EA-87C2-C98DF71ACA28}"/>
                </a:ext>
              </a:extLst>
            </p:cNvPr>
            <p:cNvSpPr/>
            <p:nvPr/>
          </p:nvSpPr>
          <p:spPr>
            <a:xfrm>
              <a:off x="6604037" y="4117905"/>
              <a:ext cx="1080911" cy="1080911"/>
            </a:xfrm>
            <a:prstGeom prst="ellipse">
              <a:avLst/>
            </a:prstGeom>
            <a:solidFill>
              <a:srgbClr val="F2E8D8"/>
            </a:solidFill>
            <a:ln>
              <a:noFill/>
            </a:ln>
            <a:effectLst>
              <a:outerShdw blurRad="381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KW" altLang="zh-CN" sz="44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4</a:t>
              </a:r>
              <a:endParaRPr lang="zh-CN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9776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1B847D2-3B54-456E-A171-F7C4391E2BC4}"/>
              </a:ext>
            </a:extLst>
          </p:cNvPr>
          <p:cNvSpPr txBox="1"/>
          <p:nvPr/>
        </p:nvSpPr>
        <p:spPr>
          <a:xfrm>
            <a:off x="766461" y="2079390"/>
            <a:ext cx="461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36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6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EF59065-2031-461E-9D90-08500275C63A}"/>
              </a:ext>
            </a:extLst>
          </p:cNvPr>
          <p:cNvSpPr txBox="1"/>
          <p:nvPr/>
        </p:nvSpPr>
        <p:spPr>
          <a:xfrm>
            <a:off x="766461" y="3074271"/>
            <a:ext cx="470865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BA4B66-C4B6-4BD3-B355-5BC9E446EBE9}"/>
              </a:ext>
            </a:extLst>
          </p:cNvPr>
          <p:cNvSpPr/>
          <p:nvPr/>
        </p:nvSpPr>
        <p:spPr>
          <a:xfrm>
            <a:off x="869245" y="2837907"/>
            <a:ext cx="2664177" cy="90149"/>
          </a:xfrm>
          <a:prstGeom prst="rect">
            <a:avLst/>
          </a:prstGeom>
          <a:solidFill>
            <a:srgbClr val="F2E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3E3E6F4-4A06-484C-B392-0ED275AB1F11}"/>
              </a:ext>
            </a:extLst>
          </p:cNvPr>
          <p:cNvSpPr txBox="1"/>
          <p:nvPr/>
        </p:nvSpPr>
        <p:spPr>
          <a:xfrm>
            <a:off x="766460" y="4425935"/>
            <a:ext cx="686624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E9540EBA-BCE1-420D-9783-BCD4DC3BA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823" y="3988522"/>
            <a:ext cx="281051" cy="28105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5733A2FC-11F9-412C-A44D-EFC90FE5F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8901" y="3998049"/>
            <a:ext cx="281051" cy="26199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728D78ED-F34F-4971-BD01-FF94500ED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5979" y="3993285"/>
            <a:ext cx="261997" cy="27152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96B512E7-B261-40D8-9FEC-C096E24A84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94003" y="3983758"/>
            <a:ext cx="261997" cy="290578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3510CB7-3CDA-403A-A101-D9F649CEAB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75" y="986375"/>
            <a:ext cx="5249325" cy="52493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B2B9800-7DE9-46E4-B4A4-39FAD87763E6}"/>
              </a:ext>
            </a:extLst>
          </p:cNvPr>
          <p:cNvSpPr txBox="1"/>
          <p:nvPr/>
        </p:nvSpPr>
        <p:spPr>
          <a:xfrm>
            <a:off x="564243" y="0"/>
            <a:ext cx="3903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3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请输入您的标题</a:t>
            </a:r>
            <a:endParaRPr lang="en-US" altLang="zh-CN" sz="2000" spc="3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3819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E32DE6B5-36F4-4D0C-8EEE-D0481E1BD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01" y="1171545"/>
            <a:ext cx="8057242" cy="4962555"/>
          </a:xfrm>
          <a:prstGeom prst="rect">
            <a:avLst/>
          </a:prstGeom>
        </p:spPr>
      </p:pic>
      <p:pic>
        <p:nvPicPr>
          <p:cNvPr id="38" name="图形 37">
            <a:extLst>
              <a:ext uri="{FF2B5EF4-FFF2-40B4-BE49-F238E27FC236}">
                <a16:creationId xmlns:a16="http://schemas.microsoft.com/office/drawing/2014/main" id="{C79A35F4-EDC5-4F57-BBFC-FF578F60D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298018">
            <a:off x="1116008" y="758448"/>
            <a:ext cx="569458" cy="54050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E7C7367-257B-4019-842C-6EBA872FFD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229" r="59889" b="66438"/>
          <a:stretch>
            <a:fillRect/>
          </a:stretch>
        </p:blipFill>
        <p:spPr>
          <a:xfrm>
            <a:off x="6096000" y="-136929"/>
            <a:ext cx="1954530" cy="2286000"/>
          </a:xfrm>
          <a:custGeom>
            <a:avLst/>
            <a:gdLst>
              <a:gd name="connsiteX0" fmla="*/ 800100 w 1954530"/>
              <a:gd name="connsiteY0" fmla="*/ 0 h 2286000"/>
              <a:gd name="connsiteX1" fmla="*/ 1874520 w 1954530"/>
              <a:gd name="connsiteY1" fmla="*/ 308610 h 2286000"/>
              <a:gd name="connsiteX2" fmla="*/ 1954530 w 1954530"/>
              <a:gd name="connsiteY2" fmla="*/ 1051560 h 2286000"/>
              <a:gd name="connsiteX3" fmla="*/ 1680210 w 1954530"/>
              <a:gd name="connsiteY3" fmla="*/ 1737360 h 2286000"/>
              <a:gd name="connsiteX4" fmla="*/ 1463040 w 1954530"/>
              <a:gd name="connsiteY4" fmla="*/ 2286000 h 2286000"/>
              <a:gd name="connsiteX5" fmla="*/ 605790 w 1954530"/>
              <a:gd name="connsiteY5" fmla="*/ 2228850 h 2286000"/>
              <a:gd name="connsiteX6" fmla="*/ 525780 w 1954530"/>
              <a:gd name="connsiteY6" fmla="*/ 1623060 h 2286000"/>
              <a:gd name="connsiteX7" fmla="*/ 0 w 1954530"/>
              <a:gd name="connsiteY7" fmla="*/ 594360 h 2286000"/>
              <a:gd name="connsiteX8" fmla="*/ 800100 w 1954530"/>
              <a:gd name="connsiteY8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530" h="2286000">
                <a:moveTo>
                  <a:pt x="800100" y="0"/>
                </a:moveTo>
                <a:lnTo>
                  <a:pt x="1874520" y="308610"/>
                </a:lnTo>
                <a:lnTo>
                  <a:pt x="1954530" y="1051560"/>
                </a:lnTo>
                <a:lnTo>
                  <a:pt x="1680210" y="1737360"/>
                </a:lnTo>
                <a:lnTo>
                  <a:pt x="1463040" y="2286000"/>
                </a:lnTo>
                <a:lnTo>
                  <a:pt x="605790" y="2228850"/>
                </a:lnTo>
                <a:lnTo>
                  <a:pt x="525780" y="1623060"/>
                </a:lnTo>
                <a:lnTo>
                  <a:pt x="0" y="594360"/>
                </a:lnTo>
                <a:lnTo>
                  <a:pt x="800100" y="0"/>
                </a:ln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AE62EDCC-3A3E-4AF3-AF12-69FB39E1D34C}"/>
              </a:ext>
            </a:extLst>
          </p:cNvPr>
          <p:cNvSpPr txBox="1"/>
          <p:nvPr/>
        </p:nvSpPr>
        <p:spPr>
          <a:xfrm>
            <a:off x="3119009" y="3299489"/>
            <a:ext cx="4308008" cy="140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KW" altLang="zh-CN" sz="3200" b="1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en-US" altLang="zh-CN" sz="3200" b="1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52D3966F-EF62-4571-862C-1C57A73F9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8396" r="35889" b="72938"/>
          <a:stretch>
            <a:fillRect/>
          </a:stretch>
        </p:blipFill>
        <p:spPr>
          <a:xfrm>
            <a:off x="2267265" y="1497684"/>
            <a:ext cx="845820" cy="1280160"/>
          </a:xfrm>
          <a:custGeom>
            <a:avLst/>
            <a:gdLst>
              <a:gd name="connsiteX0" fmla="*/ 140973 w 845820"/>
              <a:gd name="connsiteY0" fmla="*/ 0 h 1280160"/>
              <a:gd name="connsiteX1" fmla="*/ 704847 w 845820"/>
              <a:gd name="connsiteY1" fmla="*/ 0 h 1280160"/>
              <a:gd name="connsiteX2" fmla="*/ 845820 w 845820"/>
              <a:gd name="connsiteY2" fmla="*/ 140973 h 1280160"/>
              <a:gd name="connsiteX3" fmla="*/ 845820 w 845820"/>
              <a:gd name="connsiteY3" fmla="*/ 1139187 h 1280160"/>
              <a:gd name="connsiteX4" fmla="*/ 704847 w 845820"/>
              <a:gd name="connsiteY4" fmla="*/ 1280160 h 1280160"/>
              <a:gd name="connsiteX5" fmla="*/ 140973 w 845820"/>
              <a:gd name="connsiteY5" fmla="*/ 1280160 h 1280160"/>
              <a:gd name="connsiteX6" fmla="*/ 0 w 845820"/>
              <a:gd name="connsiteY6" fmla="*/ 1139187 h 1280160"/>
              <a:gd name="connsiteX7" fmla="*/ 0 w 845820"/>
              <a:gd name="connsiteY7" fmla="*/ 140973 h 1280160"/>
              <a:gd name="connsiteX8" fmla="*/ 140973 w 845820"/>
              <a:gd name="connsiteY8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5820" h="1280160">
                <a:moveTo>
                  <a:pt x="140973" y="0"/>
                </a:moveTo>
                <a:lnTo>
                  <a:pt x="704847" y="0"/>
                </a:lnTo>
                <a:cubicBezTo>
                  <a:pt x="782704" y="0"/>
                  <a:pt x="845820" y="63116"/>
                  <a:pt x="845820" y="140973"/>
                </a:cubicBezTo>
                <a:lnTo>
                  <a:pt x="845820" y="1139187"/>
                </a:lnTo>
                <a:cubicBezTo>
                  <a:pt x="845820" y="1217044"/>
                  <a:pt x="782704" y="1280160"/>
                  <a:pt x="704847" y="1280160"/>
                </a:cubicBezTo>
                <a:lnTo>
                  <a:pt x="140973" y="1280160"/>
                </a:lnTo>
                <a:cubicBezTo>
                  <a:pt x="63116" y="1280160"/>
                  <a:pt x="0" y="1217044"/>
                  <a:pt x="0" y="1139187"/>
                </a:cubicBezTo>
                <a:lnTo>
                  <a:pt x="0" y="140973"/>
                </a:lnTo>
                <a:cubicBezTo>
                  <a:pt x="0" y="63116"/>
                  <a:pt x="63116" y="0"/>
                  <a:pt x="140973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47BD8FB6-D305-463B-B633-860D89D3FF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29562" r="55722" b="56104"/>
          <a:stretch>
            <a:fillRect/>
          </a:stretch>
        </p:blipFill>
        <p:spPr>
          <a:xfrm>
            <a:off x="6776085" y="4972592"/>
            <a:ext cx="594360" cy="982980"/>
          </a:xfrm>
          <a:custGeom>
            <a:avLst/>
            <a:gdLst>
              <a:gd name="connsiteX0" fmla="*/ 99062 w 594360"/>
              <a:gd name="connsiteY0" fmla="*/ 0 h 982980"/>
              <a:gd name="connsiteX1" fmla="*/ 495298 w 594360"/>
              <a:gd name="connsiteY1" fmla="*/ 0 h 982980"/>
              <a:gd name="connsiteX2" fmla="*/ 594360 w 594360"/>
              <a:gd name="connsiteY2" fmla="*/ 99062 h 982980"/>
              <a:gd name="connsiteX3" fmla="*/ 594360 w 594360"/>
              <a:gd name="connsiteY3" fmla="*/ 883918 h 982980"/>
              <a:gd name="connsiteX4" fmla="*/ 495298 w 594360"/>
              <a:gd name="connsiteY4" fmla="*/ 982980 h 982980"/>
              <a:gd name="connsiteX5" fmla="*/ 99062 w 594360"/>
              <a:gd name="connsiteY5" fmla="*/ 982980 h 982980"/>
              <a:gd name="connsiteX6" fmla="*/ 0 w 594360"/>
              <a:gd name="connsiteY6" fmla="*/ 883918 h 982980"/>
              <a:gd name="connsiteX7" fmla="*/ 0 w 594360"/>
              <a:gd name="connsiteY7" fmla="*/ 99062 h 982980"/>
              <a:gd name="connsiteX8" fmla="*/ 99062 w 594360"/>
              <a:gd name="connsiteY8" fmla="*/ 0 h 98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360" h="982980">
                <a:moveTo>
                  <a:pt x="99062" y="0"/>
                </a:moveTo>
                <a:lnTo>
                  <a:pt x="495298" y="0"/>
                </a:lnTo>
                <a:cubicBezTo>
                  <a:pt x="550008" y="0"/>
                  <a:pt x="594360" y="44352"/>
                  <a:pt x="594360" y="99062"/>
                </a:cubicBezTo>
                <a:lnTo>
                  <a:pt x="594360" y="883918"/>
                </a:lnTo>
                <a:cubicBezTo>
                  <a:pt x="594360" y="938628"/>
                  <a:pt x="550008" y="982980"/>
                  <a:pt x="495298" y="982980"/>
                </a:cubicBezTo>
                <a:lnTo>
                  <a:pt x="99062" y="982980"/>
                </a:lnTo>
                <a:cubicBezTo>
                  <a:pt x="44352" y="982980"/>
                  <a:pt x="0" y="938628"/>
                  <a:pt x="0" y="883918"/>
                </a:cubicBezTo>
                <a:lnTo>
                  <a:pt x="0" y="99062"/>
                </a:lnTo>
                <a:cubicBezTo>
                  <a:pt x="0" y="44352"/>
                  <a:pt x="44352" y="0"/>
                  <a:pt x="99062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9ACFD3C-E85E-49D2-AE67-E9BA2C67E9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57" y="902428"/>
            <a:ext cx="5762667" cy="5762667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7462F8C-7B39-409A-B74F-D6FC49C86329}"/>
              </a:ext>
            </a:extLst>
          </p:cNvPr>
          <p:cNvGrpSpPr/>
          <p:nvPr/>
        </p:nvGrpSpPr>
        <p:grpSpPr>
          <a:xfrm>
            <a:off x="4637599" y="1780955"/>
            <a:ext cx="1280161" cy="1280161"/>
            <a:chOff x="4688399" y="1364652"/>
            <a:chExt cx="1741730" cy="174173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46784D0F-20AA-4612-9F01-4662C04CE2CD}"/>
                </a:ext>
              </a:extLst>
            </p:cNvPr>
            <p:cNvSpPr/>
            <p:nvPr/>
          </p:nvSpPr>
          <p:spPr>
            <a:xfrm>
              <a:off x="4688399" y="1364652"/>
              <a:ext cx="1741730" cy="1741730"/>
            </a:xfrm>
            <a:prstGeom prst="ellipse">
              <a:avLst/>
            </a:prstGeom>
            <a:solidFill>
              <a:srgbClr val="8FAADC"/>
            </a:solidFill>
            <a:ln>
              <a:noFill/>
            </a:ln>
            <a:effectLst>
              <a:outerShdw blurRad="25400" algn="ctr" rotWithShape="0">
                <a:prstClr val="black">
                  <a:alpha val="7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DECCAC9-DD1E-4221-BC05-8539CF16136E}"/>
                </a:ext>
              </a:extLst>
            </p:cNvPr>
            <p:cNvSpPr/>
            <p:nvPr/>
          </p:nvSpPr>
          <p:spPr>
            <a:xfrm>
              <a:off x="5229074" y="1838496"/>
              <a:ext cx="647681" cy="751211"/>
            </a:xfrm>
            <a:custGeom>
              <a:avLst/>
              <a:gdLst/>
              <a:ahLst/>
              <a:cxnLst/>
              <a:rect l="l" t="t" r="r" b="b"/>
              <a:pathLst>
                <a:path w="372207" h="667870">
                  <a:moveTo>
                    <a:pt x="158282" y="0"/>
                  </a:moveTo>
                  <a:lnTo>
                    <a:pt x="218388" y="0"/>
                  </a:lnTo>
                  <a:cubicBezTo>
                    <a:pt x="297514" y="26147"/>
                    <a:pt x="337076" y="65896"/>
                    <a:pt x="337076" y="119248"/>
                  </a:cubicBezTo>
                  <a:lnTo>
                    <a:pt x="337076" y="169992"/>
                  </a:lnTo>
                  <a:cubicBezTo>
                    <a:pt x="337076" y="200877"/>
                    <a:pt x="317559" y="238439"/>
                    <a:pt x="278525" y="282677"/>
                  </a:cubicBezTo>
                  <a:lnTo>
                    <a:pt x="278525" y="285617"/>
                  </a:lnTo>
                  <a:cubicBezTo>
                    <a:pt x="340980" y="320742"/>
                    <a:pt x="372207" y="368075"/>
                    <a:pt x="372207" y="427616"/>
                  </a:cubicBezTo>
                  <a:lnTo>
                    <a:pt x="372207" y="478361"/>
                  </a:lnTo>
                  <a:cubicBezTo>
                    <a:pt x="372207" y="501885"/>
                    <a:pt x="361259" y="528358"/>
                    <a:pt x="339362" y="557781"/>
                  </a:cubicBezTo>
                  <a:cubicBezTo>
                    <a:pt x="273435" y="631173"/>
                    <a:pt x="206569" y="667870"/>
                    <a:pt x="138765" y="667870"/>
                  </a:cubicBezTo>
                  <a:lnTo>
                    <a:pt x="109933" y="667870"/>
                  </a:lnTo>
                  <a:cubicBezTo>
                    <a:pt x="36644" y="657305"/>
                    <a:pt x="0" y="631868"/>
                    <a:pt x="0" y="591559"/>
                  </a:cubicBezTo>
                  <a:cubicBezTo>
                    <a:pt x="0" y="548492"/>
                    <a:pt x="21534" y="526959"/>
                    <a:pt x="64601" y="526959"/>
                  </a:cubicBezTo>
                  <a:lnTo>
                    <a:pt x="76311" y="526959"/>
                  </a:lnTo>
                  <a:cubicBezTo>
                    <a:pt x="89239" y="526959"/>
                    <a:pt x="102028" y="530333"/>
                    <a:pt x="114676" y="537083"/>
                  </a:cubicBezTo>
                  <a:cubicBezTo>
                    <a:pt x="140035" y="566765"/>
                    <a:pt x="154571" y="581606"/>
                    <a:pt x="158282" y="581606"/>
                  </a:cubicBezTo>
                  <a:cubicBezTo>
                    <a:pt x="159599" y="581606"/>
                    <a:pt x="176659" y="577894"/>
                    <a:pt x="209462" y="570471"/>
                  </a:cubicBezTo>
                  <a:cubicBezTo>
                    <a:pt x="251979" y="549207"/>
                    <a:pt x="273238" y="514600"/>
                    <a:pt x="273238" y="466650"/>
                  </a:cubicBezTo>
                  <a:cubicBezTo>
                    <a:pt x="273238" y="417280"/>
                    <a:pt x="247205" y="382834"/>
                    <a:pt x="195139" y="363311"/>
                  </a:cubicBezTo>
                  <a:cubicBezTo>
                    <a:pt x="135307" y="355474"/>
                    <a:pt x="105392" y="343079"/>
                    <a:pt x="105392" y="326128"/>
                  </a:cubicBezTo>
                  <a:lnTo>
                    <a:pt x="105392" y="311308"/>
                  </a:lnTo>
                  <a:lnTo>
                    <a:pt x="116589" y="294512"/>
                  </a:lnTo>
                  <a:cubicBezTo>
                    <a:pt x="197601" y="267919"/>
                    <a:pt x="238107" y="230316"/>
                    <a:pt x="238107" y="181702"/>
                  </a:cubicBezTo>
                  <a:lnTo>
                    <a:pt x="238107" y="152155"/>
                  </a:lnTo>
                  <a:cubicBezTo>
                    <a:pt x="226630" y="110830"/>
                    <a:pt x="203925" y="90167"/>
                    <a:pt x="169992" y="90167"/>
                  </a:cubicBezTo>
                  <a:cubicBezTo>
                    <a:pt x="157448" y="90167"/>
                    <a:pt x="139429" y="95760"/>
                    <a:pt x="115936" y="106947"/>
                  </a:cubicBezTo>
                  <a:cubicBezTo>
                    <a:pt x="93956" y="150906"/>
                    <a:pt x="77187" y="173937"/>
                    <a:pt x="65627" y="176042"/>
                  </a:cubicBezTo>
                  <a:lnTo>
                    <a:pt x="45923" y="176042"/>
                  </a:lnTo>
                  <a:cubicBezTo>
                    <a:pt x="30921" y="166649"/>
                    <a:pt x="23420" y="158127"/>
                    <a:pt x="23420" y="150475"/>
                  </a:cubicBezTo>
                  <a:lnTo>
                    <a:pt x="23420" y="141300"/>
                  </a:lnTo>
                  <a:cubicBezTo>
                    <a:pt x="37272" y="47100"/>
                    <a:pt x="82225" y="0"/>
                    <a:pt x="1582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321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693CE4D5-1FCE-427D-BD84-C683CF066C23}"/>
              </a:ext>
            </a:extLst>
          </p:cNvPr>
          <p:cNvGrpSpPr/>
          <p:nvPr/>
        </p:nvGrpSpPr>
        <p:grpSpPr>
          <a:xfrm>
            <a:off x="982360" y="1409700"/>
            <a:ext cx="6358240" cy="1175954"/>
            <a:chOff x="4754260" y="1130300"/>
            <a:chExt cx="6358240" cy="1175954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6F197AD-E960-4E0A-AE64-6DBA4CBB0C03}"/>
                </a:ext>
              </a:extLst>
            </p:cNvPr>
            <p:cNvSpPr txBox="1"/>
            <p:nvPr/>
          </p:nvSpPr>
          <p:spPr>
            <a:xfrm>
              <a:off x="4754260" y="1130300"/>
              <a:ext cx="4619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F9551AA-5BAE-49F8-B40A-567B75208BAB}"/>
                </a:ext>
              </a:extLst>
            </p:cNvPr>
            <p:cNvSpPr txBox="1"/>
            <p:nvPr/>
          </p:nvSpPr>
          <p:spPr>
            <a:xfrm>
              <a:off x="4754260" y="1889345"/>
              <a:ext cx="6358240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11C53A-DB37-485B-9115-66C3007BD40A}"/>
              </a:ext>
            </a:extLst>
          </p:cNvPr>
          <p:cNvGrpSpPr/>
          <p:nvPr/>
        </p:nvGrpSpPr>
        <p:grpSpPr>
          <a:xfrm>
            <a:off x="982360" y="3708400"/>
            <a:ext cx="6358240" cy="1175954"/>
            <a:chOff x="4754260" y="1130300"/>
            <a:chExt cx="6358240" cy="1175954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8E4189B-78A3-4CFE-84C6-C4F307AE360A}"/>
                </a:ext>
              </a:extLst>
            </p:cNvPr>
            <p:cNvSpPr txBox="1"/>
            <p:nvPr/>
          </p:nvSpPr>
          <p:spPr>
            <a:xfrm>
              <a:off x="4754260" y="1130300"/>
              <a:ext cx="4619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48B82DC5-D9D4-4CF1-A039-3E05FC1087DE}"/>
                </a:ext>
              </a:extLst>
            </p:cNvPr>
            <p:cNvSpPr txBox="1"/>
            <p:nvPr/>
          </p:nvSpPr>
          <p:spPr>
            <a:xfrm>
              <a:off x="4754260" y="1889345"/>
              <a:ext cx="6358240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39AF55BD-8C99-410D-B610-046A08D78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19" y="774700"/>
            <a:ext cx="5090066" cy="50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39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4243" y="622300"/>
            <a:ext cx="5905500" cy="5905500"/>
            <a:chOff x="564243" y="622300"/>
            <a:chExt cx="5905500" cy="59055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CAECA26-C691-40C2-BB81-5FC0C4D6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43" y="622300"/>
              <a:ext cx="5905500" cy="5905500"/>
            </a:xfrm>
            <a:prstGeom prst="rect">
              <a:avLst/>
            </a:prstGeom>
          </p:spPr>
        </p:pic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A90AC2C-B207-4B32-BC98-FA49AB50F4E3}"/>
                </a:ext>
              </a:extLst>
            </p:cNvPr>
            <p:cNvGrpSpPr/>
            <p:nvPr/>
          </p:nvGrpSpPr>
          <p:grpSpPr>
            <a:xfrm>
              <a:off x="1962647" y="2619600"/>
              <a:ext cx="3903523" cy="1175954"/>
              <a:chOff x="4754260" y="1130300"/>
              <a:chExt cx="6358240" cy="1175954"/>
            </a:xfrm>
          </p:grpSpPr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09C8121-01D1-4EE1-AFDB-40D0A99947A9}"/>
                  </a:ext>
                </a:extLst>
              </p:cNvPr>
              <p:cNvSpPr txBox="1"/>
              <p:nvPr/>
            </p:nvSpPr>
            <p:spPr>
              <a:xfrm>
                <a:off x="4754260" y="1130300"/>
                <a:ext cx="46195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KW" altLang="zh-CN" sz="3200" dirty="0">
                    <a:latin typeface="字魂37号-波纹乖乖体" panose="00000500000000000000" pitchFamily="2" charset="-122"/>
                    <a:ea typeface="字魂37号-波纹乖乖体" panose="00000500000000000000" pitchFamily="2" charset="-122"/>
                  </a:rPr>
                  <a:t>عنوان</a:t>
                </a:r>
                <a:endParaRPr lang="zh-CN" altLang="en-US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D8F7355-2F02-49CD-ACE8-DB09F42C39B0}"/>
                  </a:ext>
                </a:extLst>
              </p:cNvPr>
              <p:cNvSpPr txBox="1"/>
              <p:nvPr/>
            </p:nvSpPr>
            <p:spPr>
              <a:xfrm>
                <a:off x="4754260" y="1889345"/>
                <a:ext cx="6358240" cy="416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ar-KW" altLang="zh-CN" dirty="0">
                    <a:latin typeface="字魂37号-波纹乖乖体" panose="00000500000000000000" pitchFamily="2" charset="-122"/>
                    <a:ea typeface="字魂37号-波纹乖乖体" panose="00000500000000000000" pitchFamily="2" charset="-122"/>
                  </a:rPr>
                  <a:t>نص للكتابة هنا</a:t>
                </a:r>
                <a:endParaRPr lang="zh-CN" altLang="en-US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endParaRPr>
              </a:p>
            </p:txBody>
          </p:sp>
        </p:grp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13EA4388-B37E-48C1-9FB1-7E8591B5F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190" y="1359651"/>
            <a:ext cx="5498349" cy="549834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430239" y="296863"/>
            <a:ext cx="3289300" cy="3289300"/>
            <a:chOff x="6430239" y="296863"/>
            <a:chExt cx="3289300" cy="32893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3CA4201-06F4-4444-BCF2-D60C96BD4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0239" y="296863"/>
              <a:ext cx="3289300" cy="328930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248868A-485C-4A94-B475-CB9A1DA6FA7E}"/>
                </a:ext>
              </a:extLst>
            </p:cNvPr>
            <p:cNvSpPr txBox="1"/>
            <p:nvPr/>
          </p:nvSpPr>
          <p:spPr>
            <a:xfrm>
              <a:off x="7069510" y="1250185"/>
              <a:ext cx="2291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183FA4F-A636-47E2-92F6-236E78DD2741}"/>
                </a:ext>
              </a:extLst>
            </p:cNvPr>
            <p:cNvSpPr txBox="1"/>
            <p:nvPr/>
          </p:nvSpPr>
          <p:spPr>
            <a:xfrm>
              <a:off x="7069510" y="1956592"/>
              <a:ext cx="2291645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296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id="{02AEF7BA-76C3-4A76-BC38-323BA96E50A9}"/>
              </a:ext>
            </a:extLst>
          </p:cNvPr>
          <p:cNvGrpSpPr/>
          <p:nvPr/>
        </p:nvGrpSpPr>
        <p:grpSpPr>
          <a:xfrm>
            <a:off x="1454138" y="1216155"/>
            <a:ext cx="2304000" cy="2304000"/>
            <a:chOff x="1492250" y="1130300"/>
            <a:chExt cx="2304000" cy="2304000"/>
          </a:xfrm>
        </p:grpSpPr>
        <p:sp>
          <p:nvSpPr>
            <p:cNvPr id="18" name="圆角矩形 3">
              <a:extLst>
                <a:ext uri="{FF2B5EF4-FFF2-40B4-BE49-F238E27FC236}">
                  <a16:creationId xmlns:a16="http://schemas.microsoft.com/office/drawing/2014/main" id="{17C550BD-33CA-410B-80EC-3ABCE80EED87}"/>
                </a:ext>
              </a:extLst>
            </p:cNvPr>
            <p:cNvSpPr/>
            <p:nvPr/>
          </p:nvSpPr>
          <p:spPr>
            <a:xfrm>
              <a:off x="1492250" y="1130300"/>
              <a:ext cx="2304000" cy="2304000"/>
            </a:xfrm>
            <a:prstGeom prst="roundRect">
              <a:avLst/>
            </a:prstGeom>
            <a:solidFill>
              <a:srgbClr val="EE72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75BC282-AC96-435D-8383-ED4DB81FCB52}"/>
                </a:ext>
              </a:extLst>
            </p:cNvPr>
            <p:cNvSpPr txBox="1"/>
            <p:nvPr/>
          </p:nvSpPr>
          <p:spPr>
            <a:xfrm>
              <a:off x="1504605" y="1601022"/>
              <a:ext cx="2291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altLang="zh-CN" sz="3200" dirty="0">
                  <a:solidFill>
                    <a:schemeClr val="bg1"/>
                  </a:solidFill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1BF07F5-DF42-490E-8A77-A287C66FC654}"/>
                </a:ext>
              </a:extLst>
            </p:cNvPr>
            <p:cNvSpPr txBox="1"/>
            <p:nvPr/>
          </p:nvSpPr>
          <p:spPr>
            <a:xfrm>
              <a:off x="1504605" y="2307429"/>
              <a:ext cx="2291645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3E9D603-0B22-4ADB-B4A9-0DB23F6E6728}"/>
              </a:ext>
            </a:extLst>
          </p:cNvPr>
          <p:cNvGrpSpPr/>
          <p:nvPr/>
        </p:nvGrpSpPr>
        <p:grpSpPr>
          <a:xfrm>
            <a:off x="6521438" y="1216155"/>
            <a:ext cx="2304000" cy="2304000"/>
            <a:chOff x="6559550" y="1130300"/>
            <a:chExt cx="2304000" cy="2304000"/>
          </a:xfrm>
        </p:grpSpPr>
        <p:sp>
          <p:nvSpPr>
            <p:cNvPr id="21" name="圆角矩形 5">
              <a:extLst>
                <a:ext uri="{FF2B5EF4-FFF2-40B4-BE49-F238E27FC236}">
                  <a16:creationId xmlns:a16="http://schemas.microsoft.com/office/drawing/2014/main" id="{E20484F8-1E5C-4847-AE43-EDE03A78C88C}"/>
                </a:ext>
              </a:extLst>
            </p:cNvPr>
            <p:cNvSpPr/>
            <p:nvPr/>
          </p:nvSpPr>
          <p:spPr>
            <a:xfrm>
              <a:off x="6559550" y="1130300"/>
              <a:ext cx="2304000" cy="2304000"/>
            </a:xfrm>
            <a:prstGeom prst="roundRect">
              <a:avLst/>
            </a:prstGeom>
            <a:solidFill>
              <a:srgbClr val="EFC0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73027B4-0F42-47D4-AF3A-DFF5953085E8}"/>
                </a:ext>
              </a:extLst>
            </p:cNvPr>
            <p:cNvSpPr txBox="1"/>
            <p:nvPr/>
          </p:nvSpPr>
          <p:spPr>
            <a:xfrm>
              <a:off x="6571905" y="1601022"/>
              <a:ext cx="2291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altLang="zh-CN" sz="3200" dirty="0">
                  <a:solidFill>
                    <a:schemeClr val="bg1"/>
                  </a:solidFill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72959827-788A-4C7A-AA27-21714EFFAC6E}"/>
                </a:ext>
              </a:extLst>
            </p:cNvPr>
            <p:cNvSpPr txBox="1"/>
            <p:nvPr/>
          </p:nvSpPr>
          <p:spPr>
            <a:xfrm>
              <a:off x="6571905" y="2307429"/>
              <a:ext cx="2291645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4E0B19F-7B1F-4BCA-A3C8-FF39B5F1443A}"/>
              </a:ext>
            </a:extLst>
          </p:cNvPr>
          <p:cNvGrpSpPr/>
          <p:nvPr/>
        </p:nvGrpSpPr>
        <p:grpSpPr>
          <a:xfrm>
            <a:off x="3987788" y="3692655"/>
            <a:ext cx="2304000" cy="2304000"/>
            <a:chOff x="4025900" y="3606800"/>
            <a:chExt cx="2304000" cy="2304000"/>
          </a:xfrm>
        </p:grpSpPr>
        <p:sp>
          <p:nvSpPr>
            <p:cNvPr id="15" name="圆角矩形 12">
              <a:extLst>
                <a:ext uri="{FF2B5EF4-FFF2-40B4-BE49-F238E27FC236}">
                  <a16:creationId xmlns:a16="http://schemas.microsoft.com/office/drawing/2014/main" id="{D0BDB4CB-E020-4E86-BE24-4A175E26DD9D}"/>
                </a:ext>
              </a:extLst>
            </p:cNvPr>
            <p:cNvSpPr/>
            <p:nvPr/>
          </p:nvSpPr>
          <p:spPr>
            <a:xfrm>
              <a:off x="4025900" y="3606800"/>
              <a:ext cx="2304000" cy="2304000"/>
            </a:xfrm>
            <a:prstGeom prst="roundRect">
              <a:avLst/>
            </a:prstGeom>
            <a:solidFill>
              <a:srgbClr val="D9EC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BE6BD8A-9089-4065-BFDC-9097D8221529}"/>
                </a:ext>
              </a:extLst>
            </p:cNvPr>
            <p:cNvSpPr txBox="1"/>
            <p:nvPr/>
          </p:nvSpPr>
          <p:spPr>
            <a:xfrm>
              <a:off x="4025900" y="4000938"/>
              <a:ext cx="2291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D532BB7-DF6F-45E3-9B60-01788E18D315}"/>
                </a:ext>
              </a:extLst>
            </p:cNvPr>
            <p:cNvSpPr txBox="1"/>
            <p:nvPr/>
          </p:nvSpPr>
          <p:spPr>
            <a:xfrm>
              <a:off x="4025900" y="4707345"/>
              <a:ext cx="2291645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E43E8072-0027-4438-8A1F-F91B285A45A7}"/>
              </a:ext>
            </a:extLst>
          </p:cNvPr>
          <p:cNvGrpSpPr/>
          <p:nvPr/>
        </p:nvGrpSpPr>
        <p:grpSpPr>
          <a:xfrm>
            <a:off x="9042733" y="3692655"/>
            <a:ext cx="2316355" cy="2304000"/>
            <a:chOff x="9080845" y="3606800"/>
            <a:chExt cx="2316355" cy="2304000"/>
          </a:xfrm>
        </p:grpSpPr>
        <p:sp>
          <p:nvSpPr>
            <p:cNvPr id="24" name="圆角矩形 14">
              <a:extLst>
                <a:ext uri="{FF2B5EF4-FFF2-40B4-BE49-F238E27FC236}">
                  <a16:creationId xmlns:a16="http://schemas.microsoft.com/office/drawing/2014/main" id="{AF8862DF-519F-4B5E-BF23-F5283C8C2C7E}"/>
                </a:ext>
              </a:extLst>
            </p:cNvPr>
            <p:cNvSpPr/>
            <p:nvPr/>
          </p:nvSpPr>
          <p:spPr>
            <a:xfrm>
              <a:off x="9093200" y="3606800"/>
              <a:ext cx="2304000" cy="2304000"/>
            </a:xfrm>
            <a:prstGeom prst="roundRect">
              <a:avLst/>
            </a:prstGeom>
            <a:solidFill>
              <a:srgbClr val="F2E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63B0A9C-A405-4DCF-B8E7-5438AAAE3099}"/>
                </a:ext>
              </a:extLst>
            </p:cNvPr>
            <p:cNvSpPr txBox="1"/>
            <p:nvPr/>
          </p:nvSpPr>
          <p:spPr>
            <a:xfrm>
              <a:off x="9080845" y="4000938"/>
              <a:ext cx="2291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E02127A-3922-4C14-94F4-D0D869060672}"/>
                </a:ext>
              </a:extLst>
            </p:cNvPr>
            <p:cNvSpPr txBox="1"/>
            <p:nvPr/>
          </p:nvSpPr>
          <p:spPr>
            <a:xfrm>
              <a:off x="9080845" y="4707345"/>
              <a:ext cx="2291645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F77AB579-9DDA-49A4-9490-75B7F6ECE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94" y="3482184"/>
            <a:ext cx="2571729" cy="257172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FC9C195-B7E4-4C36-9744-7B96039CD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26" y="1203941"/>
            <a:ext cx="2291645" cy="229164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8D89E5E9-AA76-426B-ABAC-8A76F7C3E4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22" y="752591"/>
            <a:ext cx="3684778" cy="368477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C222A99-A4F1-43E6-A95A-278FA664A2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89" y="3007861"/>
            <a:ext cx="3048006" cy="322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89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612FD5C-23D9-48D9-865F-2E150AE91B78}"/>
              </a:ext>
            </a:extLst>
          </p:cNvPr>
          <p:cNvSpPr txBox="1"/>
          <p:nvPr/>
        </p:nvSpPr>
        <p:spPr>
          <a:xfrm>
            <a:off x="3699476" y="3633022"/>
            <a:ext cx="2291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997B85-6386-4A3A-8369-228176BE140D}"/>
              </a:ext>
            </a:extLst>
          </p:cNvPr>
          <p:cNvSpPr txBox="1"/>
          <p:nvPr/>
        </p:nvSpPr>
        <p:spPr>
          <a:xfrm>
            <a:off x="3699476" y="4339429"/>
            <a:ext cx="2291645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A41F80F-A2A3-4055-90D2-88FBE5CB9D51}"/>
              </a:ext>
            </a:extLst>
          </p:cNvPr>
          <p:cNvSpPr txBox="1"/>
          <p:nvPr/>
        </p:nvSpPr>
        <p:spPr>
          <a:xfrm>
            <a:off x="1109171" y="3633022"/>
            <a:ext cx="2291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30F47D-1F08-4C6B-8D33-457FB1226E1C}"/>
              </a:ext>
            </a:extLst>
          </p:cNvPr>
          <p:cNvSpPr txBox="1"/>
          <p:nvPr/>
        </p:nvSpPr>
        <p:spPr>
          <a:xfrm>
            <a:off x="1109171" y="4339429"/>
            <a:ext cx="2291645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AD95CC-CCB8-4610-B200-E125431604D8}"/>
              </a:ext>
            </a:extLst>
          </p:cNvPr>
          <p:cNvSpPr txBox="1"/>
          <p:nvPr/>
        </p:nvSpPr>
        <p:spPr>
          <a:xfrm>
            <a:off x="9045185" y="3633022"/>
            <a:ext cx="2291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384F6A-D19D-4D46-AC7E-2854DCA1EC1F}"/>
              </a:ext>
            </a:extLst>
          </p:cNvPr>
          <p:cNvSpPr txBox="1"/>
          <p:nvPr/>
        </p:nvSpPr>
        <p:spPr>
          <a:xfrm>
            <a:off x="9045185" y="4339429"/>
            <a:ext cx="2291645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0BD7895-AAC6-46B8-87FB-FF419D34EBCB}"/>
              </a:ext>
            </a:extLst>
          </p:cNvPr>
          <p:cNvSpPr/>
          <p:nvPr/>
        </p:nvSpPr>
        <p:spPr>
          <a:xfrm>
            <a:off x="1714537" y="2264197"/>
            <a:ext cx="1080911" cy="1080911"/>
          </a:xfrm>
          <a:prstGeom prst="ellipse">
            <a:avLst/>
          </a:prstGeom>
          <a:solidFill>
            <a:srgbClr val="F2E8D8"/>
          </a:solidFill>
          <a:ln>
            <a:noFill/>
          </a:ln>
          <a:effectLst>
            <a:outerShdw blurRad="381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1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82A47F1-A51D-4092-8ECE-A83FB8D13F38}"/>
              </a:ext>
            </a:extLst>
          </p:cNvPr>
          <p:cNvSpPr/>
          <p:nvPr/>
        </p:nvSpPr>
        <p:spPr>
          <a:xfrm>
            <a:off x="4304842" y="2264197"/>
            <a:ext cx="1080911" cy="1080911"/>
          </a:xfrm>
          <a:prstGeom prst="ellipse">
            <a:avLst/>
          </a:prstGeom>
          <a:solidFill>
            <a:srgbClr val="F2E8D8"/>
          </a:solidFill>
          <a:ln>
            <a:noFill/>
          </a:ln>
          <a:effectLst>
            <a:outerShdw blurRad="381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2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AC71C073-B758-4527-A3A6-DE767BC90944}"/>
              </a:ext>
            </a:extLst>
          </p:cNvPr>
          <p:cNvSpPr/>
          <p:nvPr/>
        </p:nvSpPr>
        <p:spPr>
          <a:xfrm>
            <a:off x="9650552" y="2264197"/>
            <a:ext cx="1080911" cy="1080911"/>
          </a:xfrm>
          <a:prstGeom prst="ellipse">
            <a:avLst/>
          </a:prstGeom>
          <a:solidFill>
            <a:srgbClr val="F2E8D8"/>
          </a:solidFill>
          <a:ln>
            <a:noFill/>
          </a:ln>
          <a:effectLst>
            <a:outerShdw blurRad="381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3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CFD008D-1F9E-4E32-9984-2F5823FA4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81" y="1740530"/>
            <a:ext cx="2899298" cy="37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81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E32DE6B5-36F4-4D0C-8EEE-D0481E1BD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01" y="1130300"/>
            <a:ext cx="8057242" cy="4962555"/>
          </a:xfrm>
          <a:prstGeom prst="rect">
            <a:avLst/>
          </a:prstGeom>
        </p:spPr>
      </p:pic>
      <p:pic>
        <p:nvPicPr>
          <p:cNvPr id="38" name="图形 37">
            <a:extLst>
              <a:ext uri="{FF2B5EF4-FFF2-40B4-BE49-F238E27FC236}">
                <a16:creationId xmlns:a16="http://schemas.microsoft.com/office/drawing/2014/main" id="{C79A35F4-EDC5-4F57-BBFC-FF578F60D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298018">
            <a:off x="3440108" y="717203"/>
            <a:ext cx="569458" cy="54050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E7C7367-257B-4019-842C-6EBA872FFD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229" r="59889" b="66438"/>
          <a:stretch>
            <a:fillRect/>
          </a:stretch>
        </p:blipFill>
        <p:spPr>
          <a:xfrm>
            <a:off x="8420100" y="-178174"/>
            <a:ext cx="1954530" cy="2286000"/>
          </a:xfrm>
          <a:custGeom>
            <a:avLst/>
            <a:gdLst>
              <a:gd name="connsiteX0" fmla="*/ 800100 w 1954530"/>
              <a:gd name="connsiteY0" fmla="*/ 0 h 2286000"/>
              <a:gd name="connsiteX1" fmla="*/ 1874520 w 1954530"/>
              <a:gd name="connsiteY1" fmla="*/ 308610 h 2286000"/>
              <a:gd name="connsiteX2" fmla="*/ 1954530 w 1954530"/>
              <a:gd name="connsiteY2" fmla="*/ 1051560 h 2286000"/>
              <a:gd name="connsiteX3" fmla="*/ 1680210 w 1954530"/>
              <a:gd name="connsiteY3" fmla="*/ 1737360 h 2286000"/>
              <a:gd name="connsiteX4" fmla="*/ 1463040 w 1954530"/>
              <a:gd name="connsiteY4" fmla="*/ 2286000 h 2286000"/>
              <a:gd name="connsiteX5" fmla="*/ 605790 w 1954530"/>
              <a:gd name="connsiteY5" fmla="*/ 2228850 h 2286000"/>
              <a:gd name="connsiteX6" fmla="*/ 525780 w 1954530"/>
              <a:gd name="connsiteY6" fmla="*/ 1623060 h 2286000"/>
              <a:gd name="connsiteX7" fmla="*/ 0 w 1954530"/>
              <a:gd name="connsiteY7" fmla="*/ 594360 h 2286000"/>
              <a:gd name="connsiteX8" fmla="*/ 800100 w 1954530"/>
              <a:gd name="connsiteY8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530" h="2286000">
                <a:moveTo>
                  <a:pt x="800100" y="0"/>
                </a:moveTo>
                <a:lnTo>
                  <a:pt x="1874520" y="308610"/>
                </a:lnTo>
                <a:lnTo>
                  <a:pt x="1954530" y="1051560"/>
                </a:lnTo>
                <a:lnTo>
                  <a:pt x="1680210" y="1737360"/>
                </a:lnTo>
                <a:lnTo>
                  <a:pt x="1463040" y="2286000"/>
                </a:lnTo>
                <a:lnTo>
                  <a:pt x="605790" y="2228850"/>
                </a:lnTo>
                <a:lnTo>
                  <a:pt x="525780" y="1623060"/>
                </a:lnTo>
                <a:lnTo>
                  <a:pt x="0" y="594360"/>
                </a:lnTo>
                <a:lnTo>
                  <a:pt x="800100" y="0"/>
                </a:ln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AE62EDCC-3A3E-4AF3-AF12-69FB39E1D34C}"/>
              </a:ext>
            </a:extLst>
          </p:cNvPr>
          <p:cNvSpPr txBox="1"/>
          <p:nvPr/>
        </p:nvSpPr>
        <p:spPr>
          <a:xfrm>
            <a:off x="5378527" y="3258244"/>
            <a:ext cx="4399561" cy="140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KW" altLang="zh-CN" sz="3200" b="1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en-US" altLang="zh-CN" sz="3200" b="1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52D3966F-EF62-4571-862C-1C57A73F9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8396" r="35889" b="72938"/>
          <a:stretch>
            <a:fillRect/>
          </a:stretch>
        </p:blipFill>
        <p:spPr>
          <a:xfrm>
            <a:off x="10839765" y="3258244"/>
            <a:ext cx="845820" cy="1280160"/>
          </a:xfrm>
          <a:custGeom>
            <a:avLst/>
            <a:gdLst>
              <a:gd name="connsiteX0" fmla="*/ 140973 w 845820"/>
              <a:gd name="connsiteY0" fmla="*/ 0 h 1280160"/>
              <a:gd name="connsiteX1" fmla="*/ 704847 w 845820"/>
              <a:gd name="connsiteY1" fmla="*/ 0 h 1280160"/>
              <a:gd name="connsiteX2" fmla="*/ 845820 w 845820"/>
              <a:gd name="connsiteY2" fmla="*/ 140973 h 1280160"/>
              <a:gd name="connsiteX3" fmla="*/ 845820 w 845820"/>
              <a:gd name="connsiteY3" fmla="*/ 1139187 h 1280160"/>
              <a:gd name="connsiteX4" fmla="*/ 704847 w 845820"/>
              <a:gd name="connsiteY4" fmla="*/ 1280160 h 1280160"/>
              <a:gd name="connsiteX5" fmla="*/ 140973 w 845820"/>
              <a:gd name="connsiteY5" fmla="*/ 1280160 h 1280160"/>
              <a:gd name="connsiteX6" fmla="*/ 0 w 845820"/>
              <a:gd name="connsiteY6" fmla="*/ 1139187 h 1280160"/>
              <a:gd name="connsiteX7" fmla="*/ 0 w 845820"/>
              <a:gd name="connsiteY7" fmla="*/ 140973 h 1280160"/>
              <a:gd name="connsiteX8" fmla="*/ 140973 w 845820"/>
              <a:gd name="connsiteY8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5820" h="1280160">
                <a:moveTo>
                  <a:pt x="140973" y="0"/>
                </a:moveTo>
                <a:lnTo>
                  <a:pt x="704847" y="0"/>
                </a:lnTo>
                <a:cubicBezTo>
                  <a:pt x="782704" y="0"/>
                  <a:pt x="845820" y="63116"/>
                  <a:pt x="845820" y="140973"/>
                </a:cubicBezTo>
                <a:lnTo>
                  <a:pt x="845820" y="1139187"/>
                </a:lnTo>
                <a:cubicBezTo>
                  <a:pt x="845820" y="1217044"/>
                  <a:pt x="782704" y="1280160"/>
                  <a:pt x="704847" y="1280160"/>
                </a:cubicBezTo>
                <a:lnTo>
                  <a:pt x="140973" y="1280160"/>
                </a:lnTo>
                <a:cubicBezTo>
                  <a:pt x="63116" y="1280160"/>
                  <a:pt x="0" y="1217044"/>
                  <a:pt x="0" y="1139187"/>
                </a:cubicBezTo>
                <a:lnTo>
                  <a:pt x="0" y="140973"/>
                </a:lnTo>
                <a:cubicBezTo>
                  <a:pt x="0" y="63116"/>
                  <a:pt x="63116" y="0"/>
                  <a:pt x="140973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47BD8FB6-D305-463B-B633-860D89D3FF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29562" r="55722" b="56104"/>
          <a:stretch>
            <a:fillRect/>
          </a:stretch>
        </p:blipFill>
        <p:spPr>
          <a:xfrm>
            <a:off x="9100185" y="4931347"/>
            <a:ext cx="594360" cy="982980"/>
          </a:xfrm>
          <a:custGeom>
            <a:avLst/>
            <a:gdLst>
              <a:gd name="connsiteX0" fmla="*/ 99062 w 594360"/>
              <a:gd name="connsiteY0" fmla="*/ 0 h 982980"/>
              <a:gd name="connsiteX1" fmla="*/ 495298 w 594360"/>
              <a:gd name="connsiteY1" fmla="*/ 0 h 982980"/>
              <a:gd name="connsiteX2" fmla="*/ 594360 w 594360"/>
              <a:gd name="connsiteY2" fmla="*/ 99062 h 982980"/>
              <a:gd name="connsiteX3" fmla="*/ 594360 w 594360"/>
              <a:gd name="connsiteY3" fmla="*/ 883918 h 982980"/>
              <a:gd name="connsiteX4" fmla="*/ 495298 w 594360"/>
              <a:gd name="connsiteY4" fmla="*/ 982980 h 982980"/>
              <a:gd name="connsiteX5" fmla="*/ 99062 w 594360"/>
              <a:gd name="connsiteY5" fmla="*/ 982980 h 982980"/>
              <a:gd name="connsiteX6" fmla="*/ 0 w 594360"/>
              <a:gd name="connsiteY6" fmla="*/ 883918 h 982980"/>
              <a:gd name="connsiteX7" fmla="*/ 0 w 594360"/>
              <a:gd name="connsiteY7" fmla="*/ 99062 h 982980"/>
              <a:gd name="connsiteX8" fmla="*/ 99062 w 594360"/>
              <a:gd name="connsiteY8" fmla="*/ 0 h 98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360" h="982980">
                <a:moveTo>
                  <a:pt x="99062" y="0"/>
                </a:moveTo>
                <a:lnTo>
                  <a:pt x="495298" y="0"/>
                </a:lnTo>
                <a:cubicBezTo>
                  <a:pt x="550008" y="0"/>
                  <a:pt x="594360" y="44352"/>
                  <a:pt x="594360" y="99062"/>
                </a:cubicBezTo>
                <a:lnTo>
                  <a:pt x="594360" y="883918"/>
                </a:lnTo>
                <a:cubicBezTo>
                  <a:pt x="594360" y="938628"/>
                  <a:pt x="550008" y="982980"/>
                  <a:pt x="495298" y="982980"/>
                </a:cubicBezTo>
                <a:lnTo>
                  <a:pt x="99062" y="982980"/>
                </a:lnTo>
                <a:cubicBezTo>
                  <a:pt x="44352" y="982980"/>
                  <a:pt x="0" y="938628"/>
                  <a:pt x="0" y="883918"/>
                </a:cubicBezTo>
                <a:lnTo>
                  <a:pt x="0" y="99062"/>
                </a:lnTo>
                <a:cubicBezTo>
                  <a:pt x="0" y="44352"/>
                  <a:pt x="44352" y="0"/>
                  <a:pt x="99062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FB2C123-76DC-41AA-9ED1-2CFDCF673BE3}"/>
              </a:ext>
            </a:extLst>
          </p:cNvPr>
          <p:cNvGrpSpPr/>
          <p:nvPr/>
        </p:nvGrpSpPr>
        <p:grpSpPr>
          <a:xfrm>
            <a:off x="6898253" y="1646355"/>
            <a:ext cx="1370101" cy="1370101"/>
            <a:chOff x="5225135" y="1546580"/>
            <a:chExt cx="1741730" cy="174173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E071C2E-BB41-47D0-A858-9568381EE3B6}"/>
                </a:ext>
              </a:extLst>
            </p:cNvPr>
            <p:cNvSpPr/>
            <p:nvPr/>
          </p:nvSpPr>
          <p:spPr>
            <a:xfrm>
              <a:off x="5225135" y="1546580"/>
              <a:ext cx="1741730" cy="1741730"/>
            </a:xfrm>
            <a:prstGeom prst="ellipse">
              <a:avLst/>
            </a:prstGeom>
            <a:solidFill>
              <a:srgbClr val="8FAADC"/>
            </a:solidFill>
            <a:ln>
              <a:noFill/>
            </a:ln>
            <a:effectLst>
              <a:outerShdw blurRad="25400" algn="ctr" rotWithShape="0">
                <a:prstClr val="black">
                  <a:alpha val="7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A0AEFEA-15F5-464E-AE56-C480E64466E8}"/>
                </a:ext>
              </a:extLst>
            </p:cNvPr>
            <p:cNvSpPr/>
            <p:nvPr/>
          </p:nvSpPr>
          <p:spPr>
            <a:xfrm>
              <a:off x="5745433" y="2027010"/>
              <a:ext cx="688434" cy="738039"/>
            </a:xfrm>
            <a:custGeom>
              <a:avLst/>
              <a:gdLst/>
              <a:ahLst/>
              <a:cxnLst/>
              <a:rect l="l" t="t" r="r" b="b"/>
              <a:pathLst>
                <a:path w="395627" h="656159">
                  <a:moveTo>
                    <a:pt x="290998" y="0"/>
                  </a:moveTo>
                  <a:lnTo>
                    <a:pt x="313672" y="0"/>
                  </a:lnTo>
                  <a:cubicBezTo>
                    <a:pt x="329275" y="9745"/>
                    <a:pt x="337077" y="18267"/>
                    <a:pt x="337077" y="25566"/>
                  </a:cubicBezTo>
                  <a:lnTo>
                    <a:pt x="337077" y="357355"/>
                  </a:lnTo>
                  <a:cubicBezTo>
                    <a:pt x="337077" y="367017"/>
                    <a:pt x="338549" y="374612"/>
                    <a:pt x="341493" y="380138"/>
                  </a:cubicBezTo>
                  <a:cubicBezTo>
                    <a:pt x="377583" y="388463"/>
                    <a:pt x="395627" y="399084"/>
                    <a:pt x="395627" y="412002"/>
                  </a:cubicBezTo>
                  <a:lnTo>
                    <a:pt x="395627" y="461627"/>
                  </a:lnTo>
                  <a:lnTo>
                    <a:pt x="383031" y="480506"/>
                  </a:lnTo>
                  <a:cubicBezTo>
                    <a:pt x="352395" y="480506"/>
                    <a:pt x="337077" y="491501"/>
                    <a:pt x="337077" y="513491"/>
                  </a:cubicBezTo>
                  <a:lnTo>
                    <a:pt x="337077" y="633159"/>
                  </a:lnTo>
                  <a:cubicBezTo>
                    <a:pt x="327476" y="648492"/>
                    <a:pt x="318622" y="656159"/>
                    <a:pt x="310515" y="656159"/>
                  </a:cubicBezTo>
                  <a:lnTo>
                    <a:pt x="256707" y="656159"/>
                  </a:lnTo>
                  <a:cubicBezTo>
                    <a:pt x="241705" y="646766"/>
                    <a:pt x="234204" y="638244"/>
                    <a:pt x="234204" y="630593"/>
                  </a:cubicBezTo>
                  <a:lnTo>
                    <a:pt x="234204" y="513491"/>
                  </a:lnTo>
                  <a:cubicBezTo>
                    <a:pt x="234204" y="494103"/>
                    <a:pt x="224511" y="484410"/>
                    <a:pt x="205123" y="484410"/>
                  </a:cubicBezTo>
                  <a:lnTo>
                    <a:pt x="22503" y="484410"/>
                  </a:lnTo>
                  <a:cubicBezTo>
                    <a:pt x="7501" y="475017"/>
                    <a:pt x="0" y="466494"/>
                    <a:pt x="0" y="458843"/>
                  </a:cubicBezTo>
                  <a:lnTo>
                    <a:pt x="0" y="393729"/>
                  </a:lnTo>
                  <a:cubicBezTo>
                    <a:pt x="21223" y="354696"/>
                    <a:pt x="88286" y="255887"/>
                    <a:pt x="201189" y="97305"/>
                  </a:cubicBezTo>
                  <a:cubicBezTo>
                    <a:pt x="240378" y="32435"/>
                    <a:pt x="270314" y="0"/>
                    <a:pt x="290998" y="0"/>
                  </a:cubicBezTo>
                  <a:close/>
                  <a:moveTo>
                    <a:pt x="233986" y="183848"/>
                  </a:moveTo>
                  <a:cubicBezTo>
                    <a:pt x="229839" y="187155"/>
                    <a:pt x="186135" y="253637"/>
                    <a:pt x="102873" y="383295"/>
                  </a:cubicBezTo>
                  <a:cubicBezTo>
                    <a:pt x="102873" y="385389"/>
                    <a:pt x="109633" y="386436"/>
                    <a:pt x="123152" y="386436"/>
                  </a:cubicBezTo>
                  <a:lnTo>
                    <a:pt x="205123" y="386436"/>
                  </a:lnTo>
                  <a:cubicBezTo>
                    <a:pt x="224511" y="386436"/>
                    <a:pt x="234204" y="376742"/>
                    <a:pt x="234204" y="357355"/>
                  </a:cubicBezTo>
                  <a:lnTo>
                    <a:pt x="234204" y="197316"/>
                  </a:lnTo>
                  <a:cubicBezTo>
                    <a:pt x="234204" y="189146"/>
                    <a:pt x="234132" y="184657"/>
                    <a:pt x="233986" y="1838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55C793A4-1D4D-40C5-AE02-6F6AA5059A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3" y="1646355"/>
            <a:ext cx="5656521" cy="539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3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2CFEAC-39B8-4716-B4D9-9F5C7839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/>
          <a:stretch/>
        </p:blipFill>
        <p:spPr>
          <a:xfrm rot="16200000">
            <a:off x="2667000" y="-2667001"/>
            <a:ext cx="6858002" cy="12191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33F99C-F904-4F03-899D-1586EFEDBA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8507" r="21214" b="27951"/>
          <a:stretch/>
        </p:blipFill>
        <p:spPr>
          <a:xfrm>
            <a:off x="520700" y="0"/>
            <a:ext cx="11671300" cy="6858000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54D78185-343C-461D-9D39-DBE4C7EE6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98018">
            <a:off x="614152" y="758449"/>
            <a:ext cx="569458" cy="54050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47DAD50A-4BF5-4973-952F-E9BBFA0A16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5440" y="602588"/>
            <a:ext cx="660474" cy="42611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52F8938E-1E67-4763-99F4-025EDA70BA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56978" y="2798371"/>
            <a:ext cx="447219" cy="424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6227C0DF-ED3C-43FB-B198-CA5041489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56133">
            <a:off x="9052978" y="5605071"/>
            <a:ext cx="447219" cy="424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PA_文本框 41">
            <a:extLst>
              <a:ext uri="{FF2B5EF4-FFF2-40B4-BE49-F238E27FC236}">
                <a16:creationId xmlns:a16="http://schemas.microsoft.com/office/drawing/2014/main" id="{195DBAAF-B85E-49C8-97F1-807D41BE7B3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13506" y="2900633"/>
            <a:ext cx="7885687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KW" altLang="zh-CN" sz="72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en-US" altLang="zh-CN" sz="7200" b="1" dirty="0">
              <a:solidFill>
                <a:schemeClr val="bg1"/>
              </a:solidFill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  <a:p>
            <a:pPr algn="ctr"/>
            <a:r>
              <a:rPr lang="ar-KW" altLang="zh-CN" sz="72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 فرعي</a:t>
            </a:r>
            <a:endParaRPr lang="zh-CN" altLang="en-US" sz="7200" b="1" dirty="0">
              <a:solidFill>
                <a:schemeClr val="bg1"/>
              </a:solidFill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391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04753" y="2086108"/>
            <a:ext cx="3317151" cy="1123316"/>
            <a:chOff x="904753" y="2086108"/>
            <a:chExt cx="3317151" cy="1123316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C1EA49D-C6ED-41E7-A8E7-3CDFEE5F4711}"/>
                </a:ext>
              </a:extLst>
            </p:cNvPr>
            <p:cNvSpPr txBox="1"/>
            <p:nvPr/>
          </p:nvSpPr>
          <p:spPr>
            <a:xfrm>
              <a:off x="904753" y="2086108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2396C05-9C7A-4A62-9400-FCA0AFA9631A}"/>
                </a:ext>
              </a:extLst>
            </p:cNvPr>
            <p:cNvSpPr txBox="1"/>
            <p:nvPr/>
          </p:nvSpPr>
          <p:spPr>
            <a:xfrm>
              <a:off x="904753" y="2792515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517132" y="1964476"/>
            <a:ext cx="3317151" cy="1123316"/>
            <a:chOff x="7517132" y="1964476"/>
            <a:chExt cx="3317151" cy="1123316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3B9BCEF-A4F9-4D5D-901C-FCA4E23BE299}"/>
                </a:ext>
              </a:extLst>
            </p:cNvPr>
            <p:cNvSpPr txBox="1"/>
            <p:nvPr/>
          </p:nvSpPr>
          <p:spPr>
            <a:xfrm>
              <a:off x="7517132" y="1964476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5748DF6-6B4B-4B4D-81F3-5C050960B9F7}"/>
                </a:ext>
              </a:extLst>
            </p:cNvPr>
            <p:cNvSpPr txBox="1"/>
            <p:nvPr/>
          </p:nvSpPr>
          <p:spPr>
            <a:xfrm>
              <a:off x="7517132" y="2670883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7736" y="3971188"/>
            <a:ext cx="3317151" cy="1123316"/>
            <a:chOff x="717736" y="3971188"/>
            <a:chExt cx="3317151" cy="112331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F5893F5-3A57-496E-B101-28B3EF2BCD7B}"/>
                </a:ext>
              </a:extLst>
            </p:cNvPr>
            <p:cNvSpPr txBox="1"/>
            <p:nvPr/>
          </p:nvSpPr>
          <p:spPr>
            <a:xfrm>
              <a:off x="717736" y="3971188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E68E192-E1D0-4222-AC66-C0132F98ABD4}"/>
                </a:ext>
              </a:extLst>
            </p:cNvPr>
            <p:cNvSpPr txBox="1"/>
            <p:nvPr/>
          </p:nvSpPr>
          <p:spPr>
            <a:xfrm>
              <a:off x="717736" y="4677595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259206" y="4179656"/>
            <a:ext cx="3317151" cy="1123316"/>
            <a:chOff x="8259206" y="4179656"/>
            <a:chExt cx="3317151" cy="1123316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A63A480-A00C-4252-A418-56812B5566E3}"/>
                </a:ext>
              </a:extLst>
            </p:cNvPr>
            <p:cNvSpPr txBox="1"/>
            <p:nvPr/>
          </p:nvSpPr>
          <p:spPr>
            <a:xfrm>
              <a:off x="8259206" y="4179656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E0348D8-30E9-4F35-82BF-A52B46EA978D}"/>
                </a:ext>
              </a:extLst>
            </p:cNvPr>
            <p:cNvSpPr txBox="1"/>
            <p:nvPr/>
          </p:nvSpPr>
          <p:spPr>
            <a:xfrm>
              <a:off x="8259206" y="4886063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30B64D78-D0A9-4406-BA4C-556E547F8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41" y="1116340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04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858048"/>
            <a:ext cx="6019800" cy="5228308"/>
            <a:chOff x="0" y="858048"/>
            <a:chExt cx="6019800" cy="522830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442E263-3FB0-4585-AF2C-8E5C22235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48"/>
            <a:stretch/>
          </p:blipFill>
          <p:spPr>
            <a:xfrm>
              <a:off x="0" y="858048"/>
              <a:ext cx="6019800" cy="5228308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C770749-DFE6-44D2-9700-416EBF2F87F1}"/>
                </a:ext>
              </a:extLst>
            </p:cNvPr>
            <p:cNvSpPr txBox="1"/>
            <p:nvPr/>
          </p:nvSpPr>
          <p:spPr>
            <a:xfrm>
              <a:off x="1997322" y="3734622"/>
              <a:ext cx="2291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53A8C47-A719-4F0C-B9CF-2B7A8FD09D06}"/>
                </a:ext>
              </a:extLst>
            </p:cNvPr>
            <p:cNvSpPr txBox="1"/>
            <p:nvPr/>
          </p:nvSpPr>
          <p:spPr>
            <a:xfrm>
              <a:off x="1997322" y="4441029"/>
              <a:ext cx="2291645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7D7A8C0-9206-4703-8530-5714088D701B}"/>
              </a:ext>
            </a:extLst>
          </p:cNvPr>
          <p:cNvSpPr txBox="1"/>
          <p:nvPr/>
        </p:nvSpPr>
        <p:spPr>
          <a:xfrm>
            <a:off x="5564211" y="1907780"/>
            <a:ext cx="441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36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6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E54D6BB-72E8-46D9-9A12-C8C8B279D4B8}"/>
              </a:ext>
            </a:extLst>
          </p:cNvPr>
          <p:cNvSpPr txBox="1"/>
          <p:nvPr/>
        </p:nvSpPr>
        <p:spPr>
          <a:xfrm>
            <a:off x="5564211" y="2654303"/>
            <a:ext cx="556099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B343C21-A55A-4D82-B276-6D1BD9BD0560}"/>
              </a:ext>
            </a:extLst>
          </p:cNvPr>
          <p:cNvSpPr txBox="1"/>
          <p:nvPr/>
        </p:nvSpPr>
        <p:spPr>
          <a:xfrm>
            <a:off x="5564211" y="3873500"/>
            <a:ext cx="441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36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6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017FE21-D885-41DE-891E-BF94EAFE7C5B}"/>
              </a:ext>
            </a:extLst>
          </p:cNvPr>
          <p:cNvSpPr txBox="1"/>
          <p:nvPr/>
        </p:nvSpPr>
        <p:spPr>
          <a:xfrm>
            <a:off x="5564211" y="4620023"/>
            <a:ext cx="556099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483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E411EA8-F64C-4A24-A242-375307801194}"/>
              </a:ext>
            </a:extLst>
          </p:cNvPr>
          <p:cNvSpPr txBox="1"/>
          <p:nvPr/>
        </p:nvSpPr>
        <p:spPr>
          <a:xfrm>
            <a:off x="4542901" y="3502889"/>
            <a:ext cx="31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D3F8866-602A-4EE5-8171-492727A982B2}"/>
              </a:ext>
            </a:extLst>
          </p:cNvPr>
          <p:cNvSpPr txBox="1"/>
          <p:nvPr/>
        </p:nvSpPr>
        <p:spPr>
          <a:xfrm>
            <a:off x="4542901" y="4186718"/>
            <a:ext cx="312008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0088D39-9004-4EF9-858E-92132E58F465}"/>
              </a:ext>
            </a:extLst>
          </p:cNvPr>
          <p:cNvSpPr txBox="1"/>
          <p:nvPr/>
        </p:nvSpPr>
        <p:spPr>
          <a:xfrm>
            <a:off x="1280412" y="3502889"/>
            <a:ext cx="31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FCEA45B-FD3C-4CEA-B2FD-0D389BACEA33}"/>
              </a:ext>
            </a:extLst>
          </p:cNvPr>
          <p:cNvSpPr txBox="1"/>
          <p:nvPr/>
        </p:nvSpPr>
        <p:spPr>
          <a:xfrm>
            <a:off x="1280412" y="4186718"/>
            <a:ext cx="312008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901CEB-B8F0-4A67-80BD-C468642C9F4A}"/>
              </a:ext>
            </a:extLst>
          </p:cNvPr>
          <p:cNvSpPr txBox="1"/>
          <p:nvPr/>
        </p:nvSpPr>
        <p:spPr>
          <a:xfrm>
            <a:off x="7805389" y="3502889"/>
            <a:ext cx="31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D0FAFE9-DD67-40AA-8DC3-7AB0773B3200}"/>
              </a:ext>
            </a:extLst>
          </p:cNvPr>
          <p:cNvSpPr txBox="1"/>
          <p:nvPr/>
        </p:nvSpPr>
        <p:spPr>
          <a:xfrm>
            <a:off x="7805389" y="4186718"/>
            <a:ext cx="312008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A0519B7-AFC8-4DC6-9E37-CBB3EE271852}"/>
              </a:ext>
            </a:extLst>
          </p:cNvPr>
          <p:cNvSpPr/>
          <p:nvPr/>
        </p:nvSpPr>
        <p:spPr>
          <a:xfrm>
            <a:off x="2249196" y="1845072"/>
            <a:ext cx="1182511" cy="1182511"/>
          </a:xfrm>
          <a:prstGeom prst="ellipse">
            <a:avLst/>
          </a:prstGeom>
          <a:solidFill>
            <a:srgbClr val="EFC072"/>
          </a:solidFill>
          <a:ln>
            <a:noFill/>
          </a:ln>
          <a:effectLst>
            <a:outerShdw blurRad="381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5B01394-93EB-49AC-9B9F-A6F48D8D32AD}"/>
              </a:ext>
            </a:extLst>
          </p:cNvPr>
          <p:cNvSpPr/>
          <p:nvPr/>
        </p:nvSpPr>
        <p:spPr>
          <a:xfrm>
            <a:off x="8774173" y="1845072"/>
            <a:ext cx="1182511" cy="1182511"/>
          </a:xfrm>
          <a:prstGeom prst="ellipse">
            <a:avLst/>
          </a:prstGeom>
          <a:solidFill>
            <a:srgbClr val="D9ECB6"/>
          </a:solidFill>
          <a:ln>
            <a:noFill/>
          </a:ln>
          <a:effectLst>
            <a:outerShdw blurRad="381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EA79574-EA13-444A-91CA-18C346DE6D42}"/>
              </a:ext>
            </a:extLst>
          </p:cNvPr>
          <p:cNvSpPr/>
          <p:nvPr/>
        </p:nvSpPr>
        <p:spPr>
          <a:xfrm>
            <a:off x="9087001" y="2122672"/>
            <a:ext cx="556854" cy="550232"/>
          </a:xfrm>
          <a:custGeom>
            <a:avLst/>
            <a:gdLst/>
            <a:ahLst/>
            <a:cxnLst/>
            <a:rect l="l" t="t" r="r" b="b"/>
            <a:pathLst>
              <a:path w="387821" h="652256">
                <a:moveTo>
                  <a:pt x="150475" y="0"/>
                </a:moveTo>
                <a:lnTo>
                  <a:pt x="246101" y="0"/>
                </a:lnTo>
                <a:cubicBezTo>
                  <a:pt x="324967" y="30978"/>
                  <a:pt x="364400" y="94148"/>
                  <a:pt x="364400" y="189509"/>
                </a:cubicBezTo>
                <a:lnTo>
                  <a:pt x="364400" y="197316"/>
                </a:lnTo>
                <a:cubicBezTo>
                  <a:pt x="364400" y="284196"/>
                  <a:pt x="298042" y="401153"/>
                  <a:pt x="165327" y="548186"/>
                </a:cubicBezTo>
                <a:lnTo>
                  <a:pt x="165327" y="551592"/>
                </a:lnTo>
                <a:cubicBezTo>
                  <a:pt x="165783" y="553386"/>
                  <a:pt x="169941" y="554282"/>
                  <a:pt x="177799" y="554282"/>
                </a:cubicBezTo>
                <a:lnTo>
                  <a:pt x="232447" y="554282"/>
                </a:lnTo>
                <a:cubicBezTo>
                  <a:pt x="246308" y="554282"/>
                  <a:pt x="264270" y="551960"/>
                  <a:pt x="286332" y="547315"/>
                </a:cubicBezTo>
                <a:cubicBezTo>
                  <a:pt x="318814" y="518131"/>
                  <a:pt x="341187" y="503538"/>
                  <a:pt x="353452" y="503538"/>
                </a:cubicBezTo>
                <a:lnTo>
                  <a:pt x="362565" y="503538"/>
                </a:lnTo>
                <a:cubicBezTo>
                  <a:pt x="372217" y="505943"/>
                  <a:pt x="380636" y="515487"/>
                  <a:pt x="387821" y="532168"/>
                </a:cubicBezTo>
                <a:cubicBezTo>
                  <a:pt x="370165" y="612227"/>
                  <a:pt x="346998" y="652256"/>
                  <a:pt x="318321" y="652256"/>
                </a:cubicBezTo>
                <a:lnTo>
                  <a:pt x="22503" y="652256"/>
                </a:lnTo>
                <a:cubicBezTo>
                  <a:pt x="7501" y="642863"/>
                  <a:pt x="0" y="634341"/>
                  <a:pt x="0" y="626690"/>
                </a:cubicBezTo>
                <a:lnTo>
                  <a:pt x="0" y="614979"/>
                </a:lnTo>
                <a:cubicBezTo>
                  <a:pt x="0" y="601398"/>
                  <a:pt x="18216" y="572913"/>
                  <a:pt x="54648" y="529525"/>
                </a:cubicBezTo>
                <a:cubicBezTo>
                  <a:pt x="182159" y="386877"/>
                  <a:pt x="245914" y="278743"/>
                  <a:pt x="245914" y="205123"/>
                </a:cubicBezTo>
                <a:cubicBezTo>
                  <a:pt x="245914" y="199296"/>
                  <a:pt x="244613" y="189053"/>
                  <a:pt x="242011" y="174393"/>
                </a:cubicBezTo>
                <a:cubicBezTo>
                  <a:pt x="234930" y="118242"/>
                  <a:pt x="210924" y="90167"/>
                  <a:pt x="169993" y="90167"/>
                </a:cubicBezTo>
                <a:cubicBezTo>
                  <a:pt x="146012" y="90167"/>
                  <a:pt x="124645" y="103816"/>
                  <a:pt x="105890" y="131114"/>
                </a:cubicBezTo>
                <a:cubicBezTo>
                  <a:pt x="92484" y="181884"/>
                  <a:pt x="73517" y="207269"/>
                  <a:pt x="48987" y="207269"/>
                </a:cubicBezTo>
                <a:lnTo>
                  <a:pt x="39314" y="207269"/>
                </a:lnTo>
                <a:cubicBezTo>
                  <a:pt x="30543" y="205071"/>
                  <a:pt x="22643" y="196067"/>
                  <a:pt x="15614" y="180256"/>
                </a:cubicBezTo>
                <a:cubicBezTo>
                  <a:pt x="15614" y="164715"/>
                  <a:pt x="20995" y="136764"/>
                  <a:pt x="31756" y="96403"/>
                </a:cubicBezTo>
                <a:cubicBezTo>
                  <a:pt x="59707" y="32134"/>
                  <a:pt x="99280" y="0"/>
                  <a:pt x="150475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A47C9DF-7BBC-417B-8C87-509AC9528A12}"/>
              </a:ext>
            </a:extLst>
          </p:cNvPr>
          <p:cNvSpPr/>
          <p:nvPr/>
        </p:nvSpPr>
        <p:spPr>
          <a:xfrm>
            <a:off x="2586544" y="2122672"/>
            <a:ext cx="489596" cy="550232"/>
          </a:xfrm>
          <a:custGeom>
            <a:avLst/>
            <a:gdLst/>
            <a:ahLst/>
            <a:cxnLst/>
            <a:rect l="l" t="t" r="r" b="b"/>
            <a:pathLst>
              <a:path w="340979" h="652256">
                <a:moveTo>
                  <a:pt x="197456" y="0"/>
                </a:moveTo>
                <a:cubicBezTo>
                  <a:pt x="217672" y="9279"/>
                  <a:pt x="227781" y="17801"/>
                  <a:pt x="227781" y="25567"/>
                </a:cubicBezTo>
                <a:lnTo>
                  <a:pt x="227781" y="530100"/>
                </a:lnTo>
                <a:cubicBezTo>
                  <a:pt x="231005" y="564437"/>
                  <a:pt x="238236" y="581606"/>
                  <a:pt x="249475" y="581606"/>
                </a:cubicBezTo>
                <a:cubicBezTo>
                  <a:pt x="310478" y="584664"/>
                  <a:pt x="340979" y="598806"/>
                  <a:pt x="340979" y="624030"/>
                </a:cubicBezTo>
                <a:cubicBezTo>
                  <a:pt x="335339" y="642847"/>
                  <a:pt x="322582" y="652256"/>
                  <a:pt x="302707" y="652256"/>
                </a:cubicBezTo>
                <a:lnTo>
                  <a:pt x="31507" y="652256"/>
                </a:lnTo>
                <a:cubicBezTo>
                  <a:pt x="22736" y="650058"/>
                  <a:pt x="14836" y="641054"/>
                  <a:pt x="7807" y="625243"/>
                </a:cubicBezTo>
                <a:cubicBezTo>
                  <a:pt x="7807" y="598754"/>
                  <a:pt x="30641" y="585509"/>
                  <a:pt x="76310" y="585509"/>
                </a:cubicBezTo>
                <a:cubicBezTo>
                  <a:pt x="108709" y="585509"/>
                  <a:pt x="124908" y="568009"/>
                  <a:pt x="124908" y="533008"/>
                </a:cubicBezTo>
                <a:lnTo>
                  <a:pt x="124908" y="193413"/>
                </a:lnTo>
                <a:cubicBezTo>
                  <a:pt x="124908" y="155809"/>
                  <a:pt x="119118" y="137008"/>
                  <a:pt x="107537" y="137008"/>
                </a:cubicBezTo>
                <a:cubicBezTo>
                  <a:pt x="103650" y="137008"/>
                  <a:pt x="77969" y="139610"/>
                  <a:pt x="30496" y="144815"/>
                </a:cubicBezTo>
                <a:cubicBezTo>
                  <a:pt x="10165" y="144815"/>
                  <a:pt x="0" y="131249"/>
                  <a:pt x="0" y="104117"/>
                </a:cubicBezTo>
                <a:lnTo>
                  <a:pt x="16609" y="81971"/>
                </a:lnTo>
                <a:cubicBezTo>
                  <a:pt x="29527" y="81971"/>
                  <a:pt x="89809" y="54648"/>
                  <a:pt x="197456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4CCD13-8F49-497E-93FB-D569F75EB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20" y="949924"/>
            <a:ext cx="2761662" cy="276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44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88471B9-81A3-4156-9C85-8E2D38DCD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" y="635000"/>
            <a:ext cx="5895975" cy="58959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8638A2D-C06D-46CC-A374-72EFA05C7557}"/>
              </a:ext>
            </a:extLst>
          </p:cNvPr>
          <p:cNvSpPr txBox="1"/>
          <p:nvPr/>
        </p:nvSpPr>
        <p:spPr>
          <a:xfrm>
            <a:off x="2260788" y="2872980"/>
            <a:ext cx="441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36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</a:t>
            </a:r>
            <a:endParaRPr lang="zh-CN" altLang="en-US" sz="36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5A3A217-8612-45B7-803C-946BC044F4D5}"/>
              </a:ext>
            </a:extLst>
          </p:cNvPr>
          <p:cNvSpPr txBox="1"/>
          <p:nvPr/>
        </p:nvSpPr>
        <p:spPr>
          <a:xfrm>
            <a:off x="2260788" y="3619503"/>
            <a:ext cx="3174812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67EA0BE-DA25-403C-910B-288C56626C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8" y="434963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59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2CFEAC-39B8-4716-B4D9-9F5C7839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/>
          <a:stretch/>
        </p:blipFill>
        <p:spPr>
          <a:xfrm rot="16200000">
            <a:off x="2667000" y="-2667001"/>
            <a:ext cx="6858002" cy="12191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33F99C-F904-4F03-899D-1586EFEDBA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8507" r="21214" b="27951"/>
          <a:stretch/>
        </p:blipFill>
        <p:spPr>
          <a:xfrm>
            <a:off x="520700" y="0"/>
            <a:ext cx="11671300" cy="6858000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54D78185-343C-461D-9D39-DBE4C7EE6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98018">
            <a:off x="614152" y="758449"/>
            <a:ext cx="569458" cy="54050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47DAD50A-4BF5-4973-952F-E9BBFA0A16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5440" y="602588"/>
            <a:ext cx="660474" cy="42611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52F8938E-1E67-4763-99F4-025EDA70BA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56978" y="2798371"/>
            <a:ext cx="447219" cy="424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6227C0DF-ED3C-43FB-B198-CA5041489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56133">
            <a:off x="9052978" y="5605071"/>
            <a:ext cx="447219" cy="42447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PA_文本框 41">
            <a:extLst>
              <a:ext uri="{FF2B5EF4-FFF2-40B4-BE49-F238E27FC236}">
                <a16:creationId xmlns:a16="http://schemas.microsoft.com/office/drawing/2014/main" id="{195DBAAF-B85E-49C8-97F1-807D41BE7B3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38473" y="3222850"/>
            <a:ext cx="763575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KW" altLang="zh-CN" sz="5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الختام</a:t>
            </a:r>
            <a:endParaRPr lang="zh-CN" altLang="en-US" sz="5400" b="1" dirty="0">
              <a:solidFill>
                <a:schemeClr val="bg1"/>
              </a:solidFill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678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396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2CFEAC-39B8-4716-B4D9-9F5C7839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/>
          <a:stretch/>
        </p:blipFill>
        <p:spPr>
          <a:xfrm rot="16200000">
            <a:off x="2667000" y="-2667001"/>
            <a:ext cx="6858002" cy="12191999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77DFBF14-7B32-474E-B393-3C65900FD469}"/>
              </a:ext>
            </a:extLst>
          </p:cNvPr>
          <p:cNvSpPr/>
          <p:nvPr/>
        </p:nvSpPr>
        <p:spPr>
          <a:xfrm>
            <a:off x="660400" y="1574800"/>
            <a:ext cx="10858500" cy="47752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3E9CB2F-81D7-4486-9B81-3D2228A0BCD7}"/>
              </a:ext>
            </a:extLst>
          </p:cNvPr>
          <p:cNvSpPr/>
          <p:nvPr/>
        </p:nvSpPr>
        <p:spPr>
          <a:xfrm>
            <a:off x="660400" y="520698"/>
            <a:ext cx="2298700" cy="876301"/>
          </a:xfrm>
          <a:prstGeom prst="roundRect">
            <a:avLst>
              <a:gd name="adj" fmla="val 301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نقاط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81AAF9F-C7A3-417A-B47E-2867703C1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-19472"/>
          <a:stretch/>
        </p:blipFill>
        <p:spPr>
          <a:xfrm rot="318383">
            <a:off x="8085511" y="46272"/>
            <a:ext cx="4303170" cy="2095883"/>
          </a:xfrm>
          <a:custGeom>
            <a:avLst/>
            <a:gdLst>
              <a:gd name="connsiteX0" fmla="*/ 0 w 3285457"/>
              <a:gd name="connsiteY0" fmla="*/ 0 h 1294080"/>
              <a:gd name="connsiteX1" fmla="*/ 3285457 w 3285457"/>
              <a:gd name="connsiteY1" fmla="*/ 0 h 1294080"/>
              <a:gd name="connsiteX2" fmla="*/ 3285457 w 3285457"/>
              <a:gd name="connsiteY2" fmla="*/ 932861 h 1294080"/>
              <a:gd name="connsiteX3" fmla="*/ 3248791 w 3285457"/>
              <a:gd name="connsiteY3" fmla="*/ 934809 h 1294080"/>
              <a:gd name="connsiteX4" fmla="*/ 305321 w 3285457"/>
              <a:gd name="connsiteY4" fmla="*/ 1226058 h 1294080"/>
              <a:gd name="connsiteX5" fmla="*/ 0 w 3285457"/>
              <a:gd name="connsiteY5" fmla="*/ 1294080 h 129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5457" h="1294080">
                <a:moveTo>
                  <a:pt x="0" y="0"/>
                </a:moveTo>
                <a:lnTo>
                  <a:pt x="3285457" y="0"/>
                </a:lnTo>
                <a:lnTo>
                  <a:pt x="3285457" y="932861"/>
                </a:lnTo>
                <a:lnTo>
                  <a:pt x="3248791" y="934809"/>
                </a:lnTo>
                <a:cubicBezTo>
                  <a:pt x="2172766" y="994404"/>
                  <a:pt x="1076967" y="1075295"/>
                  <a:pt x="305321" y="1226058"/>
                </a:cubicBezTo>
                <a:lnTo>
                  <a:pt x="0" y="1294080"/>
                </a:lnTo>
                <a:close/>
              </a:path>
            </a:pathLst>
          </a:custGeom>
          <a:effectLst>
            <a:outerShdw blurRad="127000" algn="ctr" rotWithShape="0">
              <a:prstClr val="black">
                <a:alpha val="72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5D51009-14C8-4A4A-95E4-FFFA5E295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19653" y="3594099"/>
            <a:ext cx="3517901" cy="3517901"/>
          </a:xfrm>
          <a:custGeom>
            <a:avLst/>
            <a:gdLst>
              <a:gd name="connsiteX0" fmla="*/ 2911929 w 4300310"/>
              <a:gd name="connsiteY0" fmla="*/ 3521041 h 4300310"/>
              <a:gd name="connsiteX1" fmla="*/ 2625627 w 4300310"/>
              <a:gd name="connsiteY1" fmla="*/ 3548621 h 4300310"/>
              <a:gd name="connsiteX2" fmla="*/ 2139504 w 4300310"/>
              <a:gd name="connsiteY2" fmla="*/ 3578126 h 4300310"/>
              <a:gd name="connsiteX3" fmla="*/ 1730566 w 4300310"/>
              <a:gd name="connsiteY3" fmla="*/ 3592802 h 4300310"/>
              <a:gd name="connsiteX4" fmla="*/ 1730566 w 4300310"/>
              <a:gd name="connsiteY4" fmla="*/ 4061689 h 4300310"/>
              <a:gd name="connsiteX5" fmla="*/ 1850583 w 4300310"/>
              <a:gd name="connsiteY5" fmla="*/ 4181706 h 4300310"/>
              <a:gd name="connsiteX6" fmla="*/ 2810699 w 4300310"/>
              <a:gd name="connsiteY6" fmla="*/ 4181706 h 4300310"/>
              <a:gd name="connsiteX7" fmla="*/ 2930716 w 4300310"/>
              <a:gd name="connsiteY7" fmla="*/ 4061689 h 4300310"/>
              <a:gd name="connsiteX8" fmla="*/ 2930716 w 4300310"/>
              <a:gd name="connsiteY8" fmla="*/ 3581633 h 4300310"/>
              <a:gd name="connsiteX9" fmla="*/ 2921285 w 4300310"/>
              <a:gd name="connsiteY9" fmla="*/ 3534917 h 4300310"/>
              <a:gd name="connsiteX10" fmla="*/ 0 w 4300310"/>
              <a:gd name="connsiteY10" fmla="*/ 0 h 4300310"/>
              <a:gd name="connsiteX11" fmla="*/ 4300310 w 4300310"/>
              <a:gd name="connsiteY11" fmla="*/ 0 h 4300310"/>
              <a:gd name="connsiteX12" fmla="*/ 4300310 w 4300310"/>
              <a:gd name="connsiteY12" fmla="*/ 4300310 h 4300310"/>
              <a:gd name="connsiteX13" fmla="*/ 0 w 4300310"/>
              <a:gd name="connsiteY13" fmla="*/ 4300310 h 430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00310" h="4300310">
                <a:moveTo>
                  <a:pt x="2911929" y="3521041"/>
                </a:moveTo>
                <a:lnTo>
                  <a:pt x="2625627" y="3548621"/>
                </a:lnTo>
                <a:cubicBezTo>
                  <a:pt x="2463862" y="3560985"/>
                  <a:pt x="2300702" y="3570596"/>
                  <a:pt x="2139504" y="3578126"/>
                </a:cubicBezTo>
                <a:lnTo>
                  <a:pt x="1730566" y="3592802"/>
                </a:lnTo>
                <a:lnTo>
                  <a:pt x="1730566" y="4061689"/>
                </a:lnTo>
                <a:cubicBezTo>
                  <a:pt x="1730566" y="4127973"/>
                  <a:pt x="1784299" y="4181706"/>
                  <a:pt x="1850583" y="4181706"/>
                </a:cubicBezTo>
                <a:lnTo>
                  <a:pt x="2810699" y="4181706"/>
                </a:lnTo>
                <a:cubicBezTo>
                  <a:pt x="2876983" y="4181706"/>
                  <a:pt x="2930716" y="4127973"/>
                  <a:pt x="2930716" y="4061689"/>
                </a:cubicBezTo>
                <a:lnTo>
                  <a:pt x="2930716" y="3581633"/>
                </a:lnTo>
                <a:cubicBezTo>
                  <a:pt x="2930716" y="3565062"/>
                  <a:pt x="2927358" y="3549276"/>
                  <a:pt x="2921285" y="3534917"/>
                </a:cubicBezTo>
                <a:close/>
                <a:moveTo>
                  <a:pt x="0" y="0"/>
                </a:moveTo>
                <a:lnTo>
                  <a:pt x="4300310" y="0"/>
                </a:lnTo>
                <a:lnTo>
                  <a:pt x="4300310" y="4300310"/>
                </a:lnTo>
                <a:lnTo>
                  <a:pt x="0" y="4300310"/>
                </a:ln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形 24">
            <a:extLst>
              <a:ext uri="{FF2B5EF4-FFF2-40B4-BE49-F238E27FC236}">
                <a16:creationId xmlns:a16="http://schemas.microsoft.com/office/drawing/2014/main" id="{5039DA07-7ABE-4A87-A9FE-F1AAB333E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98018">
            <a:off x="10568786" y="2312379"/>
            <a:ext cx="569458" cy="54050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C15DF16-76B5-4DD0-951C-6134C4193C1C}"/>
              </a:ext>
            </a:extLst>
          </p:cNvPr>
          <p:cNvGrpSpPr/>
          <p:nvPr/>
        </p:nvGrpSpPr>
        <p:grpSpPr>
          <a:xfrm>
            <a:off x="2921893" y="3123910"/>
            <a:ext cx="767594" cy="628446"/>
            <a:chOff x="6233415" y="725354"/>
            <a:chExt cx="767594" cy="628446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656F8A1-C2D4-4E87-A461-DD1D8039B1FA}"/>
                </a:ext>
              </a:extLst>
            </p:cNvPr>
            <p:cNvGrpSpPr/>
            <p:nvPr/>
          </p:nvGrpSpPr>
          <p:grpSpPr>
            <a:xfrm>
              <a:off x="6233415" y="725354"/>
              <a:ext cx="767594" cy="628446"/>
              <a:chOff x="5997642" y="651393"/>
              <a:chExt cx="767594" cy="628446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BFAC01B5-3ACA-4992-A6DB-BEDD28CC9B0C}"/>
                  </a:ext>
                </a:extLst>
              </p:cNvPr>
              <p:cNvSpPr/>
              <p:nvPr/>
            </p:nvSpPr>
            <p:spPr>
              <a:xfrm>
                <a:off x="6136790" y="651393"/>
                <a:ext cx="628446" cy="628446"/>
              </a:xfrm>
              <a:prstGeom prst="ellipse">
                <a:avLst/>
              </a:prstGeom>
              <a:solidFill>
                <a:srgbClr val="3CB44A"/>
              </a:solidFill>
              <a:ln>
                <a:solidFill>
                  <a:srgbClr val="D5DC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7号-波纹乖乖体" panose="00000500000000000000" pitchFamily="2" charset="-122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6208280A-A9A6-4ECB-985E-69F9B122B71B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rgbClr val="D5DC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7号-波纹乖乖体" panose="00000500000000000000" pitchFamily="2" charset="-122"/>
                  <a:ea typeface="字魂37号-波纹乖乖体" panose="00000500000000000000" pitchFamily="2" charset="-122"/>
                </a:endParaRPr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C7B9EF9-FDB1-4442-B987-B2621DFEBF44}"/>
                </a:ext>
              </a:extLst>
            </p:cNvPr>
            <p:cNvSpPr txBox="1"/>
            <p:nvPr/>
          </p:nvSpPr>
          <p:spPr>
            <a:xfrm>
              <a:off x="6456185" y="811887"/>
              <a:ext cx="365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316D700-5F2B-46D3-9105-EA59A6AC614A}"/>
              </a:ext>
            </a:extLst>
          </p:cNvPr>
          <p:cNvGrpSpPr/>
          <p:nvPr/>
        </p:nvGrpSpPr>
        <p:grpSpPr>
          <a:xfrm>
            <a:off x="2921893" y="4166482"/>
            <a:ext cx="767594" cy="628446"/>
            <a:chOff x="6233415" y="1767926"/>
            <a:chExt cx="767594" cy="62844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2BCF47E-1938-4892-951D-0C074B57229D}"/>
                </a:ext>
              </a:extLst>
            </p:cNvPr>
            <p:cNvGrpSpPr/>
            <p:nvPr/>
          </p:nvGrpSpPr>
          <p:grpSpPr>
            <a:xfrm>
              <a:off x="6233415" y="1767926"/>
              <a:ext cx="767594" cy="628446"/>
              <a:chOff x="5997642" y="651393"/>
              <a:chExt cx="767594" cy="628446"/>
            </a:xfrm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F81FFF13-0547-476D-ABAC-9E562EDEA2B4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solidFill>
                <a:srgbClr val="166EB4"/>
              </a:solidFill>
              <a:ln>
                <a:solidFill>
                  <a:srgbClr val="A38C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7号-波纹乖乖体" panose="00000500000000000000" pitchFamily="2" charset="-122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D18CF62C-12D8-436B-8800-F0C4B9A38D86}"/>
                  </a:ext>
                </a:extLst>
              </p:cNvPr>
              <p:cNvSpPr/>
              <p:nvPr/>
            </p:nvSpPr>
            <p:spPr>
              <a:xfrm>
                <a:off x="6136790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rgbClr val="A38C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7号-波纹乖乖体" panose="00000500000000000000" pitchFamily="2" charset="-122"/>
                  <a:ea typeface="字魂37号-波纹乖乖体" panose="00000500000000000000" pitchFamily="2" charset="-122"/>
                </a:endParaRPr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A34E73B-533B-4097-8D09-94903BC748EA}"/>
                </a:ext>
              </a:extLst>
            </p:cNvPr>
            <p:cNvSpPr txBox="1"/>
            <p:nvPr/>
          </p:nvSpPr>
          <p:spPr>
            <a:xfrm>
              <a:off x="6456185" y="1852821"/>
              <a:ext cx="365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2B54A45-4696-4D73-9781-4E097C3BA2CA}"/>
              </a:ext>
            </a:extLst>
          </p:cNvPr>
          <p:cNvGrpSpPr/>
          <p:nvPr/>
        </p:nvGrpSpPr>
        <p:grpSpPr>
          <a:xfrm>
            <a:off x="6793729" y="3121003"/>
            <a:ext cx="767594" cy="628446"/>
            <a:chOff x="6233415" y="2810498"/>
            <a:chExt cx="767594" cy="628446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8C3537A9-DCA6-4FEE-BDE6-7EF22C4C5B4A}"/>
                </a:ext>
              </a:extLst>
            </p:cNvPr>
            <p:cNvGrpSpPr/>
            <p:nvPr/>
          </p:nvGrpSpPr>
          <p:grpSpPr>
            <a:xfrm>
              <a:off x="6233415" y="2810498"/>
              <a:ext cx="767594" cy="628446"/>
              <a:chOff x="5997642" y="651393"/>
              <a:chExt cx="767594" cy="628446"/>
            </a:xfrm>
            <a:noFill/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2F4C7D6-BC81-452B-8B20-BB86A2E8B13D}"/>
                  </a:ext>
                </a:extLst>
              </p:cNvPr>
              <p:cNvSpPr/>
              <p:nvPr/>
            </p:nvSpPr>
            <p:spPr>
              <a:xfrm>
                <a:off x="6136790" y="651393"/>
                <a:ext cx="628446" cy="628446"/>
              </a:xfrm>
              <a:prstGeom prst="ellipse">
                <a:avLst/>
              </a:prstGeom>
              <a:solidFill>
                <a:srgbClr val="E6A2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7号-波纹乖乖体" panose="00000500000000000000" pitchFamily="2" charset="-122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B944F300-493D-4407-9830-CFB451CDDBAC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grpFill/>
              <a:ln>
                <a:solidFill>
                  <a:srgbClr val="F9E0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7号-波纹乖乖体" panose="00000500000000000000" pitchFamily="2" charset="-122"/>
                  <a:ea typeface="字魂37号-波纹乖乖体" panose="00000500000000000000" pitchFamily="2" charset="-122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4873DAF-3287-47BD-ABC6-5E071D9B2499}"/>
                </a:ext>
              </a:extLst>
            </p:cNvPr>
            <p:cNvSpPr txBox="1"/>
            <p:nvPr/>
          </p:nvSpPr>
          <p:spPr>
            <a:xfrm>
              <a:off x="6456185" y="2893755"/>
              <a:ext cx="365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8DC00CD-4CB9-47AB-8668-7B066BACB134}"/>
              </a:ext>
            </a:extLst>
          </p:cNvPr>
          <p:cNvGrpSpPr/>
          <p:nvPr/>
        </p:nvGrpSpPr>
        <p:grpSpPr>
          <a:xfrm>
            <a:off x="6793729" y="4163575"/>
            <a:ext cx="767594" cy="628446"/>
            <a:chOff x="6233415" y="3853070"/>
            <a:chExt cx="767594" cy="628446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D0953B18-47BF-4E69-9057-EBBA88DFC246}"/>
                </a:ext>
              </a:extLst>
            </p:cNvPr>
            <p:cNvGrpSpPr/>
            <p:nvPr/>
          </p:nvGrpSpPr>
          <p:grpSpPr>
            <a:xfrm>
              <a:off x="6233415" y="3853070"/>
              <a:ext cx="767594" cy="628446"/>
              <a:chOff x="5997642" y="651393"/>
              <a:chExt cx="767594" cy="628446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53D2177-1303-417B-A039-B63DD3C50DE7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solidFill>
                <a:srgbClr val="E0191D"/>
              </a:solidFill>
              <a:ln>
                <a:solidFill>
                  <a:srgbClr val="CADE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7号-波纹乖乖体" panose="00000500000000000000" pitchFamily="2" charset="-122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5A7BD333-C55B-461F-9FAF-21FB2D61E825}"/>
                  </a:ext>
                </a:extLst>
              </p:cNvPr>
              <p:cNvSpPr/>
              <p:nvPr/>
            </p:nvSpPr>
            <p:spPr>
              <a:xfrm>
                <a:off x="6136790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rgbClr val="CADE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7号-波纹乖乖体" panose="00000500000000000000" pitchFamily="2" charset="-122"/>
                  <a:ea typeface="字魂37号-波纹乖乖体" panose="00000500000000000000" pitchFamily="2" charset="-122"/>
                </a:endParaRPr>
              </a:p>
            </p:txBody>
          </p:sp>
        </p:grp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01FCD45-8396-4FA8-9405-94FEAE7ED31D}"/>
                </a:ext>
              </a:extLst>
            </p:cNvPr>
            <p:cNvSpPr txBox="1"/>
            <p:nvPr/>
          </p:nvSpPr>
          <p:spPr>
            <a:xfrm>
              <a:off x="6456185" y="3934688"/>
              <a:ext cx="365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4</a:t>
              </a:r>
              <a:endParaRPr lang="zh-CN" altLang="en-US" sz="2400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70B212B5-81A2-432C-AC66-EEADE3FB727C}"/>
              </a:ext>
            </a:extLst>
          </p:cNvPr>
          <p:cNvSpPr txBox="1"/>
          <p:nvPr/>
        </p:nvSpPr>
        <p:spPr>
          <a:xfrm>
            <a:off x="3843131" y="3123910"/>
            <a:ext cx="27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النقطة الاولى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2AEB469-414E-42ED-9BAE-4EB2420853D4}"/>
              </a:ext>
            </a:extLst>
          </p:cNvPr>
          <p:cNvSpPr txBox="1"/>
          <p:nvPr/>
        </p:nvSpPr>
        <p:spPr>
          <a:xfrm>
            <a:off x="7086521" y="3273126"/>
            <a:ext cx="27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النقطة الثالثة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04DD3F9-42EC-4B85-ABAE-CC6CFDAACDED}"/>
              </a:ext>
            </a:extLst>
          </p:cNvPr>
          <p:cNvSpPr txBox="1"/>
          <p:nvPr/>
        </p:nvSpPr>
        <p:spPr>
          <a:xfrm>
            <a:off x="3803266" y="4384195"/>
            <a:ext cx="27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النقطة الثانية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86828FC-9AF5-41E5-8D58-C7DAEC7CABF1}"/>
              </a:ext>
            </a:extLst>
          </p:cNvPr>
          <p:cNvSpPr txBox="1"/>
          <p:nvPr/>
        </p:nvSpPr>
        <p:spPr>
          <a:xfrm>
            <a:off x="7245820" y="4352675"/>
            <a:ext cx="27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النقطة الرابعة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737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23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E32DE6B5-36F4-4D0C-8EEE-D0481E1BD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01" y="1171545"/>
            <a:ext cx="8057242" cy="496255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7708957-C309-4137-9B35-0CC39F1FF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167" y="2161771"/>
            <a:ext cx="4383633" cy="526458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形 37">
            <a:extLst>
              <a:ext uri="{FF2B5EF4-FFF2-40B4-BE49-F238E27FC236}">
                <a16:creationId xmlns:a16="http://schemas.microsoft.com/office/drawing/2014/main" id="{C79A35F4-EDC5-4F57-BBFC-FF578F60D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298018">
            <a:off x="1116008" y="758448"/>
            <a:ext cx="569458" cy="54050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E7C7367-257B-4019-842C-6EBA872FFD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229" r="59889" b="66438"/>
          <a:stretch>
            <a:fillRect/>
          </a:stretch>
        </p:blipFill>
        <p:spPr>
          <a:xfrm>
            <a:off x="6096000" y="-136929"/>
            <a:ext cx="1954530" cy="2286000"/>
          </a:xfrm>
          <a:custGeom>
            <a:avLst/>
            <a:gdLst>
              <a:gd name="connsiteX0" fmla="*/ 800100 w 1954530"/>
              <a:gd name="connsiteY0" fmla="*/ 0 h 2286000"/>
              <a:gd name="connsiteX1" fmla="*/ 1874520 w 1954530"/>
              <a:gd name="connsiteY1" fmla="*/ 308610 h 2286000"/>
              <a:gd name="connsiteX2" fmla="*/ 1954530 w 1954530"/>
              <a:gd name="connsiteY2" fmla="*/ 1051560 h 2286000"/>
              <a:gd name="connsiteX3" fmla="*/ 1680210 w 1954530"/>
              <a:gd name="connsiteY3" fmla="*/ 1737360 h 2286000"/>
              <a:gd name="connsiteX4" fmla="*/ 1463040 w 1954530"/>
              <a:gd name="connsiteY4" fmla="*/ 2286000 h 2286000"/>
              <a:gd name="connsiteX5" fmla="*/ 605790 w 1954530"/>
              <a:gd name="connsiteY5" fmla="*/ 2228850 h 2286000"/>
              <a:gd name="connsiteX6" fmla="*/ 525780 w 1954530"/>
              <a:gd name="connsiteY6" fmla="*/ 1623060 h 2286000"/>
              <a:gd name="connsiteX7" fmla="*/ 0 w 1954530"/>
              <a:gd name="connsiteY7" fmla="*/ 594360 h 2286000"/>
              <a:gd name="connsiteX8" fmla="*/ 800100 w 1954530"/>
              <a:gd name="connsiteY8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530" h="2286000">
                <a:moveTo>
                  <a:pt x="800100" y="0"/>
                </a:moveTo>
                <a:lnTo>
                  <a:pt x="1874520" y="308610"/>
                </a:lnTo>
                <a:lnTo>
                  <a:pt x="1954530" y="1051560"/>
                </a:lnTo>
                <a:lnTo>
                  <a:pt x="1680210" y="1737360"/>
                </a:lnTo>
                <a:lnTo>
                  <a:pt x="1463040" y="2286000"/>
                </a:lnTo>
                <a:lnTo>
                  <a:pt x="605790" y="2228850"/>
                </a:lnTo>
                <a:lnTo>
                  <a:pt x="525780" y="1623060"/>
                </a:lnTo>
                <a:lnTo>
                  <a:pt x="0" y="594360"/>
                </a:lnTo>
                <a:lnTo>
                  <a:pt x="800100" y="0"/>
                </a:ln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AE62EDCC-3A3E-4AF3-AF12-69FB39E1D34C}"/>
              </a:ext>
            </a:extLst>
          </p:cNvPr>
          <p:cNvSpPr txBox="1"/>
          <p:nvPr/>
        </p:nvSpPr>
        <p:spPr>
          <a:xfrm>
            <a:off x="2993468" y="3299489"/>
            <a:ext cx="4430838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KW" altLang="zh-CN" sz="3200" b="1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اولا</a:t>
            </a:r>
            <a:endParaRPr lang="en-US" altLang="zh-CN" sz="3200" b="1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ar-KW" altLang="zh-CN" sz="3200" b="1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 هنا</a:t>
            </a:r>
            <a:endParaRPr lang="zh-CN" altLang="en-US" sz="3200" b="1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5D573F3-FB63-41BC-A48F-D9408602D600}"/>
              </a:ext>
            </a:extLst>
          </p:cNvPr>
          <p:cNvGrpSpPr/>
          <p:nvPr/>
        </p:nvGrpSpPr>
        <p:grpSpPr>
          <a:xfrm>
            <a:off x="4598480" y="1972490"/>
            <a:ext cx="1230319" cy="1230319"/>
            <a:chOff x="5225135" y="2057990"/>
            <a:chExt cx="1230319" cy="1230319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245E92E5-277B-481B-86EE-1CB05B70F4CA}"/>
                </a:ext>
              </a:extLst>
            </p:cNvPr>
            <p:cNvSpPr/>
            <p:nvPr/>
          </p:nvSpPr>
          <p:spPr>
            <a:xfrm>
              <a:off x="5225135" y="2057990"/>
              <a:ext cx="1230319" cy="1230319"/>
            </a:xfrm>
            <a:prstGeom prst="ellipse">
              <a:avLst/>
            </a:prstGeom>
            <a:solidFill>
              <a:srgbClr val="8FAADC"/>
            </a:solidFill>
            <a:ln>
              <a:noFill/>
            </a:ln>
            <a:effectLst>
              <a:outerShdw blurRad="25400" algn="ctr" rotWithShape="0">
                <a:prstClr val="black">
                  <a:alpha val="7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620E3DA-8F07-42FA-90BD-056C4FB536B1}"/>
                </a:ext>
              </a:extLst>
            </p:cNvPr>
            <p:cNvSpPr/>
            <p:nvPr/>
          </p:nvSpPr>
          <p:spPr>
            <a:xfrm>
              <a:off x="5676877" y="2409721"/>
              <a:ext cx="419123" cy="518233"/>
            </a:xfrm>
            <a:custGeom>
              <a:avLst/>
              <a:gdLst/>
              <a:ahLst/>
              <a:cxnLst/>
              <a:rect l="l" t="t" r="r" b="b"/>
              <a:pathLst>
                <a:path w="340979" h="652256">
                  <a:moveTo>
                    <a:pt x="197456" y="0"/>
                  </a:moveTo>
                  <a:cubicBezTo>
                    <a:pt x="217672" y="9279"/>
                    <a:pt x="227781" y="17801"/>
                    <a:pt x="227781" y="25567"/>
                  </a:cubicBezTo>
                  <a:lnTo>
                    <a:pt x="227781" y="530100"/>
                  </a:lnTo>
                  <a:cubicBezTo>
                    <a:pt x="231005" y="564437"/>
                    <a:pt x="238236" y="581606"/>
                    <a:pt x="249475" y="581606"/>
                  </a:cubicBezTo>
                  <a:cubicBezTo>
                    <a:pt x="310478" y="584664"/>
                    <a:pt x="340979" y="598806"/>
                    <a:pt x="340979" y="624030"/>
                  </a:cubicBezTo>
                  <a:cubicBezTo>
                    <a:pt x="335339" y="642847"/>
                    <a:pt x="322582" y="652256"/>
                    <a:pt x="302707" y="652256"/>
                  </a:cubicBezTo>
                  <a:lnTo>
                    <a:pt x="31507" y="652256"/>
                  </a:lnTo>
                  <a:cubicBezTo>
                    <a:pt x="22736" y="650058"/>
                    <a:pt x="14836" y="641054"/>
                    <a:pt x="7807" y="625243"/>
                  </a:cubicBezTo>
                  <a:cubicBezTo>
                    <a:pt x="7807" y="598754"/>
                    <a:pt x="30641" y="585509"/>
                    <a:pt x="76310" y="585509"/>
                  </a:cubicBezTo>
                  <a:cubicBezTo>
                    <a:pt x="108709" y="585509"/>
                    <a:pt x="124908" y="568009"/>
                    <a:pt x="124908" y="533008"/>
                  </a:cubicBezTo>
                  <a:lnTo>
                    <a:pt x="124908" y="193413"/>
                  </a:lnTo>
                  <a:cubicBezTo>
                    <a:pt x="124908" y="155809"/>
                    <a:pt x="119118" y="137008"/>
                    <a:pt x="107537" y="137008"/>
                  </a:cubicBezTo>
                  <a:cubicBezTo>
                    <a:pt x="103650" y="137008"/>
                    <a:pt x="77969" y="139610"/>
                    <a:pt x="30496" y="144815"/>
                  </a:cubicBezTo>
                  <a:cubicBezTo>
                    <a:pt x="10165" y="144815"/>
                    <a:pt x="0" y="131249"/>
                    <a:pt x="0" y="104117"/>
                  </a:cubicBezTo>
                  <a:lnTo>
                    <a:pt x="16609" y="81971"/>
                  </a:lnTo>
                  <a:cubicBezTo>
                    <a:pt x="29527" y="81971"/>
                    <a:pt x="89809" y="54648"/>
                    <a:pt x="19745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52D3966F-EF62-4571-862C-1C57A73F9D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8396" r="35889" b="72938"/>
          <a:stretch>
            <a:fillRect/>
          </a:stretch>
        </p:blipFill>
        <p:spPr>
          <a:xfrm>
            <a:off x="2267265" y="1497684"/>
            <a:ext cx="845820" cy="1280160"/>
          </a:xfrm>
          <a:custGeom>
            <a:avLst/>
            <a:gdLst>
              <a:gd name="connsiteX0" fmla="*/ 140973 w 845820"/>
              <a:gd name="connsiteY0" fmla="*/ 0 h 1280160"/>
              <a:gd name="connsiteX1" fmla="*/ 704847 w 845820"/>
              <a:gd name="connsiteY1" fmla="*/ 0 h 1280160"/>
              <a:gd name="connsiteX2" fmla="*/ 845820 w 845820"/>
              <a:gd name="connsiteY2" fmla="*/ 140973 h 1280160"/>
              <a:gd name="connsiteX3" fmla="*/ 845820 w 845820"/>
              <a:gd name="connsiteY3" fmla="*/ 1139187 h 1280160"/>
              <a:gd name="connsiteX4" fmla="*/ 704847 w 845820"/>
              <a:gd name="connsiteY4" fmla="*/ 1280160 h 1280160"/>
              <a:gd name="connsiteX5" fmla="*/ 140973 w 845820"/>
              <a:gd name="connsiteY5" fmla="*/ 1280160 h 1280160"/>
              <a:gd name="connsiteX6" fmla="*/ 0 w 845820"/>
              <a:gd name="connsiteY6" fmla="*/ 1139187 h 1280160"/>
              <a:gd name="connsiteX7" fmla="*/ 0 w 845820"/>
              <a:gd name="connsiteY7" fmla="*/ 140973 h 1280160"/>
              <a:gd name="connsiteX8" fmla="*/ 140973 w 845820"/>
              <a:gd name="connsiteY8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5820" h="1280160">
                <a:moveTo>
                  <a:pt x="140973" y="0"/>
                </a:moveTo>
                <a:lnTo>
                  <a:pt x="704847" y="0"/>
                </a:lnTo>
                <a:cubicBezTo>
                  <a:pt x="782704" y="0"/>
                  <a:pt x="845820" y="63116"/>
                  <a:pt x="845820" y="140973"/>
                </a:cubicBezTo>
                <a:lnTo>
                  <a:pt x="845820" y="1139187"/>
                </a:lnTo>
                <a:cubicBezTo>
                  <a:pt x="845820" y="1217044"/>
                  <a:pt x="782704" y="1280160"/>
                  <a:pt x="704847" y="1280160"/>
                </a:cubicBezTo>
                <a:lnTo>
                  <a:pt x="140973" y="1280160"/>
                </a:lnTo>
                <a:cubicBezTo>
                  <a:pt x="63116" y="1280160"/>
                  <a:pt x="0" y="1217044"/>
                  <a:pt x="0" y="1139187"/>
                </a:cubicBezTo>
                <a:lnTo>
                  <a:pt x="0" y="140973"/>
                </a:lnTo>
                <a:cubicBezTo>
                  <a:pt x="0" y="63116"/>
                  <a:pt x="63116" y="0"/>
                  <a:pt x="140973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47BD8FB6-D305-463B-B633-860D89D3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29562" r="55722" b="56104"/>
          <a:stretch>
            <a:fillRect/>
          </a:stretch>
        </p:blipFill>
        <p:spPr>
          <a:xfrm>
            <a:off x="6776085" y="4972592"/>
            <a:ext cx="594360" cy="982980"/>
          </a:xfrm>
          <a:custGeom>
            <a:avLst/>
            <a:gdLst>
              <a:gd name="connsiteX0" fmla="*/ 99062 w 594360"/>
              <a:gd name="connsiteY0" fmla="*/ 0 h 982980"/>
              <a:gd name="connsiteX1" fmla="*/ 495298 w 594360"/>
              <a:gd name="connsiteY1" fmla="*/ 0 h 982980"/>
              <a:gd name="connsiteX2" fmla="*/ 594360 w 594360"/>
              <a:gd name="connsiteY2" fmla="*/ 99062 h 982980"/>
              <a:gd name="connsiteX3" fmla="*/ 594360 w 594360"/>
              <a:gd name="connsiteY3" fmla="*/ 883918 h 982980"/>
              <a:gd name="connsiteX4" fmla="*/ 495298 w 594360"/>
              <a:gd name="connsiteY4" fmla="*/ 982980 h 982980"/>
              <a:gd name="connsiteX5" fmla="*/ 99062 w 594360"/>
              <a:gd name="connsiteY5" fmla="*/ 982980 h 982980"/>
              <a:gd name="connsiteX6" fmla="*/ 0 w 594360"/>
              <a:gd name="connsiteY6" fmla="*/ 883918 h 982980"/>
              <a:gd name="connsiteX7" fmla="*/ 0 w 594360"/>
              <a:gd name="connsiteY7" fmla="*/ 99062 h 982980"/>
              <a:gd name="connsiteX8" fmla="*/ 99062 w 594360"/>
              <a:gd name="connsiteY8" fmla="*/ 0 h 98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360" h="982980">
                <a:moveTo>
                  <a:pt x="99062" y="0"/>
                </a:moveTo>
                <a:lnTo>
                  <a:pt x="495298" y="0"/>
                </a:lnTo>
                <a:cubicBezTo>
                  <a:pt x="550008" y="0"/>
                  <a:pt x="594360" y="44352"/>
                  <a:pt x="594360" y="99062"/>
                </a:cubicBezTo>
                <a:lnTo>
                  <a:pt x="594360" y="883918"/>
                </a:lnTo>
                <a:cubicBezTo>
                  <a:pt x="594360" y="938628"/>
                  <a:pt x="550008" y="982980"/>
                  <a:pt x="495298" y="982980"/>
                </a:cubicBezTo>
                <a:lnTo>
                  <a:pt x="99062" y="982980"/>
                </a:lnTo>
                <a:cubicBezTo>
                  <a:pt x="44352" y="982980"/>
                  <a:pt x="0" y="938628"/>
                  <a:pt x="0" y="883918"/>
                </a:cubicBezTo>
                <a:lnTo>
                  <a:pt x="0" y="99062"/>
                </a:lnTo>
                <a:cubicBezTo>
                  <a:pt x="0" y="44352"/>
                  <a:pt x="44352" y="0"/>
                  <a:pt x="99062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60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50432" y="2026313"/>
            <a:ext cx="3317151" cy="1123316"/>
            <a:chOff x="1350432" y="2026313"/>
            <a:chExt cx="3317151" cy="1123316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9BDAD5D-34F1-444A-A8BC-224F16FDC287}"/>
                </a:ext>
              </a:extLst>
            </p:cNvPr>
            <p:cNvSpPr txBox="1"/>
            <p:nvPr/>
          </p:nvSpPr>
          <p:spPr>
            <a:xfrm>
              <a:off x="1350432" y="2026313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17AE6AC-0DF3-499D-BB20-805853B7FF63}"/>
                </a:ext>
              </a:extLst>
            </p:cNvPr>
            <p:cNvSpPr txBox="1"/>
            <p:nvPr/>
          </p:nvSpPr>
          <p:spPr>
            <a:xfrm>
              <a:off x="1350432" y="2732720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350432" y="3841294"/>
            <a:ext cx="3317151" cy="1123316"/>
            <a:chOff x="1350432" y="3841294"/>
            <a:chExt cx="3317151" cy="1123316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ECC8946-B17D-4FCE-92C3-BA997CF3C034}"/>
                </a:ext>
              </a:extLst>
            </p:cNvPr>
            <p:cNvSpPr txBox="1"/>
            <p:nvPr/>
          </p:nvSpPr>
          <p:spPr>
            <a:xfrm>
              <a:off x="1350432" y="3841294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6378412-A23A-43FD-B184-5EB5EA58569F}"/>
                </a:ext>
              </a:extLst>
            </p:cNvPr>
            <p:cNvSpPr txBox="1"/>
            <p:nvPr/>
          </p:nvSpPr>
          <p:spPr>
            <a:xfrm>
              <a:off x="1350432" y="4547701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448219" y="2026845"/>
            <a:ext cx="3317151" cy="1123316"/>
            <a:chOff x="7448219" y="2026845"/>
            <a:chExt cx="3317151" cy="112331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79C2841-9896-483C-B1A5-751C7F838E14}"/>
                </a:ext>
              </a:extLst>
            </p:cNvPr>
            <p:cNvSpPr txBox="1"/>
            <p:nvPr/>
          </p:nvSpPr>
          <p:spPr>
            <a:xfrm>
              <a:off x="7448219" y="2026845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F77421E-1810-4806-8EC8-4CF65C2C2D4C}"/>
                </a:ext>
              </a:extLst>
            </p:cNvPr>
            <p:cNvSpPr txBox="1"/>
            <p:nvPr/>
          </p:nvSpPr>
          <p:spPr>
            <a:xfrm>
              <a:off x="7448219" y="2733252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448219" y="3841826"/>
            <a:ext cx="3317151" cy="1123316"/>
            <a:chOff x="7448219" y="3841826"/>
            <a:chExt cx="3317151" cy="1123316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9629CB3-E34E-4703-AE9F-10CC9BAED5D0}"/>
                </a:ext>
              </a:extLst>
            </p:cNvPr>
            <p:cNvSpPr txBox="1"/>
            <p:nvPr/>
          </p:nvSpPr>
          <p:spPr>
            <a:xfrm>
              <a:off x="7448219" y="3841826"/>
              <a:ext cx="33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KW" altLang="zh-CN" sz="3200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عنوان</a:t>
              </a:r>
              <a:endParaRPr lang="zh-CN" altLang="en-US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AB89C2F-CFD0-47C1-B2F9-EA53A8EE8301}"/>
                </a:ext>
              </a:extLst>
            </p:cNvPr>
            <p:cNvSpPr txBox="1"/>
            <p:nvPr/>
          </p:nvSpPr>
          <p:spPr>
            <a:xfrm>
              <a:off x="7448219" y="4548233"/>
              <a:ext cx="3317151" cy="4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ar-KW" altLang="zh-CN" dirty="0">
                  <a:latin typeface="字魂37号-波纹乖乖体" panose="00000500000000000000" pitchFamily="2" charset="-122"/>
                  <a:ea typeface="字魂37号-波纹乖乖体" panose="00000500000000000000" pitchFamily="2" charset="-122"/>
                </a:rPr>
                <a:t>نص للكتابة هنا</a:t>
              </a:r>
              <a:endParaRPr lang="zh-CN" altLang="en-US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B652C1C-8E77-458C-8B65-321DC7B5C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5" y="1346195"/>
            <a:ext cx="4572009" cy="45720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B2B9800-7DE9-46E4-B4A4-39FAD87763E6}"/>
              </a:ext>
            </a:extLst>
          </p:cNvPr>
          <p:cNvSpPr txBox="1"/>
          <p:nvPr/>
        </p:nvSpPr>
        <p:spPr>
          <a:xfrm>
            <a:off x="564243" y="0"/>
            <a:ext cx="3903523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ar-KW" altLang="zh-CN" sz="20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</a:t>
            </a:r>
            <a:endParaRPr lang="en-US" altLang="zh-CN" sz="20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1201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CBB857D-9669-4F34-9A12-984EAF88B05D}"/>
              </a:ext>
            </a:extLst>
          </p:cNvPr>
          <p:cNvSpPr txBox="1"/>
          <p:nvPr/>
        </p:nvSpPr>
        <p:spPr>
          <a:xfrm>
            <a:off x="6461477" y="2122269"/>
            <a:ext cx="441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altLang="zh-CN" sz="36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6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3F6022C-7AE2-4EF3-9739-0C3A370F43BF}"/>
              </a:ext>
            </a:extLst>
          </p:cNvPr>
          <p:cNvSpPr txBox="1"/>
          <p:nvPr/>
        </p:nvSpPr>
        <p:spPr>
          <a:xfrm>
            <a:off x="6461477" y="3004260"/>
            <a:ext cx="5328356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22BFC3C-AA62-465E-AA76-BF74E12E8187}"/>
              </a:ext>
            </a:extLst>
          </p:cNvPr>
          <p:cNvSpPr/>
          <p:nvPr/>
        </p:nvSpPr>
        <p:spPr>
          <a:xfrm>
            <a:off x="6596943" y="4747054"/>
            <a:ext cx="101600" cy="101600"/>
          </a:xfrm>
          <a:prstGeom prst="ellipse">
            <a:avLst/>
          </a:prstGeom>
          <a:solidFill>
            <a:srgbClr val="FCB839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5E052DA-2E3A-4B31-B7FA-8A3C7A392EA8}"/>
              </a:ext>
            </a:extLst>
          </p:cNvPr>
          <p:cNvSpPr/>
          <p:nvPr/>
        </p:nvSpPr>
        <p:spPr>
          <a:xfrm>
            <a:off x="6853261" y="4747054"/>
            <a:ext cx="101600" cy="101600"/>
          </a:xfrm>
          <a:prstGeom prst="ellipse">
            <a:avLst/>
          </a:prstGeom>
          <a:solidFill>
            <a:srgbClr val="FCB839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3106190-3778-4351-845C-90CBBE77A35F}"/>
              </a:ext>
            </a:extLst>
          </p:cNvPr>
          <p:cNvSpPr/>
          <p:nvPr/>
        </p:nvSpPr>
        <p:spPr>
          <a:xfrm>
            <a:off x="7109579" y="4747054"/>
            <a:ext cx="101600" cy="101600"/>
          </a:xfrm>
          <a:prstGeom prst="ellipse">
            <a:avLst/>
          </a:prstGeom>
          <a:solidFill>
            <a:srgbClr val="FCB839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6B75853-511E-45E4-8062-14CAF24E97EC}"/>
              </a:ext>
            </a:extLst>
          </p:cNvPr>
          <p:cNvSpPr/>
          <p:nvPr/>
        </p:nvSpPr>
        <p:spPr>
          <a:xfrm>
            <a:off x="7365897" y="4747054"/>
            <a:ext cx="101600" cy="101600"/>
          </a:xfrm>
          <a:prstGeom prst="ellipse">
            <a:avLst/>
          </a:prstGeom>
          <a:solidFill>
            <a:srgbClr val="FCB839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2AAEA05-2436-4825-9211-70133A4582A0}"/>
              </a:ext>
            </a:extLst>
          </p:cNvPr>
          <p:cNvSpPr/>
          <p:nvPr/>
        </p:nvSpPr>
        <p:spPr>
          <a:xfrm>
            <a:off x="7622215" y="4747054"/>
            <a:ext cx="101600" cy="101600"/>
          </a:xfrm>
          <a:prstGeom prst="ellipse">
            <a:avLst/>
          </a:prstGeom>
          <a:solidFill>
            <a:srgbClr val="FCB839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80E0464-13A0-4EDC-AFC0-196DE9371BC2}"/>
              </a:ext>
            </a:extLst>
          </p:cNvPr>
          <p:cNvSpPr/>
          <p:nvPr/>
        </p:nvSpPr>
        <p:spPr>
          <a:xfrm>
            <a:off x="7878534" y="4747054"/>
            <a:ext cx="101600" cy="101600"/>
          </a:xfrm>
          <a:prstGeom prst="ellipse">
            <a:avLst/>
          </a:prstGeom>
          <a:solidFill>
            <a:srgbClr val="FCB839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3966D9-F335-45B6-B7C9-A520A1BD89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2" y="139688"/>
            <a:ext cx="6096012" cy="609601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B2B9800-7DE9-46E4-B4A4-39FAD87763E6}"/>
              </a:ext>
            </a:extLst>
          </p:cNvPr>
          <p:cNvSpPr txBox="1"/>
          <p:nvPr/>
        </p:nvSpPr>
        <p:spPr>
          <a:xfrm>
            <a:off x="564243" y="0"/>
            <a:ext cx="3903523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ar-KW" altLang="zh-CN" sz="20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</a:t>
            </a:r>
            <a:endParaRPr lang="en-US" altLang="zh-CN" sz="20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54908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E41ECA77-44C1-4F55-8661-26036D6C8C04}"/>
              </a:ext>
            </a:extLst>
          </p:cNvPr>
          <p:cNvSpPr/>
          <p:nvPr/>
        </p:nvSpPr>
        <p:spPr>
          <a:xfrm>
            <a:off x="1285263" y="1346872"/>
            <a:ext cx="2291645" cy="2291645"/>
          </a:xfrm>
          <a:prstGeom prst="ellipse">
            <a:avLst/>
          </a:prstGeom>
          <a:solidFill>
            <a:srgbClr val="F2E8D8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4658973-189F-47BA-82FE-57DB529C1D52}"/>
              </a:ext>
            </a:extLst>
          </p:cNvPr>
          <p:cNvSpPr/>
          <p:nvPr/>
        </p:nvSpPr>
        <p:spPr>
          <a:xfrm>
            <a:off x="3769163" y="1510039"/>
            <a:ext cx="4320766" cy="4320766"/>
          </a:xfrm>
          <a:prstGeom prst="ellipse">
            <a:avLst/>
          </a:prstGeom>
          <a:solidFill>
            <a:srgbClr val="F2E8D8"/>
          </a:solidFill>
          <a:ln>
            <a:solidFill>
              <a:schemeClr val="bg1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371F63D-F900-401A-BA7F-F82E242B9C8F}"/>
              </a:ext>
            </a:extLst>
          </p:cNvPr>
          <p:cNvSpPr/>
          <p:nvPr/>
        </p:nvSpPr>
        <p:spPr>
          <a:xfrm>
            <a:off x="2250325" y="4085700"/>
            <a:ext cx="966127" cy="9661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2229CE-D888-434E-90D9-9C0E33581024}"/>
              </a:ext>
            </a:extLst>
          </p:cNvPr>
          <p:cNvSpPr txBox="1"/>
          <p:nvPr/>
        </p:nvSpPr>
        <p:spPr>
          <a:xfrm>
            <a:off x="1285263" y="1729863"/>
            <a:ext cx="2291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9D15FFB-1025-4BB7-B0DF-6BDD8FE6BF46}"/>
              </a:ext>
            </a:extLst>
          </p:cNvPr>
          <p:cNvSpPr txBox="1"/>
          <p:nvPr/>
        </p:nvSpPr>
        <p:spPr>
          <a:xfrm>
            <a:off x="1285263" y="2436270"/>
            <a:ext cx="2291645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21A3654-61CC-45E4-874E-2849E520DC09}"/>
              </a:ext>
            </a:extLst>
          </p:cNvPr>
          <p:cNvSpPr txBox="1"/>
          <p:nvPr/>
        </p:nvSpPr>
        <p:spPr>
          <a:xfrm>
            <a:off x="4270971" y="2004888"/>
            <a:ext cx="331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D68693-5D8E-4EB7-A7FB-EC15A424EA16}"/>
              </a:ext>
            </a:extLst>
          </p:cNvPr>
          <p:cNvSpPr txBox="1"/>
          <p:nvPr/>
        </p:nvSpPr>
        <p:spPr>
          <a:xfrm>
            <a:off x="4270971" y="2711295"/>
            <a:ext cx="3317151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210A557-DB72-4B08-8511-6348FB872BF6}"/>
              </a:ext>
            </a:extLst>
          </p:cNvPr>
          <p:cNvSpPr txBox="1"/>
          <p:nvPr/>
        </p:nvSpPr>
        <p:spPr>
          <a:xfrm>
            <a:off x="4270971" y="3862357"/>
            <a:ext cx="331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F966AD9-C47B-4665-AD51-D7CF7A2BC53F}"/>
              </a:ext>
            </a:extLst>
          </p:cNvPr>
          <p:cNvSpPr txBox="1"/>
          <p:nvPr/>
        </p:nvSpPr>
        <p:spPr>
          <a:xfrm>
            <a:off x="4270971" y="4568764"/>
            <a:ext cx="3317151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311020A-5681-4411-BAD3-084FF8CC2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94" y="180019"/>
            <a:ext cx="6096012" cy="609601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B2B9800-7DE9-46E4-B4A4-39FAD87763E6}"/>
              </a:ext>
            </a:extLst>
          </p:cNvPr>
          <p:cNvSpPr txBox="1"/>
          <p:nvPr/>
        </p:nvSpPr>
        <p:spPr>
          <a:xfrm>
            <a:off x="564243" y="0"/>
            <a:ext cx="3903523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ar-KW" altLang="zh-CN" sz="20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</a:t>
            </a:r>
            <a:endParaRPr lang="en-US" altLang="zh-CN" sz="20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7264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0275F5A-55D2-4A77-8CCF-A5310FCAA166}"/>
              </a:ext>
            </a:extLst>
          </p:cNvPr>
          <p:cNvSpPr/>
          <p:nvPr/>
        </p:nvSpPr>
        <p:spPr>
          <a:xfrm>
            <a:off x="5365066" y="2084706"/>
            <a:ext cx="1772356" cy="584775"/>
          </a:xfrm>
          <a:prstGeom prst="roundRect">
            <a:avLst>
              <a:gd name="adj" fmla="val 50000"/>
            </a:avLst>
          </a:prstGeom>
          <a:solidFill>
            <a:srgbClr val="E9F4D6"/>
          </a:solidFill>
          <a:ln>
            <a:noFill/>
          </a:ln>
          <a:effectLst>
            <a:outerShdw blurRad="25400" algn="ctr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707F05-C0F1-420B-9181-382D4C483123}"/>
              </a:ext>
            </a:extLst>
          </p:cNvPr>
          <p:cNvSpPr txBox="1"/>
          <p:nvPr/>
        </p:nvSpPr>
        <p:spPr>
          <a:xfrm>
            <a:off x="4733144" y="2047561"/>
            <a:ext cx="303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8E33FCB-074D-4286-A9AA-575B9E2D516B}"/>
              </a:ext>
            </a:extLst>
          </p:cNvPr>
          <p:cNvSpPr txBox="1"/>
          <p:nvPr/>
        </p:nvSpPr>
        <p:spPr>
          <a:xfrm>
            <a:off x="4733144" y="2753968"/>
            <a:ext cx="303620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2F53440-B2AC-4A84-A666-8672CC9426C5}"/>
              </a:ext>
            </a:extLst>
          </p:cNvPr>
          <p:cNvSpPr/>
          <p:nvPr/>
        </p:nvSpPr>
        <p:spPr>
          <a:xfrm>
            <a:off x="8934449" y="2085799"/>
            <a:ext cx="1772356" cy="584775"/>
          </a:xfrm>
          <a:prstGeom prst="roundRect">
            <a:avLst>
              <a:gd name="adj" fmla="val 50000"/>
            </a:avLst>
          </a:prstGeom>
          <a:solidFill>
            <a:srgbClr val="E9F4D6"/>
          </a:solidFill>
          <a:ln>
            <a:noFill/>
          </a:ln>
          <a:effectLst>
            <a:outerShdw blurRad="25400" algn="ctr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D462FC-9F8F-4FDE-AE77-1FE191B9490B}"/>
              </a:ext>
            </a:extLst>
          </p:cNvPr>
          <p:cNvSpPr txBox="1"/>
          <p:nvPr/>
        </p:nvSpPr>
        <p:spPr>
          <a:xfrm>
            <a:off x="8341087" y="2047561"/>
            <a:ext cx="303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8E171CD-4C75-4588-8606-375468E5B74B}"/>
              </a:ext>
            </a:extLst>
          </p:cNvPr>
          <p:cNvSpPr txBox="1"/>
          <p:nvPr/>
        </p:nvSpPr>
        <p:spPr>
          <a:xfrm>
            <a:off x="8341087" y="2753968"/>
            <a:ext cx="303620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64771D0-1ABC-4240-8D1E-53786A5B125F}"/>
              </a:ext>
            </a:extLst>
          </p:cNvPr>
          <p:cNvSpPr/>
          <p:nvPr/>
        </p:nvSpPr>
        <p:spPr>
          <a:xfrm>
            <a:off x="5365066" y="4045062"/>
            <a:ext cx="1772356" cy="584775"/>
          </a:xfrm>
          <a:prstGeom prst="roundRect">
            <a:avLst>
              <a:gd name="adj" fmla="val 50000"/>
            </a:avLst>
          </a:prstGeom>
          <a:solidFill>
            <a:srgbClr val="E9F4D6"/>
          </a:solidFill>
          <a:ln>
            <a:noFill/>
          </a:ln>
          <a:effectLst>
            <a:outerShdw blurRad="25400" algn="ctr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E9FD2EA-9F3C-45E5-AA5C-C68890418084}"/>
              </a:ext>
            </a:extLst>
          </p:cNvPr>
          <p:cNvSpPr txBox="1"/>
          <p:nvPr/>
        </p:nvSpPr>
        <p:spPr>
          <a:xfrm>
            <a:off x="4733144" y="4014537"/>
            <a:ext cx="303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C46C644-D7A6-4189-8CA8-C220FE4DF293}"/>
              </a:ext>
            </a:extLst>
          </p:cNvPr>
          <p:cNvSpPr txBox="1"/>
          <p:nvPr/>
        </p:nvSpPr>
        <p:spPr>
          <a:xfrm>
            <a:off x="4733144" y="4720944"/>
            <a:ext cx="303620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4BA855CE-AB9E-4CFF-B18C-36F716FA3E76}"/>
              </a:ext>
            </a:extLst>
          </p:cNvPr>
          <p:cNvSpPr/>
          <p:nvPr/>
        </p:nvSpPr>
        <p:spPr>
          <a:xfrm>
            <a:off x="8973009" y="4045062"/>
            <a:ext cx="1772356" cy="584775"/>
          </a:xfrm>
          <a:prstGeom prst="roundRect">
            <a:avLst>
              <a:gd name="adj" fmla="val 50000"/>
            </a:avLst>
          </a:prstGeom>
          <a:solidFill>
            <a:srgbClr val="E9F4D6"/>
          </a:solidFill>
          <a:ln>
            <a:noFill/>
          </a:ln>
          <a:effectLst>
            <a:outerShdw blurRad="25400" algn="ctr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4B48C4D-B4A2-46CA-B87B-38BB4A6919A1}"/>
              </a:ext>
            </a:extLst>
          </p:cNvPr>
          <p:cNvSpPr txBox="1"/>
          <p:nvPr/>
        </p:nvSpPr>
        <p:spPr>
          <a:xfrm>
            <a:off x="8341087" y="4014537"/>
            <a:ext cx="303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F409FC3-84D6-42E4-A0F3-391288EBAABB}"/>
              </a:ext>
            </a:extLst>
          </p:cNvPr>
          <p:cNvSpPr txBox="1"/>
          <p:nvPr/>
        </p:nvSpPr>
        <p:spPr>
          <a:xfrm>
            <a:off x="8341087" y="4720944"/>
            <a:ext cx="303620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ar-KW" altLang="zh-CN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D0C81ED-8C22-483B-901A-527FE12B2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946" y="380994"/>
            <a:ext cx="6096012" cy="60960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9B2B9800-7DE9-46E4-B4A4-39FAD87763E6}"/>
              </a:ext>
            </a:extLst>
          </p:cNvPr>
          <p:cNvSpPr txBox="1"/>
          <p:nvPr/>
        </p:nvSpPr>
        <p:spPr>
          <a:xfrm>
            <a:off x="564243" y="0"/>
            <a:ext cx="3903523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ar-KW" altLang="zh-CN" sz="20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</a:t>
            </a:r>
            <a:endParaRPr lang="en-US" altLang="zh-CN" sz="20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834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E32DE6B5-36F4-4D0C-8EEE-D0481E1BD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01" y="1130300"/>
            <a:ext cx="8057242" cy="49625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EDE44E-A851-4794-8F18-922301CFF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" y="964826"/>
            <a:ext cx="6054867" cy="6054867"/>
          </a:xfrm>
          <a:prstGeom prst="rect">
            <a:avLst/>
          </a:prstGeom>
        </p:spPr>
      </p:pic>
      <p:pic>
        <p:nvPicPr>
          <p:cNvPr id="38" name="图形 37">
            <a:extLst>
              <a:ext uri="{FF2B5EF4-FFF2-40B4-BE49-F238E27FC236}">
                <a16:creationId xmlns:a16="http://schemas.microsoft.com/office/drawing/2014/main" id="{C79A35F4-EDC5-4F57-BBFC-FF578F60D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298018">
            <a:off x="3440108" y="717203"/>
            <a:ext cx="569458" cy="54050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E7C7367-257B-4019-842C-6EBA872FFD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229" r="59889" b="66438"/>
          <a:stretch>
            <a:fillRect/>
          </a:stretch>
        </p:blipFill>
        <p:spPr>
          <a:xfrm>
            <a:off x="8420100" y="-178174"/>
            <a:ext cx="1954530" cy="2286000"/>
          </a:xfrm>
          <a:custGeom>
            <a:avLst/>
            <a:gdLst>
              <a:gd name="connsiteX0" fmla="*/ 800100 w 1954530"/>
              <a:gd name="connsiteY0" fmla="*/ 0 h 2286000"/>
              <a:gd name="connsiteX1" fmla="*/ 1874520 w 1954530"/>
              <a:gd name="connsiteY1" fmla="*/ 308610 h 2286000"/>
              <a:gd name="connsiteX2" fmla="*/ 1954530 w 1954530"/>
              <a:gd name="connsiteY2" fmla="*/ 1051560 h 2286000"/>
              <a:gd name="connsiteX3" fmla="*/ 1680210 w 1954530"/>
              <a:gd name="connsiteY3" fmla="*/ 1737360 h 2286000"/>
              <a:gd name="connsiteX4" fmla="*/ 1463040 w 1954530"/>
              <a:gd name="connsiteY4" fmla="*/ 2286000 h 2286000"/>
              <a:gd name="connsiteX5" fmla="*/ 605790 w 1954530"/>
              <a:gd name="connsiteY5" fmla="*/ 2228850 h 2286000"/>
              <a:gd name="connsiteX6" fmla="*/ 525780 w 1954530"/>
              <a:gd name="connsiteY6" fmla="*/ 1623060 h 2286000"/>
              <a:gd name="connsiteX7" fmla="*/ 0 w 1954530"/>
              <a:gd name="connsiteY7" fmla="*/ 594360 h 2286000"/>
              <a:gd name="connsiteX8" fmla="*/ 800100 w 1954530"/>
              <a:gd name="connsiteY8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4530" h="2286000">
                <a:moveTo>
                  <a:pt x="800100" y="0"/>
                </a:moveTo>
                <a:lnTo>
                  <a:pt x="1874520" y="308610"/>
                </a:lnTo>
                <a:lnTo>
                  <a:pt x="1954530" y="1051560"/>
                </a:lnTo>
                <a:lnTo>
                  <a:pt x="1680210" y="1737360"/>
                </a:lnTo>
                <a:lnTo>
                  <a:pt x="1463040" y="2286000"/>
                </a:lnTo>
                <a:lnTo>
                  <a:pt x="605790" y="2228850"/>
                </a:lnTo>
                <a:lnTo>
                  <a:pt x="525780" y="1623060"/>
                </a:lnTo>
                <a:lnTo>
                  <a:pt x="0" y="594360"/>
                </a:lnTo>
                <a:lnTo>
                  <a:pt x="800100" y="0"/>
                </a:ln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AE62EDCC-3A3E-4AF3-AF12-69FB39E1D34C}"/>
              </a:ext>
            </a:extLst>
          </p:cNvPr>
          <p:cNvSpPr txBox="1"/>
          <p:nvPr/>
        </p:nvSpPr>
        <p:spPr>
          <a:xfrm>
            <a:off x="5334002" y="3258244"/>
            <a:ext cx="4536039" cy="140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KW" altLang="zh-CN" sz="3200" b="1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عنوان</a:t>
            </a:r>
            <a:endParaRPr lang="en-US" altLang="zh-CN" sz="3200" b="1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ar-KW" altLang="zh-CN" sz="3200" dirty="0">
                <a:latin typeface="字魂37号-波纹乖乖体" panose="00000500000000000000" pitchFamily="2" charset="-122"/>
                <a:ea typeface="字魂37号-波纹乖乖体" panose="00000500000000000000" pitchFamily="2" charset="-122"/>
              </a:rPr>
              <a:t>نص للكتابة هنا</a:t>
            </a:r>
            <a:endParaRPr lang="zh-CN" altLang="en-US" sz="3200" dirty="0">
              <a:latin typeface="字魂37号-波纹乖乖体" panose="00000500000000000000" pitchFamily="2" charset="-122"/>
              <a:ea typeface="字魂37号-波纹乖乖体" panose="00000500000000000000" pitchFamily="2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52D3966F-EF62-4571-862C-1C57A73F9D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8396" r="35889" b="72938"/>
          <a:stretch>
            <a:fillRect/>
          </a:stretch>
        </p:blipFill>
        <p:spPr>
          <a:xfrm>
            <a:off x="10839765" y="3258244"/>
            <a:ext cx="845820" cy="1280160"/>
          </a:xfrm>
          <a:custGeom>
            <a:avLst/>
            <a:gdLst>
              <a:gd name="connsiteX0" fmla="*/ 140973 w 845820"/>
              <a:gd name="connsiteY0" fmla="*/ 0 h 1280160"/>
              <a:gd name="connsiteX1" fmla="*/ 704847 w 845820"/>
              <a:gd name="connsiteY1" fmla="*/ 0 h 1280160"/>
              <a:gd name="connsiteX2" fmla="*/ 845820 w 845820"/>
              <a:gd name="connsiteY2" fmla="*/ 140973 h 1280160"/>
              <a:gd name="connsiteX3" fmla="*/ 845820 w 845820"/>
              <a:gd name="connsiteY3" fmla="*/ 1139187 h 1280160"/>
              <a:gd name="connsiteX4" fmla="*/ 704847 w 845820"/>
              <a:gd name="connsiteY4" fmla="*/ 1280160 h 1280160"/>
              <a:gd name="connsiteX5" fmla="*/ 140973 w 845820"/>
              <a:gd name="connsiteY5" fmla="*/ 1280160 h 1280160"/>
              <a:gd name="connsiteX6" fmla="*/ 0 w 845820"/>
              <a:gd name="connsiteY6" fmla="*/ 1139187 h 1280160"/>
              <a:gd name="connsiteX7" fmla="*/ 0 w 845820"/>
              <a:gd name="connsiteY7" fmla="*/ 140973 h 1280160"/>
              <a:gd name="connsiteX8" fmla="*/ 140973 w 845820"/>
              <a:gd name="connsiteY8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5820" h="1280160">
                <a:moveTo>
                  <a:pt x="140973" y="0"/>
                </a:moveTo>
                <a:lnTo>
                  <a:pt x="704847" y="0"/>
                </a:lnTo>
                <a:cubicBezTo>
                  <a:pt x="782704" y="0"/>
                  <a:pt x="845820" y="63116"/>
                  <a:pt x="845820" y="140973"/>
                </a:cubicBezTo>
                <a:lnTo>
                  <a:pt x="845820" y="1139187"/>
                </a:lnTo>
                <a:cubicBezTo>
                  <a:pt x="845820" y="1217044"/>
                  <a:pt x="782704" y="1280160"/>
                  <a:pt x="704847" y="1280160"/>
                </a:cubicBezTo>
                <a:lnTo>
                  <a:pt x="140973" y="1280160"/>
                </a:lnTo>
                <a:cubicBezTo>
                  <a:pt x="63116" y="1280160"/>
                  <a:pt x="0" y="1217044"/>
                  <a:pt x="0" y="1139187"/>
                </a:cubicBezTo>
                <a:lnTo>
                  <a:pt x="0" y="140973"/>
                </a:lnTo>
                <a:cubicBezTo>
                  <a:pt x="0" y="63116"/>
                  <a:pt x="63116" y="0"/>
                  <a:pt x="140973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47BD8FB6-D305-463B-B633-860D89D3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29562" r="55722" b="56104"/>
          <a:stretch>
            <a:fillRect/>
          </a:stretch>
        </p:blipFill>
        <p:spPr>
          <a:xfrm>
            <a:off x="9100185" y="4931347"/>
            <a:ext cx="594360" cy="982980"/>
          </a:xfrm>
          <a:custGeom>
            <a:avLst/>
            <a:gdLst>
              <a:gd name="connsiteX0" fmla="*/ 99062 w 594360"/>
              <a:gd name="connsiteY0" fmla="*/ 0 h 982980"/>
              <a:gd name="connsiteX1" fmla="*/ 495298 w 594360"/>
              <a:gd name="connsiteY1" fmla="*/ 0 h 982980"/>
              <a:gd name="connsiteX2" fmla="*/ 594360 w 594360"/>
              <a:gd name="connsiteY2" fmla="*/ 99062 h 982980"/>
              <a:gd name="connsiteX3" fmla="*/ 594360 w 594360"/>
              <a:gd name="connsiteY3" fmla="*/ 883918 h 982980"/>
              <a:gd name="connsiteX4" fmla="*/ 495298 w 594360"/>
              <a:gd name="connsiteY4" fmla="*/ 982980 h 982980"/>
              <a:gd name="connsiteX5" fmla="*/ 99062 w 594360"/>
              <a:gd name="connsiteY5" fmla="*/ 982980 h 982980"/>
              <a:gd name="connsiteX6" fmla="*/ 0 w 594360"/>
              <a:gd name="connsiteY6" fmla="*/ 883918 h 982980"/>
              <a:gd name="connsiteX7" fmla="*/ 0 w 594360"/>
              <a:gd name="connsiteY7" fmla="*/ 99062 h 982980"/>
              <a:gd name="connsiteX8" fmla="*/ 99062 w 594360"/>
              <a:gd name="connsiteY8" fmla="*/ 0 h 98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360" h="982980">
                <a:moveTo>
                  <a:pt x="99062" y="0"/>
                </a:moveTo>
                <a:lnTo>
                  <a:pt x="495298" y="0"/>
                </a:lnTo>
                <a:cubicBezTo>
                  <a:pt x="550008" y="0"/>
                  <a:pt x="594360" y="44352"/>
                  <a:pt x="594360" y="99062"/>
                </a:cubicBezTo>
                <a:lnTo>
                  <a:pt x="594360" y="883918"/>
                </a:lnTo>
                <a:cubicBezTo>
                  <a:pt x="594360" y="938628"/>
                  <a:pt x="550008" y="982980"/>
                  <a:pt x="495298" y="982980"/>
                </a:cubicBezTo>
                <a:lnTo>
                  <a:pt x="99062" y="982980"/>
                </a:lnTo>
                <a:cubicBezTo>
                  <a:pt x="44352" y="982980"/>
                  <a:pt x="0" y="938628"/>
                  <a:pt x="0" y="883918"/>
                </a:cubicBezTo>
                <a:lnTo>
                  <a:pt x="0" y="99062"/>
                </a:lnTo>
                <a:cubicBezTo>
                  <a:pt x="0" y="44352"/>
                  <a:pt x="44352" y="0"/>
                  <a:pt x="99062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D86AF47-5304-470A-B12E-1059DB7FFD6B}"/>
              </a:ext>
            </a:extLst>
          </p:cNvPr>
          <p:cNvGrpSpPr/>
          <p:nvPr/>
        </p:nvGrpSpPr>
        <p:grpSpPr>
          <a:xfrm>
            <a:off x="6818488" y="1700852"/>
            <a:ext cx="1378865" cy="1378865"/>
            <a:chOff x="5225135" y="1546580"/>
            <a:chExt cx="1741730" cy="174173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56A2BA35-192A-4A6D-A9F2-C0949DEAA0BA}"/>
                </a:ext>
              </a:extLst>
            </p:cNvPr>
            <p:cNvSpPr/>
            <p:nvPr/>
          </p:nvSpPr>
          <p:spPr>
            <a:xfrm>
              <a:off x="5225135" y="1546580"/>
              <a:ext cx="1741730" cy="1741730"/>
            </a:xfrm>
            <a:prstGeom prst="ellipse">
              <a:avLst/>
            </a:prstGeom>
            <a:solidFill>
              <a:srgbClr val="8FAADC"/>
            </a:solidFill>
            <a:ln>
              <a:noFill/>
            </a:ln>
            <a:effectLst>
              <a:outerShdw blurRad="25400" algn="ctr" rotWithShape="0">
                <a:prstClr val="black">
                  <a:alpha val="7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7F75C05-681A-436A-BD6A-EBAEE817B6C4}"/>
                </a:ext>
              </a:extLst>
            </p:cNvPr>
            <p:cNvSpPr/>
            <p:nvPr/>
          </p:nvSpPr>
          <p:spPr>
            <a:xfrm>
              <a:off x="5752225" y="2029205"/>
              <a:ext cx="674851" cy="733649"/>
            </a:xfrm>
            <a:custGeom>
              <a:avLst/>
              <a:gdLst/>
              <a:ahLst/>
              <a:cxnLst/>
              <a:rect l="l" t="t" r="r" b="b"/>
              <a:pathLst>
                <a:path w="387821" h="652256">
                  <a:moveTo>
                    <a:pt x="150475" y="0"/>
                  </a:moveTo>
                  <a:lnTo>
                    <a:pt x="246101" y="0"/>
                  </a:lnTo>
                  <a:cubicBezTo>
                    <a:pt x="324967" y="30978"/>
                    <a:pt x="364400" y="94148"/>
                    <a:pt x="364400" y="189509"/>
                  </a:cubicBezTo>
                  <a:lnTo>
                    <a:pt x="364400" y="197316"/>
                  </a:lnTo>
                  <a:cubicBezTo>
                    <a:pt x="364400" y="284196"/>
                    <a:pt x="298042" y="401153"/>
                    <a:pt x="165327" y="548186"/>
                  </a:cubicBezTo>
                  <a:lnTo>
                    <a:pt x="165327" y="551592"/>
                  </a:lnTo>
                  <a:cubicBezTo>
                    <a:pt x="165783" y="553386"/>
                    <a:pt x="169941" y="554282"/>
                    <a:pt x="177799" y="554282"/>
                  </a:cubicBezTo>
                  <a:lnTo>
                    <a:pt x="232447" y="554282"/>
                  </a:lnTo>
                  <a:cubicBezTo>
                    <a:pt x="246308" y="554282"/>
                    <a:pt x="264270" y="551960"/>
                    <a:pt x="286332" y="547315"/>
                  </a:cubicBezTo>
                  <a:cubicBezTo>
                    <a:pt x="318814" y="518131"/>
                    <a:pt x="341187" y="503538"/>
                    <a:pt x="353452" y="503538"/>
                  </a:cubicBezTo>
                  <a:lnTo>
                    <a:pt x="362565" y="503538"/>
                  </a:lnTo>
                  <a:cubicBezTo>
                    <a:pt x="372217" y="505943"/>
                    <a:pt x="380636" y="515487"/>
                    <a:pt x="387821" y="532168"/>
                  </a:cubicBezTo>
                  <a:cubicBezTo>
                    <a:pt x="370165" y="612227"/>
                    <a:pt x="346998" y="652256"/>
                    <a:pt x="318321" y="652256"/>
                  </a:cubicBezTo>
                  <a:lnTo>
                    <a:pt x="22503" y="652256"/>
                  </a:lnTo>
                  <a:cubicBezTo>
                    <a:pt x="7501" y="642863"/>
                    <a:pt x="0" y="634341"/>
                    <a:pt x="0" y="626690"/>
                  </a:cubicBezTo>
                  <a:lnTo>
                    <a:pt x="0" y="614979"/>
                  </a:lnTo>
                  <a:cubicBezTo>
                    <a:pt x="0" y="601398"/>
                    <a:pt x="18216" y="572913"/>
                    <a:pt x="54648" y="529525"/>
                  </a:cubicBezTo>
                  <a:cubicBezTo>
                    <a:pt x="182159" y="386877"/>
                    <a:pt x="245914" y="278743"/>
                    <a:pt x="245914" y="205123"/>
                  </a:cubicBezTo>
                  <a:cubicBezTo>
                    <a:pt x="245914" y="199296"/>
                    <a:pt x="244613" y="189053"/>
                    <a:pt x="242011" y="174393"/>
                  </a:cubicBezTo>
                  <a:cubicBezTo>
                    <a:pt x="234930" y="118242"/>
                    <a:pt x="210924" y="90167"/>
                    <a:pt x="169993" y="90167"/>
                  </a:cubicBezTo>
                  <a:cubicBezTo>
                    <a:pt x="146012" y="90167"/>
                    <a:pt x="124645" y="103816"/>
                    <a:pt x="105890" y="131114"/>
                  </a:cubicBezTo>
                  <a:cubicBezTo>
                    <a:pt x="92484" y="181884"/>
                    <a:pt x="73517" y="207269"/>
                    <a:pt x="48987" y="207269"/>
                  </a:cubicBezTo>
                  <a:lnTo>
                    <a:pt x="39314" y="207269"/>
                  </a:lnTo>
                  <a:cubicBezTo>
                    <a:pt x="30543" y="205071"/>
                    <a:pt x="22643" y="196067"/>
                    <a:pt x="15614" y="180256"/>
                  </a:cubicBezTo>
                  <a:cubicBezTo>
                    <a:pt x="15614" y="164715"/>
                    <a:pt x="20995" y="136764"/>
                    <a:pt x="31756" y="96403"/>
                  </a:cubicBezTo>
                  <a:cubicBezTo>
                    <a:pt x="59707" y="32134"/>
                    <a:pt x="99280" y="0"/>
                    <a:pt x="1504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511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</TotalTime>
  <Words>265</Words>
  <Application>Microsoft Office PowerPoint</Application>
  <PresentationFormat>شاشة عريضة</PresentationFormat>
  <Paragraphs>149</Paragraphs>
  <Slides>24</Slides>
  <Notes>24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0" baseType="lpstr">
      <vt:lpstr>等线</vt:lpstr>
      <vt:lpstr>等线 Light</vt:lpstr>
      <vt:lpstr>Arial</vt:lpstr>
      <vt:lpstr>Sakkal Majalla</vt:lpstr>
      <vt:lpstr>字魂37号-波纹乖乖体</vt:lpstr>
      <vt:lpstr>Office 主题​​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ساره سالم مبارك الشاعرالعجمى</cp:lastModifiedBy>
  <cp:revision>54</cp:revision>
  <dcterms:created xsi:type="dcterms:W3CDTF">2020-04-02T04:11:31Z</dcterms:created>
  <dcterms:modified xsi:type="dcterms:W3CDTF">2021-11-13T20:06:52Z</dcterms:modified>
</cp:coreProperties>
</file>