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tags/tag77.xml" ContentType="application/vnd.openxmlformats-officedocument.presentationml.tags+xml"/>
  <Override PartName="/ppt/notesSlides/notesSlide17.xml" ContentType="application/vnd.openxmlformats-officedocument.presentationml.notesSlide+xml"/>
  <Override PartName="/ppt/tags/tag78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257" r:id="rId3"/>
    <p:sldId id="256" r:id="rId4"/>
    <p:sldId id="291" r:id="rId5"/>
    <p:sldId id="259" r:id="rId6"/>
    <p:sldId id="260" r:id="rId7"/>
    <p:sldId id="264" r:id="rId8"/>
    <p:sldId id="265" r:id="rId9"/>
    <p:sldId id="266" r:id="rId10"/>
    <p:sldId id="292" r:id="rId11"/>
    <p:sldId id="316" r:id="rId12"/>
    <p:sldId id="267" r:id="rId13"/>
    <p:sldId id="317" r:id="rId14"/>
    <p:sldId id="263" r:id="rId15"/>
    <p:sldId id="271" r:id="rId16"/>
    <p:sldId id="294" r:id="rId17"/>
    <p:sldId id="279" r:id="rId18"/>
    <p:sldId id="28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3620"/>
    <a:srgbClr val="FFFFFF"/>
    <a:srgbClr val="18263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7A69E-C66D-42DE-BE83-7461A74E95C4}" v="259" dt="2021-11-13T19:47:54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8" y="67"/>
      </p:cViewPr>
      <p:guideLst>
        <p:guide orient="horz" pos="2160"/>
        <p:guide pos="37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字魂35号-经典雅黑" panose="02000000000000000000" charset="-122"/>
                <a:ea typeface="字魂35号-经典雅黑" panose="02000000000000000000" charset="-122"/>
              </a:rPr>
              <a:t>2021/11/13</a:t>
            </a:fld>
            <a:endParaRPr lang="zh-CN" altLang="en-US">
              <a:latin typeface="字魂35号-经典雅黑" panose="02000000000000000000" charset="-122"/>
              <a:ea typeface="字魂35号-经典雅黑" panose="020000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字魂35号-经典雅黑" panose="02000000000000000000" charset="-122"/>
                <a:ea typeface="字魂35号-经典雅黑" panose="02000000000000000000" charset="-122"/>
              </a:rPr>
              <a:t>‹#›</a:t>
            </a:fld>
            <a:endParaRPr lang="zh-CN" altLang="en-US">
              <a:latin typeface="字魂35号-经典雅黑" panose="02000000000000000000" charset="-122"/>
              <a:ea typeface="字魂35号-经典雅黑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字魂35号-经典雅黑" panose="02000000000000000000" charset="-122"/>
        <a:ea typeface="字魂35号-经典雅黑" panose="02000000000000000000" charset="-122"/>
        <a:cs typeface="字魂35号-经典雅黑" panose="020000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charset="-122"/>
        <a:ea typeface="字魂35号-经典雅黑" panose="02000000000000000000" charset="-122"/>
        <a:cs typeface="字魂35号-经典雅黑" panose="020000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charset="-122"/>
        <a:ea typeface="字魂35号-经典雅黑" panose="02000000000000000000" charset="-122"/>
        <a:cs typeface="字魂35号-经典雅黑" panose="020000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charset="-122"/>
        <a:ea typeface="字魂35号-经典雅黑" panose="02000000000000000000" charset="-122"/>
        <a:cs typeface="字魂35号-经典雅黑" panose="020000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charset="-122"/>
        <a:ea typeface="字魂35号-经典雅黑" panose="02000000000000000000" charset="-122"/>
        <a:cs typeface="字魂35号-经典雅黑" panose="020000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32050" y="960438"/>
            <a:ext cx="4606925" cy="2590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91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Tm="3000"/>
    </mc:Choice>
    <mc:Fallback xmlns="">
      <p:transition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字魂35号-经典雅黑" panose="02000000000000000000" charset="-122"/>
          <a:ea typeface="字魂35号-经典雅黑" panose="02000000000000000000" charset="-122"/>
          <a:cs typeface="字魂35号-经典雅黑" panose="020000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字魂35号-经典雅黑" panose="02000000000000000000" charset="-122"/>
          <a:ea typeface="字魂35号-经典雅黑" panose="02000000000000000000" charset="-122"/>
          <a:cs typeface="字魂35号-经典雅黑" panose="02000000000000000000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字魂35号-经典雅黑" panose="02000000000000000000" charset="-122"/>
          <a:ea typeface="字魂35号-经典雅黑" panose="02000000000000000000" charset="-122"/>
          <a:cs typeface="字魂35号-经典雅黑" panose="02000000000000000000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字魂35号-经典雅黑" panose="02000000000000000000" charset="-122"/>
          <a:ea typeface="字魂35号-经典雅黑" panose="02000000000000000000" charset="-122"/>
          <a:cs typeface="字魂35号-经典雅黑" panose="02000000000000000000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字魂35号-经典雅黑" panose="02000000000000000000" charset="-122"/>
          <a:ea typeface="字魂35号-经典雅黑" panose="02000000000000000000" charset="-122"/>
          <a:cs typeface="字魂35号-经典雅黑" panose="02000000000000000000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字魂35号-经典雅黑" panose="02000000000000000000" charset="-122"/>
          <a:ea typeface="字魂35号-经典雅黑" panose="02000000000000000000" charset="-122"/>
          <a:cs typeface="字魂35号-经典雅黑" panose="020000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ralsha3r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قيشان&#10;&#10;تم إنشاء الوصف تلقائياً">
            <a:extLst>
              <a:ext uri="{FF2B5EF4-FFF2-40B4-BE49-F238E27FC236}">
                <a16:creationId xmlns:a16="http://schemas.microsoft.com/office/drawing/2014/main" id="{11AF44E0-FDDE-4366-8623-C6C6C75C5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18" name="مستطيل 17">
            <a:hlinkClick r:id="rId4"/>
            <a:extLst>
              <a:ext uri="{FF2B5EF4-FFF2-40B4-BE49-F238E27FC236}">
                <a16:creationId xmlns:a16="http://schemas.microsoft.com/office/drawing/2014/main" id="{46701FA8-989E-43AF-B3AE-6B94A9E94CEC}"/>
              </a:ext>
            </a:extLst>
          </p:cNvPr>
          <p:cNvSpPr/>
          <p:nvPr/>
        </p:nvSpPr>
        <p:spPr>
          <a:xfrm>
            <a:off x="1921243" y="595053"/>
            <a:ext cx="880785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www.saralsha3r.com</a:t>
            </a:r>
            <a:endParaRPr lang="ar-SA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DDC7479-B2DA-459C-8798-14D009354B11}"/>
              </a:ext>
            </a:extLst>
          </p:cNvPr>
          <p:cNvSpPr txBox="1"/>
          <p:nvPr/>
        </p:nvSpPr>
        <p:spPr>
          <a:xfrm>
            <a:off x="3813435" y="1396643"/>
            <a:ext cx="374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اضغط هنا للانتقال للموقع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17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mb/>
      </p:transition>
    </mc:Choice>
    <mc:Fallback>
      <p:transition>
        <p:comb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2788920" y="290830"/>
            <a:ext cx="6668135" cy="2464435"/>
          </a:xfrm>
          <a:prstGeom prst="rect">
            <a:avLst/>
          </a:prstGeom>
          <a:effectLst>
            <a:outerShdw blurRad="3556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5" name="文本框 44"/>
          <p:cNvSpPr txBox="1"/>
          <p:nvPr/>
        </p:nvSpPr>
        <p:spPr>
          <a:xfrm>
            <a:off x="4330383" y="3373695"/>
            <a:ext cx="358457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KW" altLang="zh-CN" sz="6000" b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47号-三分行楷" panose="00000500000000000000" charset="-122"/>
                <a:ea typeface="字魂47号-三分行楷" panose="00000500000000000000" charset="-122"/>
                <a:cs typeface="字魂36号-正文宋楷" panose="02000000000000000000" charset="-122"/>
              </a:rPr>
              <a:t>عنوان فرعي</a:t>
            </a:r>
            <a:endParaRPr lang="zh-CN" altLang="en-US" sz="6000" b="1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47号-三分行楷" panose="00000500000000000000" charset="-122"/>
              <a:ea typeface="字魂47号-三分行楷" panose="00000500000000000000" charset="-122"/>
              <a:cs typeface="字魂36号-正文宋楷" panose="02000000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024439" y="1647269"/>
            <a:ext cx="4143121" cy="221599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ar-KW" altLang="zh-CN" sz="13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47号-三分行楷" panose="00000500000000000000" charset="-122"/>
                <a:ea typeface="字魂47号-三分行楷" panose="00000500000000000000" charset="-122"/>
                <a:cs typeface="字魂36号-正文宋楷" panose="02000000000000000000" charset="-122"/>
              </a:rPr>
              <a:t>عنوان</a:t>
            </a:r>
            <a:endParaRPr lang="zh-CN" altLang="en-US" sz="138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47号-三分行楷" panose="00000500000000000000" charset="-122"/>
              <a:ea typeface="字魂47号-三分行楷" panose="00000500000000000000" charset="-122"/>
              <a:cs typeface="字魂36号-正文宋楷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13632" y="528955"/>
            <a:ext cx="4489703" cy="57702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413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363522" name="文本框 363521"/>
          <p:cNvSpPr txBox="1"/>
          <p:nvPr/>
        </p:nvSpPr>
        <p:spPr>
          <a:xfrm>
            <a:off x="1567498" y="710248"/>
            <a:ext cx="2895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altLang="zh-CN" sz="4000" b="1" dirty="0">
                <a:solidFill>
                  <a:schemeClr val="tx1"/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نص</a:t>
            </a:r>
            <a:endParaRPr lang="zh-CN" altLang="en-US" sz="4000" b="1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363523" name="文本框 363522"/>
          <p:cNvSpPr txBox="1"/>
          <p:nvPr/>
        </p:nvSpPr>
        <p:spPr>
          <a:xfrm>
            <a:off x="1319530" y="1800860"/>
            <a:ext cx="4241165" cy="1481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32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32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4052570" y="290830"/>
            <a:ext cx="4086225" cy="15100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6597650" y="1800860"/>
            <a:ext cx="4123055" cy="1481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32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32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bldLvl="0" animBg="1"/>
      <p:bldP spid="36352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14045" y="290830"/>
            <a:ext cx="10963910" cy="6276975"/>
          </a:xfrm>
          <a:prstGeom prst="rect">
            <a:avLst/>
          </a:prstGeom>
        </p:spPr>
      </p:pic>
      <p:sp>
        <p:nvSpPr>
          <p:cNvPr id="363522" name="文本框 363521"/>
          <p:cNvSpPr txBox="1"/>
          <p:nvPr/>
        </p:nvSpPr>
        <p:spPr>
          <a:xfrm>
            <a:off x="1719263" y="1093788"/>
            <a:ext cx="2895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altLang="zh-CN" sz="4000" b="1" dirty="0">
                <a:solidFill>
                  <a:schemeClr val="tx1"/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عنوان</a:t>
            </a:r>
            <a:endParaRPr lang="zh-CN" altLang="en-US" sz="4000" b="1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363523" name="文本框 363522"/>
          <p:cNvSpPr txBox="1"/>
          <p:nvPr/>
        </p:nvSpPr>
        <p:spPr>
          <a:xfrm>
            <a:off x="1349375" y="1934210"/>
            <a:ext cx="3636010" cy="1481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32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32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4052570" y="290830"/>
            <a:ext cx="4086225" cy="15100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7218045" y="1934210"/>
            <a:ext cx="363601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32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32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zh-CN" sz="3200" b="1" dirty="0" err="1">
              <a:solidFill>
                <a:schemeClr val="tx1"/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bldLvl="0" animBg="1"/>
      <p:bldP spid="36352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398338" name="矩形 398337"/>
          <p:cNvSpPr/>
          <p:nvPr/>
        </p:nvSpPr>
        <p:spPr>
          <a:xfrm>
            <a:off x="930910" y="709930"/>
            <a:ext cx="10329545" cy="8244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36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36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1545" y="4486910"/>
            <a:ext cx="10328910" cy="661848"/>
          </a:xfrm>
          <a:prstGeom prst="rect">
            <a:avLst/>
          </a:prstGeom>
          <a:noFill/>
          <a:ln w="12700">
            <a:solidFill>
              <a:srgbClr val="18263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8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8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400386" name="矩形 400385"/>
          <p:cNvSpPr/>
          <p:nvPr/>
        </p:nvSpPr>
        <p:spPr>
          <a:xfrm>
            <a:off x="1209675" y="553085"/>
            <a:ext cx="9773285" cy="8244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36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36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2200" y="4486910"/>
            <a:ext cx="10006330" cy="661848"/>
          </a:xfrm>
          <a:prstGeom prst="rect">
            <a:avLst/>
          </a:prstGeom>
          <a:noFill/>
          <a:ln w="12700">
            <a:solidFill>
              <a:srgbClr val="18263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8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8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402434" name="矩形 402433"/>
          <p:cNvSpPr/>
          <p:nvPr/>
        </p:nvSpPr>
        <p:spPr>
          <a:xfrm>
            <a:off x="1493520" y="840105"/>
            <a:ext cx="9114790" cy="8244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36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36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02440" name="矩形 402439"/>
          <p:cNvSpPr/>
          <p:nvPr/>
        </p:nvSpPr>
        <p:spPr>
          <a:xfrm>
            <a:off x="1320165" y="4842828"/>
            <a:ext cx="111761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ar-KW" altLang="zh-CN" sz="3600" b="1" dirty="0">
                <a:solidFill>
                  <a:schemeClr val="tx1"/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cs typeface="字魂35号-经典雅黑" panose="02000000000000000000" charset="-122"/>
              </a:rPr>
              <a:t>عنوان</a:t>
            </a:r>
            <a:endParaRPr lang="zh-CN" altLang="en-US" sz="3600" b="1" dirty="0">
              <a:solidFill>
                <a:schemeClr val="tx1"/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02441" name="文本框 402440"/>
          <p:cNvSpPr txBox="1"/>
          <p:nvPr/>
        </p:nvSpPr>
        <p:spPr>
          <a:xfrm>
            <a:off x="1213803" y="5484178"/>
            <a:ext cx="41148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altLang="zh-CN" sz="2800" b="1" dirty="0">
                <a:solidFill>
                  <a:schemeClr val="tx1"/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نقاط</a:t>
            </a:r>
            <a:endParaRPr lang="zh-CN" altLang="en-US" sz="2800" b="1" i="1" dirty="0">
              <a:solidFill>
                <a:schemeClr val="tx1"/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402442" name="文本框 402441"/>
          <p:cNvSpPr txBox="1"/>
          <p:nvPr/>
        </p:nvSpPr>
        <p:spPr>
          <a:xfrm>
            <a:off x="5114290" y="5484178"/>
            <a:ext cx="43434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altLang="zh-CN" sz="2800" b="1" dirty="0">
                <a:solidFill>
                  <a:schemeClr val="tx1"/>
                </a:solidFill>
                <a:effectLst/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نقاط</a:t>
            </a:r>
            <a:endParaRPr lang="zh-CN" altLang="en-US" sz="2800" b="1" i="1" dirty="0">
              <a:solidFill>
                <a:schemeClr val="tx1"/>
              </a:solidFill>
              <a:effectLst/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520" y="2952750"/>
            <a:ext cx="9328150" cy="661848"/>
          </a:xfrm>
          <a:prstGeom prst="rect">
            <a:avLst/>
          </a:prstGeom>
          <a:noFill/>
          <a:ln w="12700">
            <a:solidFill>
              <a:srgbClr val="18263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8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8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0" grpId="0"/>
      <p:bldP spid="402441" grpId="0"/>
      <p:bldP spid="4024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2788920" y="290830"/>
            <a:ext cx="6668135" cy="2464435"/>
          </a:xfrm>
          <a:prstGeom prst="rect">
            <a:avLst/>
          </a:prstGeom>
          <a:effectLst>
            <a:outerShdw blurRad="3556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5" name="文本框 44"/>
          <p:cNvSpPr txBox="1"/>
          <p:nvPr/>
        </p:nvSpPr>
        <p:spPr>
          <a:xfrm>
            <a:off x="4715827" y="4347527"/>
            <a:ext cx="275907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KW" altLang="zh-CN" sz="6000" b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47号-三分行楷" panose="00000500000000000000" charset="-122"/>
                <a:ea typeface="字魂47号-三分行楷" panose="00000500000000000000" charset="-122"/>
                <a:cs typeface="字魂36号-正文宋楷" panose="02000000000000000000" charset="-122"/>
              </a:rPr>
              <a:t>عنوان</a:t>
            </a:r>
            <a:endParaRPr lang="zh-CN" altLang="en-US" sz="6000" b="1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47号-三分行楷" panose="00000500000000000000" charset="-122"/>
              <a:ea typeface="字魂47号-三分行楷" panose="00000500000000000000" charset="-122"/>
              <a:cs typeface="字魂36号-正文宋楷" panose="02000000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85069" y="2295744"/>
            <a:ext cx="4275201" cy="221599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ar-KW" altLang="zh-CN" sz="13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47号-三分行楷" panose="00000500000000000000" charset="-122"/>
                <a:ea typeface="字魂47号-三分行楷" panose="00000500000000000000" charset="-122"/>
                <a:cs typeface="字魂36号-正文宋楷" panose="02000000000000000000" charset="-122"/>
              </a:rPr>
              <a:t>عنوان</a:t>
            </a:r>
            <a:endParaRPr lang="zh-CN" altLang="en-US" sz="138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47号-三分行楷" panose="00000500000000000000" charset="-122"/>
              <a:ea typeface="字魂47号-三分行楷" panose="00000500000000000000" charset="-122"/>
              <a:cs typeface="字魂36号-正文宋楷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5888" y="543560"/>
            <a:ext cx="4584382" cy="57702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413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416770" name="文本框 416769"/>
          <p:cNvSpPr txBox="1"/>
          <p:nvPr/>
        </p:nvSpPr>
        <p:spPr>
          <a:xfrm>
            <a:off x="2297113" y="2795588"/>
            <a:ext cx="4114800" cy="82994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1</a:t>
            </a:r>
            <a:r>
              <a:rPr lang="zh-CN" altLang="en-US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、</a:t>
            </a:r>
            <a:r>
              <a:rPr lang="ar-KW" altLang="zh-CN" sz="4800" dirty="0" err="1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النقطه</a:t>
            </a:r>
            <a:r>
              <a:rPr lang="ar-KW" altLang="zh-CN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 الاولى</a:t>
            </a:r>
            <a:endParaRPr lang="zh-CN" altLang="en-US" sz="4800" dirty="0">
              <a:solidFill>
                <a:schemeClr val="tx1"/>
              </a:solidFill>
              <a:effectLst/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6771" name="文本框 416770"/>
          <p:cNvSpPr txBox="1"/>
          <p:nvPr/>
        </p:nvSpPr>
        <p:spPr>
          <a:xfrm>
            <a:off x="2297113" y="3938588"/>
            <a:ext cx="4343400" cy="82994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2</a:t>
            </a:r>
            <a:r>
              <a:rPr lang="zh-CN" altLang="en-US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、</a:t>
            </a:r>
            <a:r>
              <a:rPr lang="ar-KW" altLang="zh-CN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النقطة الثانية</a:t>
            </a:r>
            <a:endParaRPr lang="zh-CN" altLang="en-US" sz="4800" dirty="0">
              <a:solidFill>
                <a:schemeClr val="tx1"/>
              </a:solidFill>
              <a:effectLst/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6772" name="矩形 416771"/>
          <p:cNvSpPr/>
          <p:nvPr/>
        </p:nvSpPr>
        <p:spPr>
          <a:xfrm>
            <a:off x="1023938" y="1339850"/>
            <a:ext cx="8101012" cy="768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ar-KW" altLang="zh-CN" sz="4400" dirty="0">
                <a:solidFill>
                  <a:schemeClr val="tx1"/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نقاط</a:t>
            </a:r>
            <a:endParaRPr lang="zh-CN" altLang="en-US" sz="44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6773" name="文本框 416772"/>
          <p:cNvSpPr txBox="1"/>
          <p:nvPr/>
        </p:nvSpPr>
        <p:spPr>
          <a:xfrm>
            <a:off x="2297113" y="5081588"/>
            <a:ext cx="4343400" cy="82994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3</a:t>
            </a:r>
            <a:r>
              <a:rPr lang="zh-CN" altLang="en-US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、</a:t>
            </a:r>
            <a:r>
              <a:rPr lang="ar-KW" altLang="zh-CN" sz="4800" dirty="0" err="1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النقطه</a:t>
            </a:r>
            <a:r>
              <a:rPr lang="ar-KW" altLang="zh-CN" sz="4800" dirty="0">
                <a:solidFill>
                  <a:schemeClr val="tx1"/>
                </a:solidFill>
                <a:effectLst/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 الثالثة</a:t>
            </a:r>
            <a:endParaRPr lang="zh-CN" altLang="en-US" sz="4800" dirty="0">
              <a:solidFill>
                <a:schemeClr val="tx1"/>
              </a:solidFill>
              <a:effectLst/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/>
      <p:bldP spid="416771" grpId="0"/>
      <p:bldP spid="416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418818" name="文本框 418817"/>
          <p:cNvSpPr txBox="1"/>
          <p:nvPr/>
        </p:nvSpPr>
        <p:spPr>
          <a:xfrm>
            <a:off x="3977958" y="3140075"/>
            <a:ext cx="3330575" cy="14938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KW" altLang="zh-CN" sz="4400" b="1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الختام</a:t>
            </a:r>
            <a:endParaRPr lang="zh-CN" altLang="en-US" sz="44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  <a:p>
            <a:pPr>
              <a:spcBef>
                <a:spcPct val="50000"/>
              </a:spcBef>
            </a:pPr>
            <a:r>
              <a:rPr lang="ar-KW" altLang="zh-CN" sz="3200" b="1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نص</a:t>
            </a:r>
            <a:endParaRPr lang="en-US" altLang="zh-CN" sz="32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8819" name="文本框 418818"/>
          <p:cNvSpPr txBox="1"/>
          <p:nvPr/>
        </p:nvSpPr>
        <p:spPr>
          <a:xfrm>
            <a:off x="7578408" y="1265555"/>
            <a:ext cx="2663825" cy="70675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KW" altLang="zh-CN" sz="4000" b="1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اعداد</a:t>
            </a:r>
            <a:endParaRPr lang="zh-CN" altLang="en-US" sz="40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8820" name="文本框 418819"/>
          <p:cNvSpPr txBox="1"/>
          <p:nvPr/>
        </p:nvSpPr>
        <p:spPr>
          <a:xfrm>
            <a:off x="7654608" y="2004695"/>
            <a:ext cx="2444750" cy="70675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KW" altLang="zh-CN" sz="4000" b="1" dirty="0" err="1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المعلمه</a:t>
            </a:r>
            <a:endParaRPr lang="zh-CN" altLang="en-US" sz="40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8821" name="文本框 418820"/>
          <p:cNvSpPr txBox="1"/>
          <p:nvPr/>
        </p:nvSpPr>
        <p:spPr>
          <a:xfrm>
            <a:off x="7578408" y="2743835"/>
            <a:ext cx="2663825" cy="70675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KW" altLang="zh-CN" sz="4000" b="1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------</a:t>
            </a:r>
            <a:endParaRPr lang="zh-CN" altLang="en-US" sz="40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8822" name="文本框 418821"/>
          <p:cNvSpPr txBox="1"/>
          <p:nvPr/>
        </p:nvSpPr>
        <p:spPr>
          <a:xfrm>
            <a:off x="7578725" y="4222115"/>
            <a:ext cx="234315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KW" altLang="zh-CN" sz="4000" b="1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--------</a:t>
            </a:r>
            <a:endParaRPr lang="zh-CN" altLang="en-US" sz="40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8823" name="文本框 418822"/>
          <p:cNvSpPr txBox="1"/>
          <p:nvPr/>
        </p:nvSpPr>
        <p:spPr>
          <a:xfrm>
            <a:off x="7578408" y="4961255"/>
            <a:ext cx="2520950" cy="70675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KW" altLang="zh-CN" sz="4000" b="1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--------</a:t>
            </a:r>
            <a:endParaRPr lang="zh-CN" altLang="en-US" sz="40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8824" name="左大括号 418823"/>
          <p:cNvSpPr/>
          <p:nvPr/>
        </p:nvSpPr>
        <p:spPr>
          <a:xfrm>
            <a:off x="7075170" y="1518285"/>
            <a:ext cx="358775" cy="4006215"/>
          </a:xfrm>
          <a:prstGeom prst="leftBrace">
            <a:avLst>
              <a:gd name="adj1" fmla="val 75258"/>
              <a:gd name="adj2" fmla="val 50000"/>
            </a:avLst>
          </a:prstGeom>
          <a:noFill/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418826" name="文本框 418825"/>
          <p:cNvSpPr txBox="1"/>
          <p:nvPr/>
        </p:nvSpPr>
        <p:spPr>
          <a:xfrm>
            <a:off x="7578408" y="3482975"/>
            <a:ext cx="2592387" cy="70675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KW" altLang="zh-CN" sz="4000" b="1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رئيسة القسم</a:t>
            </a:r>
            <a:endParaRPr lang="zh-CN" altLang="en-US" sz="4000" b="1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 rot="16200000">
            <a:off x="-1059180" y="1795780"/>
            <a:ext cx="6473825" cy="3072765"/>
          </a:xfrm>
          <a:prstGeom prst="rect">
            <a:avLst/>
          </a:prstGeom>
          <a:effectLst>
            <a:outerShdw blurRad="355600" dist="1524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/>
      <p:bldP spid="418819" grpId="0"/>
      <p:bldP spid="418820" grpId="0"/>
      <p:bldP spid="418821" grpId="0"/>
      <p:bldP spid="418822" grpId="0"/>
      <p:bldP spid="418823" grpId="0"/>
      <p:bldP spid="4188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商用古风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79700" y="-2697480"/>
            <a:ext cx="6823075" cy="1225169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6061353" y="5716586"/>
            <a:ext cx="52931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ar-KW" altLang="zh-CN" sz="2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charset="-122"/>
                <a:ea typeface="字魂35号-经典雅黑" panose="02000000000000000000" charset="-122"/>
                <a:cs typeface="字魂36号-正文宋楷" panose="02000000000000000000" charset="-122"/>
              </a:rPr>
              <a:t>نص</a:t>
            </a:r>
            <a:endParaRPr lang="zh-CN" sz="20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charset="-122"/>
              <a:ea typeface="字魂35号-经典雅黑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653030" y="1065530"/>
            <a:ext cx="6598285" cy="2646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r-KW" altLang="zh-CN" sz="1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5号-龙吟手书" panose="00000500000000000000" charset="-122"/>
                <a:ea typeface="字魂55号-龙吟手书" panose="00000500000000000000" charset="-122"/>
                <a:cs typeface="字魂36号-正文宋楷" panose="02000000000000000000" charset="-122"/>
                <a:sym typeface="+mn-ea"/>
              </a:rPr>
              <a:t>عنوان</a:t>
            </a:r>
            <a:endParaRPr lang="zh-CN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55号-龙吟手书" panose="00000500000000000000" charset="-122"/>
              <a:ea typeface="字魂55号-龙吟手书" panose="00000500000000000000" charset="-122"/>
              <a:cs typeface="字魂36号-正文宋楷" panose="02000000000000000000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168650" y="4912360"/>
            <a:ext cx="5673090" cy="3363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12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1200" dirty="0">
              <a:solidFill>
                <a:schemeClr val="tx1"/>
              </a:solidFill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3899535" y="290830"/>
            <a:ext cx="4749800" cy="1755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 rot="10800000">
            <a:off x="3899535" y="4812030"/>
            <a:ext cx="4749800" cy="1755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45"/>
          <p:cNvSpPr txBox="1"/>
          <p:nvPr/>
        </p:nvSpPr>
        <p:spPr>
          <a:xfrm>
            <a:off x="4751070" y="2329307"/>
            <a:ext cx="3046730" cy="179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ar-KW" altLang="zh-CN" sz="1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5号-龙吟手书" panose="00000500000000000000" charset="-122"/>
                <a:ea typeface="字魂55号-龙吟手书" panose="00000500000000000000" charset="-122"/>
                <a:cs typeface="字魂36号-正文宋楷" panose="02000000000000000000" charset="-122"/>
                <a:sym typeface="+mn-ea"/>
              </a:rPr>
              <a:t>نص</a:t>
            </a:r>
            <a:endParaRPr lang="zh-CN" altLang="en-US" sz="1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55号-龙吟手书" panose="00000500000000000000" charset="-122"/>
              <a:ea typeface="字魂55号-龙吟手书" panose="00000500000000000000" charset="-122"/>
              <a:cs typeface="字魂36号-正文宋楷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2788920" y="290830"/>
            <a:ext cx="6668135" cy="2464435"/>
          </a:xfrm>
          <a:prstGeom prst="rect">
            <a:avLst/>
          </a:prstGeom>
          <a:effectLst>
            <a:outerShdw blurRad="3556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5" name="文本框 44"/>
          <p:cNvSpPr txBox="1"/>
          <p:nvPr/>
        </p:nvSpPr>
        <p:spPr>
          <a:xfrm>
            <a:off x="5218620" y="4472525"/>
            <a:ext cx="1808099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KW" altLang="zh-CN" sz="6000" b="1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47号-三分行楷" panose="00000500000000000000" charset="-122"/>
                <a:ea typeface="字魂47号-三分行楷" panose="00000500000000000000" charset="-122"/>
                <a:cs typeface="字魂36号-正文宋楷" panose="02000000000000000000" charset="-122"/>
              </a:rPr>
              <a:t>عنوان</a:t>
            </a:r>
            <a:endParaRPr lang="zh-CN" altLang="en-US" sz="6000" b="1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47号-三分行楷" panose="00000500000000000000" charset="-122"/>
              <a:ea typeface="字魂47号-三分行楷" panose="00000500000000000000" charset="-122"/>
              <a:cs typeface="字魂36号-正文宋楷" panose="02000000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043174" y="2296056"/>
            <a:ext cx="4325111" cy="221599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ar-KW" altLang="zh-CN" sz="13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47号-三分行楷" panose="00000500000000000000" charset="-122"/>
                <a:ea typeface="字魂47号-三分行楷" panose="00000500000000000000" charset="-122"/>
                <a:cs typeface="字魂36号-正文宋楷" panose="02000000000000000000" charset="-122"/>
              </a:rPr>
              <a:t>عنوان</a:t>
            </a:r>
            <a:endParaRPr lang="zh-CN" altLang="en-US" sz="13800" b="1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47号-三分行楷" panose="00000500000000000000" charset="-122"/>
              <a:ea typeface="字魂47号-三分行楷" panose="00000500000000000000" charset="-122"/>
              <a:cs typeface="字魂36号-正文宋楷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43174" y="528955"/>
            <a:ext cx="4131562" cy="57702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413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4052570" y="290830"/>
            <a:ext cx="4086225" cy="15100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64548" name="矩形 364547"/>
          <p:cNvSpPr/>
          <p:nvPr/>
        </p:nvSpPr>
        <p:spPr>
          <a:xfrm>
            <a:off x="918210" y="1929130"/>
            <a:ext cx="10236835" cy="4041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5pPr>
          </a:lstStyle>
          <a:p>
            <a:pPr marL="0" indent="0">
              <a:lnSpc>
                <a:spcPct val="130000"/>
              </a:lnSpc>
              <a:buNone/>
            </a:pPr>
            <a:r>
              <a:rPr lang="ar-KW" altLang="zh-CN" sz="24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4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  <a:p>
            <a:pPr marL="0" lvl="0" indent="0">
              <a:lnSpc>
                <a:spcPct val="130000"/>
              </a:lnSpc>
              <a:buNone/>
            </a:pPr>
            <a:endParaRPr sz="24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4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4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1944" y="1284286"/>
            <a:ext cx="107593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ar-KW" altLang="zh-CN" sz="3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charset="-122"/>
                <a:ea typeface="字魂35号-经典雅黑" panose="02000000000000000000" charset="-122"/>
                <a:cs typeface="字魂36号-正文宋楷" panose="02000000000000000000" charset="-122"/>
              </a:rPr>
              <a:t>عنوان</a:t>
            </a:r>
            <a:endParaRPr lang="zh-CN" altLang="en-US" sz="36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charset="-122"/>
              <a:ea typeface="字魂35号-经典雅黑" panose="02000000000000000000" charset="-122"/>
              <a:cs typeface="字魂36号-正文宋楷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build="p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365570" name="矩形 365569"/>
          <p:cNvSpPr/>
          <p:nvPr/>
        </p:nvSpPr>
        <p:spPr>
          <a:xfrm>
            <a:off x="1358265" y="805815"/>
            <a:ext cx="9144000" cy="20577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4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4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4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4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4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4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377858" name="Rectangle 2"/>
          <p:cNvSpPr>
            <a:spLocks noGrp="1"/>
          </p:cNvSpPr>
          <p:nvPr>
            <p:ph type="title" idx="4294967295"/>
          </p:nvPr>
        </p:nvSpPr>
        <p:spPr>
          <a:xfrm>
            <a:off x="1232535" y="1597660"/>
            <a:ext cx="8915400" cy="647700"/>
          </a:xfrm>
        </p:spPr>
        <p:txBody>
          <a:bodyPr vert="horz" wrap="square" lIns="91440" tIns="45720" rIns="91440" bIns="45720" anchor="ctr"/>
          <a:lstStyle/>
          <a:p>
            <a:r>
              <a:rPr lang="ar-KW" altLang="zh-CN" sz="4000" b="0" dirty="0">
                <a:solidFill>
                  <a:schemeClr val="tx1"/>
                </a:solidFill>
              </a:rPr>
              <a:t>عنوان</a:t>
            </a:r>
            <a:endParaRPr lang="en-US" altLang="zh-CN" sz="4000" b="0" dirty="0">
              <a:solidFill>
                <a:schemeClr val="tx1"/>
              </a:solidFill>
            </a:endParaRPr>
          </a:p>
        </p:txBody>
      </p:sp>
      <p:sp>
        <p:nvSpPr>
          <p:cNvPr id="377859" name="Rectangle 3"/>
          <p:cNvSpPr>
            <a:spLocks noGrp="1"/>
          </p:cNvSpPr>
          <p:nvPr/>
        </p:nvSpPr>
        <p:spPr>
          <a:xfrm>
            <a:off x="1232535" y="2404745"/>
            <a:ext cx="9726930" cy="35426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2400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sz="2400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4052570" y="290830"/>
            <a:ext cx="4086225" cy="15100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  <p:bldP spid="3778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378882" name="Rectangle 3"/>
          <p:cNvSpPr>
            <a:spLocks noGrp="1"/>
          </p:cNvSpPr>
          <p:nvPr>
            <p:ph type="body" idx="4294967295"/>
          </p:nvPr>
        </p:nvSpPr>
        <p:spPr>
          <a:xfrm>
            <a:off x="1134110" y="1800860"/>
            <a:ext cx="9977120" cy="389509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sz="1800" dirty="0">
                <a:sym typeface="+mn-ea"/>
              </a:rPr>
              <a:t>نص فرعي يمكن تكبير الخط او الغائه</a:t>
            </a:r>
            <a:endParaRPr lang="zh-CN" altLang="en-US" sz="1800" dirty="0"/>
          </a:p>
        </p:txBody>
      </p:sp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>
            <a:off x="4052570" y="290830"/>
            <a:ext cx="4086225" cy="15100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28193"/>
          <a:stretch>
            <a:fillRect/>
          </a:stretch>
        </p:blipFill>
        <p:spPr>
          <a:xfrm>
            <a:off x="640715" y="290830"/>
            <a:ext cx="10963910" cy="6276975"/>
          </a:xfrm>
          <a:prstGeom prst="rect">
            <a:avLst/>
          </a:prstGeom>
        </p:spPr>
      </p:pic>
      <p:sp>
        <p:nvSpPr>
          <p:cNvPr id="486402" name="文本框 486401"/>
          <p:cNvSpPr txBox="1"/>
          <p:nvPr/>
        </p:nvSpPr>
        <p:spPr>
          <a:xfrm>
            <a:off x="1065530" y="722630"/>
            <a:ext cx="7755890" cy="45845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ar-KW" altLang="zh-CN" dirty="0"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نص فرعي يمكن تكبير الخط او الغائه</a:t>
            </a:r>
            <a:endParaRPr lang="zh-CN" altLang="en-US" dirty="0">
              <a:latin typeface="字魂35号-经典雅黑" panose="02000000000000000000" charset="-122"/>
              <a:ea typeface="字魂35号-经典雅黑" panose="02000000000000000000" charset="-122"/>
              <a:cs typeface="字魂35号-经典雅黑" panose="02000000000000000000" charset="-122"/>
            </a:endParaRPr>
          </a:p>
        </p:txBody>
      </p:sp>
      <p:pic>
        <p:nvPicPr>
          <p:cNvPr id="9" name="图片 8" descr="商用古风 (2)"/>
          <p:cNvPicPr>
            <a:picLocks noChangeAspect="1"/>
          </p:cNvPicPr>
          <p:nvPr/>
        </p:nvPicPr>
        <p:blipFill>
          <a:blip r:embed="rId5"/>
          <a:srcRect l="19309" t="2891" r="14321" b="79476"/>
          <a:stretch>
            <a:fillRect/>
          </a:stretch>
        </p:blipFill>
        <p:spPr>
          <a:xfrm rot="5400000">
            <a:off x="6772910" y="1901190"/>
            <a:ext cx="6442075" cy="32219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xfrm>
            <a:off x="1065530" y="3639185"/>
            <a:ext cx="7143750" cy="477520"/>
          </a:xfrm>
          <a:noFill/>
        </p:spPr>
        <p:txBody>
          <a:bodyPr anchor="ctr"/>
          <a:lstStyle/>
          <a:p>
            <a:pPr algn="l"/>
            <a:r>
              <a:rPr lang="ar-KW" altLang="zh-CN" sz="2400" spc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عنوان</a:t>
            </a:r>
            <a:endParaRPr lang="zh-CN" altLang="en-US" sz="2400" spc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xfrm>
            <a:off x="1065530" y="4062095"/>
            <a:ext cx="7755890" cy="174371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KW" altLang="zh-CN" sz="1800" spc="0" dirty="0">
                <a:sym typeface="+mn-ea"/>
              </a:rPr>
              <a:t>نص فرعي يمكن تكبير الخط او الغائه</a:t>
            </a:r>
            <a:endParaRPr lang="zh-CN" altLang="en-US" sz="1800" spc="0" dirty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KW" altLang="zh-CN" sz="1800" spc="0" dirty="0">
                <a:sym typeface="+mn-ea"/>
              </a:rPr>
              <a:t>نص فرعي يمكن تكبير الخط او الغائه</a:t>
            </a:r>
            <a:endParaRPr lang="zh-CN" altLang="en-US" sz="1800" spc="0" dirty="0"/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/>
      <p:bldP spid="486402" grpId="1"/>
      <p:bldP spid="32770" grpId="0"/>
      <p:bldP spid="327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214</Words>
  <Application>Microsoft Office PowerPoint</Application>
  <PresentationFormat>شاشة عريضة</PresentationFormat>
  <Paragraphs>71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微软雅黑</vt:lpstr>
      <vt:lpstr>Arial</vt:lpstr>
      <vt:lpstr>Sakkal Majalla</vt:lpstr>
      <vt:lpstr>字魂35号-经典雅黑</vt:lpstr>
      <vt:lpstr>字魂36号-正文宋楷</vt:lpstr>
      <vt:lpstr>字魂47号-三分行楷</vt:lpstr>
      <vt:lpstr>字魂55号-龙吟手书</vt:lpstr>
      <vt:lpstr>Office 主题​​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عنوان</vt:lpstr>
      <vt:lpstr>عرض تقديمي في PowerPoint</vt:lpstr>
      <vt:lpstr>عنوان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ساره سالم مبارك الشاعرالعجمى</cp:lastModifiedBy>
  <cp:revision>10</cp:revision>
  <dcterms:created xsi:type="dcterms:W3CDTF">2019-07-09T04:46:00Z</dcterms:created>
  <dcterms:modified xsi:type="dcterms:W3CDTF">2021-11-13T19:48:31Z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