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92" r:id="rId5"/>
    <p:sldId id="293" r:id="rId6"/>
    <p:sldId id="294" r:id="rId7"/>
    <p:sldId id="295" r:id="rId8"/>
    <p:sldId id="289" r:id="rId9"/>
    <p:sldId id="260" r:id="rId10"/>
    <p:sldId id="320" r:id="rId11"/>
    <p:sldId id="326" r:id="rId12"/>
    <p:sldId id="323" r:id="rId13"/>
    <p:sldId id="329" r:id="rId14"/>
    <p:sldId id="311" r:id="rId15"/>
    <p:sldId id="261" r:id="rId16"/>
    <p:sldId id="279" r:id="rId17"/>
    <p:sldId id="338" r:id="rId18"/>
    <p:sldId id="341" r:id="rId19"/>
    <p:sldId id="343" r:id="rId20"/>
    <p:sldId id="347" r:id="rId21"/>
    <p:sldId id="353" r:id="rId22"/>
    <p:sldId id="262" r:id="rId23"/>
    <p:sldId id="316" r:id="rId24"/>
    <p:sldId id="322" r:id="rId25"/>
    <p:sldId id="327" r:id="rId26"/>
    <p:sldId id="354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4DF"/>
    <a:srgbClr val="F09C97"/>
    <a:srgbClr val="F2F2F2"/>
    <a:srgbClr val="EEE3DE"/>
    <a:srgbClr val="F97E9C"/>
    <a:srgbClr val="F5EFEE"/>
    <a:srgbClr val="FDF6EE"/>
    <a:srgbClr val="FCF5EE"/>
    <a:srgbClr val="FDF5EE"/>
    <a:srgbClr val="D86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EFCC5-3D33-45EE-AE27-B3DFF2F795D7}" v="10" dt="2022-01-14T16:31:14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54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C9C85-5D6F-4A46-A836-C015911417E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BC674-FA8C-43E5-B8FF-F58F447E2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5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C674-FA8C-43E5-B8FF-F58F447E295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05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7155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5535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045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901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3629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C674-FA8C-43E5-B8FF-F58F447E295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9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6648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4992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721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17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C674-FA8C-43E5-B8FF-F58F447E295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18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7427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428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C674-FA8C-43E5-B8FF-F58F447E295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23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4141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506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369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C674-FA8C-43E5-B8FF-F58F447E295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210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C674-FA8C-43E5-B8FF-F58F447E295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3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294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603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8838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5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FBFC-C581-4CC7-909D-48BB7F08435C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0699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BC674-FA8C-43E5-B8FF-F58F447E29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71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176A9B-D2B6-4D70-A50E-3593FD873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50EB6E8-1174-4753-BBFA-7C08A50F5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8ADE2-E844-4C43-BAC9-1E340BAB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958E02-8C5B-4943-B9B9-25699A40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5D07AD-A815-4FD5-90F4-4A2E3C13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96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A2AF41-C80E-4E01-821B-29E836EE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7C0831-C43C-4010-99D9-BE93A71B3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876AEE-2AA7-4A37-B95A-8E338466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9FDF0C-CD1F-4BDA-AEAC-2391C2198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DB05E2-E71C-4D21-95AD-43A6A90C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27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051D8E-458B-46D4-854C-6309E2044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4E9783-4229-4315-A17C-373C3FED3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49D9EB-CBC2-4988-8A83-88FA1858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C00A7E-0CFB-4413-A50F-98088970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18713-5351-44F2-8ADD-5A820CED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51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1" cy="6858001"/>
          </a:xfrm>
          <a:custGeom>
            <a:avLst/>
            <a:gdLst>
              <a:gd name="connsiteX0" fmla="*/ 12192001 w 12192001"/>
              <a:gd name="connsiteY0" fmla="*/ 0 h 6858001"/>
              <a:gd name="connsiteX1" fmla="*/ 12192001 w 12192001"/>
              <a:gd name="connsiteY1" fmla="*/ 5762915 h 6858001"/>
              <a:gd name="connsiteX2" fmla="*/ 0 w 12192001"/>
              <a:gd name="connsiteY2" fmla="*/ 6858001 h 6858001"/>
              <a:gd name="connsiteX3" fmla="*/ 0 w 12192001"/>
              <a:gd name="connsiteY3" fmla="*/ 109508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1">
                <a:moveTo>
                  <a:pt x="12192001" y="0"/>
                </a:moveTo>
                <a:lnTo>
                  <a:pt x="12192001" y="5762915"/>
                </a:lnTo>
                <a:lnTo>
                  <a:pt x="0" y="6858001"/>
                </a:lnTo>
                <a:lnTo>
                  <a:pt x="0" y="10950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801911" y="3919612"/>
            <a:ext cx="588180" cy="588180"/>
          </a:xfrm>
          <a:custGeom>
            <a:avLst/>
            <a:gdLst>
              <a:gd name="connsiteX0" fmla="*/ 294090 w 588180"/>
              <a:gd name="connsiteY0" fmla="*/ 0 h 588180"/>
              <a:gd name="connsiteX1" fmla="*/ 588180 w 588180"/>
              <a:gd name="connsiteY1" fmla="*/ 294090 h 588180"/>
              <a:gd name="connsiteX2" fmla="*/ 294090 w 588180"/>
              <a:gd name="connsiteY2" fmla="*/ 588180 h 588180"/>
              <a:gd name="connsiteX3" fmla="*/ 0 w 588180"/>
              <a:gd name="connsiteY3" fmla="*/ 294090 h 588180"/>
              <a:gd name="connsiteX4" fmla="*/ 294090 w 588180"/>
              <a:gd name="connsiteY4" fmla="*/ 0 h 58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80" h="588180">
                <a:moveTo>
                  <a:pt x="294090" y="0"/>
                </a:moveTo>
                <a:cubicBezTo>
                  <a:pt x="456511" y="0"/>
                  <a:pt x="588180" y="131669"/>
                  <a:pt x="588180" y="294090"/>
                </a:cubicBezTo>
                <a:cubicBezTo>
                  <a:pt x="588180" y="456511"/>
                  <a:pt x="456511" y="588180"/>
                  <a:pt x="294090" y="588180"/>
                </a:cubicBezTo>
                <a:cubicBezTo>
                  <a:pt x="131669" y="588180"/>
                  <a:pt x="0" y="456511"/>
                  <a:pt x="0" y="294090"/>
                </a:cubicBezTo>
                <a:cubicBezTo>
                  <a:pt x="0" y="131669"/>
                  <a:pt x="131669" y="0"/>
                  <a:pt x="294090" y="0"/>
                </a:cubicBezTo>
                <a:close/>
              </a:path>
            </a:pathLst>
          </a:custGeom>
          <a:effectLst>
            <a:outerShdw blurRad="127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17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29916" y="829662"/>
            <a:ext cx="5286151" cy="3580338"/>
          </a:xfrm>
          <a:custGeom>
            <a:avLst/>
            <a:gdLst>
              <a:gd name="connsiteX0" fmla="*/ 26613 w 4093029"/>
              <a:gd name="connsiteY0" fmla="*/ 0 h 2772229"/>
              <a:gd name="connsiteX1" fmla="*/ 4066416 w 4093029"/>
              <a:gd name="connsiteY1" fmla="*/ 0 h 2772229"/>
              <a:gd name="connsiteX2" fmla="*/ 4093029 w 4093029"/>
              <a:gd name="connsiteY2" fmla="*/ 26613 h 2772229"/>
              <a:gd name="connsiteX3" fmla="*/ 4093029 w 4093029"/>
              <a:gd name="connsiteY3" fmla="*/ 2745616 h 2772229"/>
              <a:gd name="connsiteX4" fmla="*/ 4066416 w 4093029"/>
              <a:gd name="connsiteY4" fmla="*/ 2772229 h 2772229"/>
              <a:gd name="connsiteX5" fmla="*/ 26613 w 4093029"/>
              <a:gd name="connsiteY5" fmla="*/ 2772229 h 2772229"/>
              <a:gd name="connsiteX6" fmla="*/ 0 w 4093029"/>
              <a:gd name="connsiteY6" fmla="*/ 2745616 h 2772229"/>
              <a:gd name="connsiteX7" fmla="*/ 0 w 4093029"/>
              <a:gd name="connsiteY7" fmla="*/ 26613 h 2772229"/>
              <a:gd name="connsiteX8" fmla="*/ 26613 w 4093029"/>
              <a:gd name="connsiteY8" fmla="*/ 0 h 277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3029" h="2772229">
                <a:moveTo>
                  <a:pt x="26613" y="0"/>
                </a:moveTo>
                <a:lnTo>
                  <a:pt x="4066416" y="0"/>
                </a:lnTo>
                <a:cubicBezTo>
                  <a:pt x="4081114" y="0"/>
                  <a:pt x="4093029" y="11915"/>
                  <a:pt x="4093029" y="26613"/>
                </a:cubicBezTo>
                <a:lnTo>
                  <a:pt x="4093029" y="2745616"/>
                </a:lnTo>
                <a:cubicBezTo>
                  <a:pt x="4093029" y="2760314"/>
                  <a:pt x="4081114" y="2772229"/>
                  <a:pt x="4066416" y="2772229"/>
                </a:cubicBezTo>
                <a:lnTo>
                  <a:pt x="26613" y="2772229"/>
                </a:lnTo>
                <a:cubicBezTo>
                  <a:pt x="11915" y="2772229"/>
                  <a:pt x="0" y="2760314"/>
                  <a:pt x="0" y="2745616"/>
                </a:cubicBezTo>
                <a:lnTo>
                  <a:pt x="0" y="26613"/>
                </a:lnTo>
                <a:cubicBezTo>
                  <a:pt x="0" y="11915"/>
                  <a:pt x="11915" y="0"/>
                  <a:pt x="266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5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609771" y="2692320"/>
            <a:ext cx="972458" cy="972458"/>
          </a:xfrm>
          <a:custGeom>
            <a:avLst/>
            <a:gdLst>
              <a:gd name="connsiteX0" fmla="*/ 486229 w 972458"/>
              <a:gd name="connsiteY0" fmla="*/ 0 h 972458"/>
              <a:gd name="connsiteX1" fmla="*/ 972458 w 972458"/>
              <a:gd name="connsiteY1" fmla="*/ 486229 h 972458"/>
              <a:gd name="connsiteX2" fmla="*/ 486229 w 972458"/>
              <a:gd name="connsiteY2" fmla="*/ 972458 h 972458"/>
              <a:gd name="connsiteX3" fmla="*/ 0 w 972458"/>
              <a:gd name="connsiteY3" fmla="*/ 486229 h 972458"/>
              <a:gd name="connsiteX4" fmla="*/ 486229 w 972458"/>
              <a:gd name="connsiteY4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458" h="972458">
                <a:moveTo>
                  <a:pt x="486229" y="0"/>
                </a:moveTo>
                <a:cubicBezTo>
                  <a:pt x="754766" y="0"/>
                  <a:pt x="972458" y="217692"/>
                  <a:pt x="972458" y="486229"/>
                </a:cubicBezTo>
                <a:cubicBezTo>
                  <a:pt x="972458" y="754766"/>
                  <a:pt x="754766" y="972458"/>
                  <a:pt x="486229" y="972458"/>
                </a:cubicBezTo>
                <a:cubicBezTo>
                  <a:pt x="217692" y="972458"/>
                  <a:pt x="0" y="754766"/>
                  <a:pt x="0" y="486229"/>
                </a:cubicBezTo>
                <a:cubicBezTo>
                  <a:pt x="0" y="217692"/>
                  <a:pt x="217692" y="0"/>
                  <a:pt x="4862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920751" y="2692320"/>
            <a:ext cx="972458" cy="972458"/>
          </a:xfrm>
          <a:custGeom>
            <a:avLst/>
            <a:gdLst>
              <a:gd name="connsiteX0" fmla="*/ 486229 w 972458"/>
              <a:gd name="connsiteY0" fmla="*/ 0 h 972458"/>
              <a:gd name="connsiteX1" fmla="*/ 972458 w 972458"/>
              <a:gd name="connsiteY1" fmla="*/ 486229 h 972458"/>
              <a:gd name="connsiteX2" fmla="*/ 486229 w 972458"/>
              <a:gd name="connsiteY2" fmla="*/ 972458 h 972458"/>
              <a:gd name="connsiteX3" fmla="*/ 0 w 972458"/>
              <a:gd name="connsiteY3" fmla="*/ 486229 h 972458"/>
              <a:gd name="connsiteX4" fmla="*/ 486229 w 972458"/>
              <a:gd name="connsiteY4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458" h="972458">
                <a:moveTo>
                  <a:pt x="486229" y="0"/>
                </a:moveTo>
                <a:cubicBezTo>
                  <a:pt x="754766" y="0"/>
                  <a:pt x="972458" y="217692"/>
                  <a:pt x="972458" y="486229"/>
                </a:cubicBezTo>
                <a:cubicBezTo>
                  <a:pt x="972458" y="754766"/>
                  <a:pt x="754766" y="972458"/>
                  <a:pt x="486229" y="972458"/>
                </a:cubicBezTo>
                <a:cubicBezTo>
                  <a:pt x="217692" y="972458"/>
                  <a:pt x="0" y="754766"/>
                  <a:pt x="0" y="486229"/>
                </a:cubicBezTo>
                <a:cubicBezTo>
                  <a:pt x="0" y="217692"/>
                  <a:pt x="217692" y="0"/>
                  <a:pt x="4862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306048" y="2692320"/>
            <a:ext cx="972458" cy="972458"/>
          </a:xfrm>
          <a:custGeom>
            <a:avLst/>
            <a:gdLst>
              <a:gd name="connsiteX0" fmla="*/ 486229 w 972458"/>
              <a:gd name="connsiteY0" fmla="*/ 0 h 972458"/>
              <a:gd name="connsiteX1" fmla="*/ 972458 w 972458"/>
              <a:gd name="connsiteY1" fmla="*/ 486229 h 972458"/>
              <a:gd name="connsiteX2" fmla="*/ 486229 w 972458"/>
              <a:gd name="connsiteY2" fmla="*/ 972458 h 972458"/>
              <a:gd name="connsiteX3" fmla="*/ 0 w 972458"/>
              <a:gd name="connsiteY3" fmla="*/ 486229 h 972458"/>
              <a:gd name="connsiteX4" fmla="*/ 486229 w 972458"/>
              <a:gd name="connsiteY4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458" h="972458">
                <a:moveTo>
                  <a:pt x="486229" y="0"/>
                </a:moveTo>
                <a:cubicBezTo>
                  <a:pt x="754766" y="0"/>
                  <a:pt x="972458" y="217692"/>
                  <a:pt x="972458" y="486229"/>
                </a:cubicBezTo>
                <a:cubicBezTo>
                  <a:pt x="972458" y="754766"/>
                  <a:pt x="754766" y="972458"/>
                  <a:pt x="486229" y="972458"/>
                </a:cubicBezTo>
                <a:cubicBezTo>
                  <a:pt x="217692" y="972458"/>
                  <a:pt x="0" y="754766"/>
                  <a:pt x="0" y="486229"/>
                </a:cubicBezTo>
                <a:cubicBezTo>
                  <a:pt x="0" y="217692"/>
                  <a:pt x="217692" y="0"/>
                  <a:pt x="4862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09675" y="495300"/>
            <a:ext cx="9772650" cy="628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>
                    <a:lumMod val="95000"/>
                  </a:schemeClr>
                </a:solidFill>
                <a:latin typeface="张海山锐线体2.0" panose="02000000000000000000" pitchFamily="2" charset="-122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237976" y="1123950"/>
            <a:ext cx="1716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ller Light" panose="02000503000000020004" pitchFamily="2" charset="0"/>
                <a:cs typeface="Segoe UI Light" panose="020B0502040204020203" pitchFamily="34" charset="0"/>
              </a:rPr>
              <a:t>This is great design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Aller Ligh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  <p:bldP spid="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731173" y="2195185"/>
            <a:ext cx="4729655" cy="2090736"/>
          </a:xfrm>
          <a:custGeom>
            <a:avLst/>
            <a:gdLst>
              <a:gd name="connsiteX0" fmla="*/ 2090736 w 4729655"/>
              <a:gd name="connsiteY0" fmla="*/ 0 h 2090736"/>
              <a:gd name="connsiteX1" fmla="*/ 4729655 w 4729655"/>
              <a:gd name="connsiteY1" fmla="*/ 0 h 2090736"/>
              <a:gd name="connsiteX2" fmla="*/ 2638919 w 4729655"/>
              <a:gd name="connsiteY2" fmla="*/ 2090736 h 2090736"/>
              <a:gd name="connsiteX3" fmla="*/ 0 w 4729655"/>
              <a:gd name="connsiteY3" fmla="*/ 2090736 h 209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9655" h="2090736">
                <a:moveTo>
                  <a:pt x="2090736" y="0"/>
                </a:moveTo>
                <a:lnTo>
                  <a:pt x="4729655" y="0"/>
                </a:lnTo>
                <a:lnTo>
                  <a:pt x="2638919" y="2090736"/>
                </a:lnTo>
                <a:lnTo>
                  <a:pt x="0" y="20907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9915" y="2195185"/>
            <a:ext cx="4729655" cy="2090736"/>
          </a:xfrm>
          <a:custGeom>
            <a:avLst/>
            <a:gdLst>
              <a:gd name="connsiteX0" fmla="*/ 2090736 w 4729655"/>
              <a:gd name="connsiteY0" fmla="*/ 0 h 2090736"/>
              <a:gd name="connsiteX1" fmla="*/ 4729655 w 4729655"/>
              <a:gd name="connsiteY1" fmla="*/ 0 h 2090736"/>
              <a:gd name="connsiteX2" fmla="*/ 2638919 w 4729655"/>
              <a:gd name="connsiteY2" fmla="*/ 2090736 h 2090736"/>
              <a:gd name="connsiteX3" fmla="*/ 0 w 4729655"/>
              <a:gd name="connsiteY3" fmla="*/ 2090736 h 209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9655" h="2090736">
                <a:moveTo>
                  <a:pt x="2090736" y="0"/>
                </a:moveTo>
                <a:lnTo>
                  <a:pt x="4729655" y="0"/>
                </a:lnTo>
                <a:lnTo>
                  <a:pt x="2638919" y="2090736"/>
                </a:lnTo>
                <a:lnTo>
                  <a:pt x="0" y="20907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92432" y="2195185"/>
            <a:ext cx="4729655" cy="2090736"/>
          </a:xfrm>
          <a:custGeom>
            <a:avLst/>
            <a:gdLst>
              <a:gd name="connsiteX0" fmla="*/ 2090736 w 4729655"/>
              <a:gd name="connsiteY0" fmla="*/ 0 h 2090736"/>
              <a:gd name="connsiteX1" fmla="*/ 4729655 w 4729655"/>
              <a:gd name="connsiteY1" fmla="*/ 0 h 2090736"/>
              <a:gd name="connsiteX2" fmla="*/ 2638919 w 4729655"/>
              <a:gd name="connsiteY2" fmla="*/ 2090736 h 2090736"/>
              <a:gd name="connsiteX3" fmla="*/ 0 w 4729655"/>
              <a:gd name="connsiteY3" fmla="*/ 2090736 h 209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9655" h="2090736">
                <a:moveTo>
                  <a:pt x="2090736" y="0"/>
                </a:moveTo>
                <a:lnTo>
                  <a:pt x="4729655" y="0"/>
                </a:lnTo>
                <a:lnTo>
                  <a:pt x="2638919" y="2090736"/>
                </a:lnTo>
                <a:lnTo>
                  <a:pt x="0" y="20907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09675" y="495300"/>
            <a:ext cx="9772650" cy="628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>
                    <a:lumMod val="95000"/>
                  </a:schemeClr>
                </a:solidFill>
                <a:latin typeface="张海山锐线体2.0" panose="02000000000000000000" pitchFamily="2" charset="-122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237976" y="1123950"/>
            <a:ext cx="1716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ller Light" panose="02000503000000020004" pitchFamily="2" charset="0"/>
                <a:cs typeface="Segoe UI Light" panose="020B0502040204020203" pitchFamily="34" charset="0"/>
              </a:rPr>
              <a:t>This is great design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Aller Ligh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96975"/>
            <a:ext cx="12192000" cy="446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351651" y="1630655"/>
            <a:ext cx="509942" cy="509942"/>
          </a:xfrm>
          <a:custGeom>
            <a:avLst/>
            <a:gdLst>
              <a:gd name="connsiteX0" fmla="*/ 254971 w 509942"/>
              <a:gd name="connsiteY0" fmla="*/ 0 h 509942"/>
              <a:gd name="connsiteX1" fmla="*/ 509942 w 509942"/>
              <a:gd name="connsiteY1" fmla="*/ 254971 h 509942"/>
              <a:gd name="connsiteX2" fmla="*/ 254971 w 509942"/>
              <a:gd name="connsiteY2" fmla="*/ 509942 h 509942"/>
              <a:gd name="connsiteX3" fmla="*/ 0 w 509942"/>
              <a:gd name="connsiteY3" fmla="*/ 254971 h 509942"/>
              <a:gd name="connsiteX4" fmla="*/ 254971 w 509942"/>
              <a:gd name="connsiteY4" fmla="*/ 0 h 50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942" h="509942">
                <a:moveTo>
                  <a:pt x="254971" y="0"/>
                </a:moveTo>
                <a:cubicBezTo>
                  <a:pt x="395788" y="0"/>
                  <a:pt x="509942" y="114154"/>
                  <a:pt x="509942" y="254971"/>
                </a:cubicBezTo>
                <a:cubicBezTo>
                  <a:pt x="509942" y="395788"/>
                  <a:pt x="395788" y="509942"/>
                  <a:pt x="254971" y="509942"/>
                </a:cubicBezTo>
                <a:cubicBezTo>
                  <a:pt x="114154" y="509942"/>
                  <a:pt x="0" y="395788"/>
                  <a:pt x="0" y="254971"/>
                </a:cubicBezTo>
                <a:cubicBezTo>
                  <a:pt x="0" y="114154"/>
                  <a:pt x="114154" y="0"/>
                  <a:pt x="254971" y="0"/>
                </a:cubicBezTo>
                <a:close/>
              </a:path>
            </a:pathLst>
          </a:custGeom>
          <a:effectLst>
            <a:outerShdw blurRad="63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70337" y="3822829"/>
            <a:ext cx="509942" cy="509942"/>
          </a:xfrm>
          <a:custGeom>
            <a:avLst/>
            <a:gdLst>
              <a:gd name="connsiteX0" fmla="*/ 254971 w 509942"/>
              <a:gd name="connsiteY0" fmla="*/ 0 h 509942"/>
              <a:gd name="connsiteX1" fmla="*/ 509942 w 509942"/>
              <a:gd name="connsiteY1" fmla="*/ 254971 h 509942"/>
              <a:gd name="connsiteX2" fmla="*/ 254971 w 509942"/>
              <a:gd name="connsiteY2" fmla="*/ 509942 h 509942"/>
              <a:gd name="connsiteX3" fmla="*/ 0 w 509942"/>
              <a:gd name="connsiteY3" fmla="*/ 254971 h 509942"/>
              <a:gd name="connsiteX4" fmla="*/ 254971 w 509942"/>
              <a:gd name="connsiteY4" fmla="*/ 0 h 50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942" h="509942">
                <a:moveTo>
                  <a:pt x="254971" y="0"/>
                </a:moveTo>
                <a:cubicBezTo>
                  <a:pt x="395788" y="0"/>
                  <a:pt x="509942" y="114154"/>
                  <a:pt x="509942" y="254971"/>
                </a:cubicBezTo>
                <a:cubicBezTo>
                  <a:pt x="509942" y="395788"/>
                  <a:pt x="395788" y="509942"/>
                  <a:pt x="254971" y="509942"/>
                </a:cubicBezTo>
                <a:cubicBezTo>
                  <a:pt x="114154" y="509942"/>
                  <a:pt x="0" y="395788"/>
                  <a:pt x="0" y="254971"/>
                </a:cubicBezTo>
                <a:cubicBezTo>
                  <a:pt x="0" y="114154"/>
                  <a:pt x="114154" y="0"/>
                  <a:pt x="254971" y="0"/>
                </a:cubicBezTo>
                <a:close/>
              </a:path>
            </a:pathLst>
          </a:custGeom>
          <a:effectLst>
            <a:outerShdw blurRad="63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127850" y="3282561"/>
            <a:ext cx="509942" cy="509942"/>
          </a:xfrm>
          <a:custGeom>
            <a:avLst/>
            <a:gdLst>
              <a:gd name="connsiteX0" fmla="*/ 254971 w 509942"/>
              <a:gd name="connsiteY0" fmla="*/ 0 h 509942"/>
              <a:gd name="connsiteX1" fmla="*/ 509942 w 509942"/>
              <a:gd name="connsiteY1" fmla="*/ 254971 h 509942"/>
              <a:gd name="connsiteX2" fmla="*/ 254971 w 509942"/>
              <a:gd name="connsiteY2" fmla="*/ 509942 h 509942"/>
              <a:gd name="connsiteX3" fmla="*/ 0 w 509942"/>
              <a:gd name="connsiteY3" fmla="*/ 254971 h 509942"/>
              <a:gd name="connsiteX4" fmla="*/ 254971 w 509942"/>
              <a:gd name="connsiteY4" fmla="*/ 0 h 50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942" h="509942">
                <a:moveTo>
                  <a:pt x="254971" y="0"/>
                </a:moveTo>
                <a:cubicBezTo>
                  <a:pt x="395788" y="0"/>
                  <a:pt x="509942" y="114154"/>
                  <a:pt x="509942" y="254971"/>
                </a:cubicBezTo>
                <a:cubicBezTo>
                  <a:pt x="509942" y="395788"/>
                  <a:pt x="395788" y="509942"/>
                  <a:pt x="254971" y="509942"/>
                </a:cubicBezTo>
                <a:cubicBezTo>
                  <a:pt x="114154" y="509942"/>
                  <a:pt x="0" y="395788"/>
                  <a:pt x="0" y="254971"/>
                </a:cubicBezTo>
                <a:cubicBezTo>
                  <a:pt x="0" y="114154"/>
                  <a:pt x="114154" y="0"/>
                  <a:pt x="254971" y="0"/>
                </a:cubicBezTo>
                <a:close/>
              </a:path>
            </a:pathLst>
          </a:custGeom>
          <a:effectLst>
            <a:outerShdw blurRad="63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503508" y="1039354"/>
            <a:ext cx="509942" cy="509942"/>
          </a:xfrm>
          <a:custGeom>
            <a:avLst/>
            <a:gdLst>
              <a:gd name="connsiteX0" fmla="*/ 254971 w 509942"/>
              <a:gd name="connsiteY0" fmla="*/ 0 h 509942"/>
              <a:gd name="connsiteX1" fmla="*/ 509942 w 509942"/>
              <a:gd name="connsiteY1" fmla="*/ 254971 h 509942"/>
              <a:gd name="connsiteX2" fmla="*/ 254971 w 509942"/>
              <a:gd name="connsiteY2" fmla="*/ 509942 h 509942"/>
              <a:gd name="connsiteX3" fmla="*/ 0 w 509942"/>
              <a:gd name="connsiteY3" fmla="*/ 254971 h 509942"/>
              <a:gd name="connsiteX4" fmla="*/ 254971 w 509942"/>
              <a:gd name="connsiteY4" fmla="*/ 0 h 50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942" h="509942">
                <a:moveTo>
                  <a:pt x="254971" y="0"/>
                </a:moveTo>
                <a:cubicBezTo>
                  <a:pt x="395788" y="0"/>
                  <a:pt x="509942" y="114154"/>
                  <a:pt x="509942" y="254971"/>
                </a:cubicBezTo>
                <a:cubicBezTo>
                  <a:pt x="509942" y="395788"/>
                  <a:pt x="395788" y="509942"/>
                  <a:pt x="254971" y="509942"/>
                </a:cubicBezTo>
                <a:cubicBezTo>
                  <a:pt x="114154" y="509942"/>
                  <a:pt x="0" y="395788"/>
                  <a:pt x="0" y="254971"/>
                </a:cubicBezTo>
                <a:cubicBezTo>
                  <a:pt x="0" y="114154"/>
                  <a:pt x="114154" y="0"/>
                  <a:pt x="254971" y="0"/>
                </a:cubicBezTo>
                <a:close/>
              </a:path>
            </a:pathLst>
          </a:custGeom>
          <a:effectLst>
            <a:outerShdw blurRad="63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19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 nodePh="1">
                                  <p:stCondLst>
                                    <p:cond delay="47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375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575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38839" cy="6858000"/>
          </a:xfrm>
          <a:custGeom>
            <a:avLst/>
            <a:gdLst>
              <a:gd name="connsiteX0" fmla="*/ 0 w 5938839"/>
              <a:gd name="connsiteY0" fmla="*/ 0 h 6858000"/>
              <a:gd name="connsiteX1" fmla="*/ 2509838 w 5938839"/>
              <a:gd name="connsiteY1" fmla="*/ 0 h 6858000"/>
              <a:gd name="connsiteX2" fmla="*/ 5938839 w 5938839"/>
              <a:gd name="connsiteY2" fmla="*/ 3429001 h 6858000"/>
              <a:gd name="connsiteX3" fmla="*/ 2509838 w 5938839"/>
              <a:gd name="connsiteY3" fmla="*/ 6858000 h 6858000"/>
              <a:gd name="connsiteX4" fmla="*/ 0 w 5938839"/>
              <a:gd name="connsiteY4" fmla="*/ 6858000 h 6858000"/>
              <a:gd name="connsiteX5" fmla="*/ 0 w 5938839"/>
              <a:gd name="connsiteY5" fmla="*/ 4313904 h 6858000"/>
              <a:gd name="connsiteX6" fmla="*/ 884904 w 5938839"/>
              <a:gd name="connsiteY6" fmla="*/ 3429000 h 6858000"/>
              <a:gd name="connsiteX7" fmla="*/ 0 w 5938839"/>
              <a:gd name="connsiteY7" fmla="*/ 25440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8839" h="6858000">
                <a:moveTo>
                  <a:pt x="0" y="0"/>
                </a:moveTo>
                <a:lnTo>
                  <a:pt x="2509838" y="0"/>
                </a:lnTo>
                <a:lnTo>
                  <a:pt x="5938839" y="3429001"/>
                </a:lnTo>
                <a:lnTo>
                  <a:pt x="2509838" y="6858000"/>
                </a:lnTo>
                <a:lnTo>
                  <a:pt x="0" y="6858000"/>
                </a:lnTo>
                <a:lnTo>
                  <a:pt x="0" y="4313904"/>
                </a:lnTo>
                <a:lnTo>
                  <a:pt x="884904" y="3429000"/>
                </a:lnTo>
                <a:lnTo>
                  <a:pt x="0" y="25440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8144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38098"/>
            <a:ext cx="10114278" cy="6896099"/>
          </a:xfrm>
          <a:custGeom>
            <a:avLst/>
            <a:gdLst>
              <a:gd name="connsiteX0" fmla="*/ 0 w 10114278"/>
              <a:gd name="connsiteY0" fmla="*/ 0 h 6896099"/>
              <a:gd name="connsiteX1" fmla="*/ 1013317 w 10114278"/>
              <a:gd name="connsiteY1" fmla="*/ 0 h 6896099"/>
              <a:gd name="connsiteX2" fmla="*/ 3251192 w 10114278"/>
              <a:gd name="connsiteY2" fmla="*/ 2248639 h 6896099"/>
              <a:gd name="connsiteX3" fmla="*/ 3251192 w 10114278"/>
              <a:gd name="connsiteY3" fmla="*/ 2243469 h 6896099"/>
              <a:gd name="connsiteX4" fmla="*/ 5483922 w 10114278"/>
              <a:gd name="connsiteY4" fmla="*/ 0 h 6896099"/>
              <a:gd name="connsiteX5" fmla="*/ 10114278 w 10114278"/>
              <a:gd name="connsiteY5" fmla="*/ 0 h 6896099"/>
              <a:gd name="connsiteX6" fmla="*/ 3251200 w 10114278"/>
              <a:gd name="connsiteY6" fmla="*/ 6896089 h 6896099"/>
              <a:gd name="connsiteX7" fmla="*/ 3251200 w 10114278"/>
              <a:gd name="connsiteY7" fmla="*/ 6896099 h 6896099"/>
              <a:gd name="connsiteX8" fmla="*/ 3251195 w 10114278"/>
              <a:gd name="connsiteY8" fmla="*/ 6896094 h 6896099"/>
              <a:gd name="connsiteX9" fmla="*/ 3251191 w 10114278"/>
              <a:gd name="connsiteY9" fmla="*/ 6896097 h 6896099"/>
              <a:gd name="connsiteX10" fmla="*/ 3251191 w 10114278"/>
              <a:gd name="connsiteY10" fmla="*/ 6896090 h 6896099"/>
              <a:gd name="connsiteX11" fmla="*/ 0 w 10114278"/>
              <a:gd name="connsiteY11" fmla="*/ 3629261 h 68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4278" h="6896099">
                <a:moveTo>
                  <a:pt x="0" y="0"/>
                </a:moveTo>
                <a:lnTo>
                  <a:pt x="1013317" y="0"/>
                </a:lnTo>
                <a:lnTo>
                  <a:pt x="3251192" y="2248639"/>
                </a:lnTo>
                <a:lnTo>
                  <a:pt x="3251192" y="2243469"/>
                </a:lnTo>
                <a:lnTo>
                  <a:pt x="5483922" y="0"/>
                </a:lnTo>
                <a:lnTo>
                  <a:pt x="10114278" y="0"/>
                </a:lnTo>
                <a:lnTo>
                  <a:pt x="3251200" y="6896089"/>
                </a:lnTo>
                <a:lnTo>
                  <a:pt x="3251200" y="6896099"/>
                </a:lnTo>
                <a:lnTo>
                  <a:pt x="3251195" y="6896094"/>
                </a:lnTo>
                <a:lnTo>
                  <a:pt x="3251191" y="6896097"/>
                </a:lnTo>
                <a:lnTo>
                  <a:pt x="3251191" y="6896090"/>
                </a:lnTo>
                <a:lnTo>
                  <a:pt x="0" y="36292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55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28044" y="0"/>
            <a:ext cx="8678457" cy="6858000"/>
          </a:xfrm>
          <a:custGeom>
            <a:avLst/>
            <a:gdLst>
              <a:gd name="connsiteX0" fmla="*/ 0 w 8678457"/>
              <a:gd name="connsiteY0" fmla="*/ 0 h 6858000"/>
              <a:gd name="connsiteX1" fmla="*/ 6963957 w 8678457"/>
              <a:gd name="connsiteY1" fmla="*/ 0 h 6858000"/>
              <a:gd name="connsiteX2" fmla="*/ 8678457 w 8678457"/>
              <a:gd name="connsiteY2" fmla="*/ 6858000 h 6858000"/>
              <a:gd name="connsiteX3" fmla="*/ 1714500 w 86784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8457" h="6858000">
                <a:moveTo>
                  <a:pt x="0" y="0"/>
                </a:moveTo>
                <a:lnTo>
                  <a:pt x="6963957" y="0"/>
                </a:lnTo>
                <a:lnTo>
                  <a:pt x="8678457" y="6858000"/>
                </a:lnTo>
                <a:lnTo>
                  <a:pt x="17145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53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DBA7B1-1D53-4C6E-BD0C-561A7904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DD86C9-975F-40A0-BA83-9C7C3DAE1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FF9EF5-09D5-4321-94C9-6FD58513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FF3A7D-E19A-4826-8988-EAEFCB09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44328-7920-43CF-ABD1-1D7285A8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57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29497" y="0"/>
            <a:ext cx="12221496" cy="6858000"/>
          </a:xfrm>
          <a:custGeom>
            <a:avLst/>
            <a:gdLst>
              <a:gd name="connsiteX0" fmla="*/ 0 w 12221496"/>
              <a:gd name="connsiteY0" fmla="*/ 0 h 6858000"/>
              <a:gd name="connsiteX1" fmla="*/ 12221496 w 12221496"/>
              <a:gd name="connsiteY1" fmla="*/ 0 h 6858000"/>
              <a:gd name="connsiteX2" fmla="*/ 5330510 w 12221496"/>
              <a:gd name="connsiteY2" fmla="*/ 6858000 h 6858000"/>
              <a:gd name="connsiteX3" fmla="*/ 0 w 1222149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1496" h="6858000">
                <a:moveTo>
                  <a:pt x="0" y="0"/>
                </a:moveTo>
                <a:lnTo>
                  <a:pt x="12221496" y="0"/>
                </a:lnTo>
                <a:lnTo>
                  <a:pt x="533051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03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574197" y="1336443"/>
            <a:ext cx="4185113" cy="4185114"/>
          </a:xfrm>
          <a:custGeom>
            <a:avLst/>
            <a:gdLst>
              <a:gd name="connsiteX0" fmla="*/ 2092557 w 4185113"/>
              <a:gd name="connsiteY0" fmla="*/ 0 h 4185114"/>
              <a:gd name="connsiteX1" fmla="*/ 4185113 w 4185113"/>
              <a:gd name="connsiteY1" fmla="*/ 2092557 h 4185114"/>
              <a:gd name="connsiteX2" fmla="*/ 2092557 w 4185113"/>
              <a:gd name="connsiteY2" fmla="*/ 4185114 h 4185114"/>
              <a:gd name="connsiteX3" fmla="*/ 0 w 4185113"/>
              <a:gd name="connsiteY3" fmla="*/ 2092557 h 418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5113" h="4185114">
                <a:moveTo>
                  <a:pt x="2092557" y="0"/>
                </a:moveTo>
                <a:lnTo>
                  <a:pt x="4185113" y="2092557"/>
                </a:lnTo>
                <a:lnTo>
                  <a:pt x="2092557" y="4185114"/>
                </a:lnTo>
                <a:lnTo>
                  <a:pt x="0" y="20925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15807" y="1336443"/>
            <a:ext cx="4185113" cy="4185114"/>
          </a:xfrm>
          <a:custGeom>
            <a:avLst/>
            <a:gdLst>
              <a:gd name="connsiteX0" fmla="*/ 2092557 w 4185113"/>
              <a:gd name="connsiteY0" fmla="*/ 0 h 4185114"/>
              <a:gd name="connsiteX1" fmla="*/ 4185113 w 4185113"/>
              <a:gd name="connsiteY1" fmla="*/ 2092557 h 4185114"/>
              <a:gd name="connsiteX2" fmla="*/ 2092557 w 4185113"/>
              <a:gd name="connsiteY2" fmla="*/ 4185114 h 4185114"/>
              <a:gd name="connsiteX3" fmla="*/ 0 w 4185113"/>
              <a:gd name="connsiteY3" fmla="*/ 2092557 h 418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5113" h="4185114">
                <a:moveTo>
                  <a:pt x="2092557" y="0"/>
                </a:moveTo>
                <a:lnTo>
                  <a:pt x="4185113" y="2092557"/>
                </a:lnTo>
                <a:lnTo>
                  <a:pt x="2092557" y="4185114"/>
                </a:lnTo>
                <a:lnTo>
                  <a:pt x="0" y="20925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353643" y="595085"/>
            <a:ext cx="5667830" cy="5667830"/>
          </a:xfrm>
          <a:custGeom>
            <a:avLst/>
            <a:gdLst>
              <a:gd name="connsiteX0" fmla="*/ 2092557 w 4185113"/>
              <a:gd name="connsiteY0" fmla="*/ 0 h 4185114"/>
              <a:gd name="connsiteX1" fmla="*/ 4185113 w 4185113"/>
              <a:gd name="connsiteY1" fmla="*/ 2092557 h 4185114"/>
              <a:gd name="connsiteX2" fmla="*/ 2092557 w 4185113"/>
              <a:gd name="connsiteY2" fmla="*/ 4185114 h 4185114"/>
              <a:gd name="connsiteX3" fmla="*/ 0 w 4185113"/>
              <a:gd name="connsiteY3" fmla="*/ 2092557 h 418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5113" h="4185114">
                <a:moveTo>
                  <a:pt x="2092557" y="0"/>
                </a:moveTo>
                <a:lnTo>
                  <a:pt x="4185113" y="2092557"/>
                </a:lnTo>
                <a:lnTo>
                  <a:pt x="2092557" y="4185114"/>
                </a:lnTo>
                <a:lnTo>
                  <a:pt x="0" y="2092557"/>
                </a:lnTo>
                <a:close/>
              </a:path>
            </a:pathLst>
          </a:custGeom>
          <a:effectLst>
            <a:outerShdw blurRad="381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706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09675" y="495300"/>
            <a:ext cx="9772650" cy="628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>
                    <a:lumMod val="95000"/>
                  </a:schemeClr>
                </a:solidFill>
                <a:latin typeface="张海山锐线体2.0" panose="02000000000000000000" pitchFamily="2" charset="-122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237976" y="1123950"/>
            <a:ext cx="1716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ller Light" panose="02000503000000020004" pitchFamily="2" charset="0"/>
                <a:cs typeface="Segoe UI Light" panose="020B0502040204020203" pitchFamily="34" charset="0"/>
              </a:rPr>
              <a:t>This is great design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Aller Ligh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09675" y="495300"/>
            <a:ext cx="9772650" cy="628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张海山锐线体2.0" panose="02000000000000000000" pitchFamily="2" charset="-122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9345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088204" y="5324168"/>
            <a:ext cx="2103796" cy="15338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 rot="17959367">
            <a:off x="5161987" y="3621323"/>
            <a:ext cx="1725061" cy="4407600"/>
          </a:xfrm>
          <a:custGeom>
            <a:avLst/>
            <a:gdLst>
              <a:gd name="connsiteX0" fmla="*/ 0 w 2628900"/>
              <a:gd name="connsiteY0" fmla="*/ 0 h 4019550"/>
              <a:gd name="connsiteX1" fmla="*/ 2628900 w 2628900"/>
              <a:gd name="connsiteY1" fmla="*/ 0 h 4019550"/>
              <a:gd name="connsiteX2" fmla="*/ 2628900 w 2628900"/>
              <a:gd name="connsiteY2" fmla="*/ 4019550 h 4019550"/>
              <a:gd name="connsiteX3" fmla="*/ 0 w 2628900"/>
              <a:gd name="connsiteY3" fmla="*/ 4019550 h 4019550"/>
              <a:gd name="connsiteX4" fmla="*/ 0 w 2628900"/>
              <a:gd name="connsiteY4" fmla="*/ 0 h 4019550"/>
              <a:gd name="connsiteX0" fmla="*/ 0 w 2628900"/>
              <a:gd name="connsiteY0" fmla="*/ 0 h 4019550"/>
              <a:gd name="connsiteX1" fmla="*/ 1694059 w 2628900"/>
              <a:gd name="connsiteY1" fmla="*/ 896538 h 4019550"/>
              <a:gd name="connsiteX2" fmla="*/ 2628900 w 2628900"/>
              <a:gd name="connsiteY2" fmla="*/ 4019550 h 4019550"/>
              <a:gd name="connsiteX3" fmla="*/ 0 w 2628900"/>
              <a:gd name="connsiteY3" fmla="*/ 4019550 h 4019550"/>
              <a:gd name="connsiteX4" fmla="*/ 0 w 2628900"/>
              <a:gd name="connsiteY4" fmla="*/ 0 h 4019550"/>
              <a:gd name="connsiteX0" fmla="*/ 31002 w 2659902"/>
              <a:gd name="connsiteY0" fmla="*/ 0 h 4019550"/>
              <a:gd name="connsiteX1" fmla="*/ 1725061 w 2659902"/>
              <a:gd name="connsiteY1" fmla="*/ 896538 h 4019550"/>
              <a:gd name="connsiteX2" fmla="*/ 2659902 w 2659902"/>
              <a:gd name="connsiteY2" fmla="*/ 4019550 h 4019550"/>
              <a:gd name="connsiteX3" fmla="*/ 0 w 2659902"/>
              <a:gd name="connsiteY3" fmla="*/ 3523501 h 4019550"/>
              <a:gd name="connsiteX4" fmla="*/ 31002 w 2659902"/>
              <a:gd name="connsiteY4" fmla="*/ 0 h 4019550"/>
              <a:gd name="connsiteX0" fmla="*/ 31002 w 1725061"/>
              <a:gd name="connsiteY0" fmla="*/ 0 h 4407600"/>
              <a:gd name="connsiteX1" fmla="*/ 1725061 w 1725061"/>
              <a:gd name="connsiteY1" fmla="*/ 896538 h 4407600"/>
              <a:gd name="connsiteX2" fmla="*/ 1716205 w 1725061"/>
              <a:gd name="connsiteY2" fmla="*/ 4407600 h 4407600"/>
              <a:gd name="connsiteX3" fmla="*/ 0 w 1725061"/>
              <a:gd name="connsiteY3" fmla="*/ 3523501 h 4407600"/>
              <a:gd name="connsiteX4" fmla="*/ 31002 w 1725061"/>
              <a:gd name="connsiteY4" fmla="*/ 0 h 44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5061" h="4407600">
                <a:moveTo>
                  <a:pt x="31002" y="0"/>
                </a:moveTo>
                <a:lnTo>
                  <a:pt x="1725061" y="896538"/>
                </a:lnTo>
                <a:lnTo>
                  <a:pt x="1716205" y="4407600"/>
                </a:lnTo>
                <a:lnTo>
                  <a:pt x="0" y="3523501"/>
                </a:lnTo>
                <a:lnTo>
                  <a:pt x="31002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 rot="17959367">
            <a:off x="7520120" y="2102083"/>
            <a:ext cx="1725061" cy="4407600"/>
          </a:xfrm>
          <a:custGeom>
            <a:avLst/>
            <a:gdLst>
              <a:gd name="connsiteX0" fmla="*/ 0 w 2628900"/>
              <a:gd name="connsiteY0" fmla="*/ 0 h 4019550"/>
              <a:gd name="connsiteX1" fmla="*/ 2628900 w 2628900"/>
              <a:gd name="connsiteY1" fmla="*/ 0 h 4019550"/>
              <a:gd name="connsiteX2" fmla="*/ 2628900 w 2628900"/>
              <a:gd name="connsiteY2" fmla="*/ 4019550 h 4019550"/>
              <a:gd name="connsiteX3" fmla="*/ 0 w 2628900"/>
              <a:gd name="connsiteY3" fmla="*/ 4019550 h 4019550"/>
              <a:gd name="connsiteX4" fmla="*/ 0 w 2628900"/>
              <a:gd name="connsiteY4" fmla="*/ 0 h 4019550"/>
              <a:gd name="connsiteX0" fmla="*/ 0 w 2628900"/>
              <a:gd name="connsiteY0" fmla="*/ 0 h 4019550"/>
              <a:gd name="connsiteX1" fmla="*/ 1694059 w 2628900"/>
              <a:gd name="connsiteY1" fmla="*/ 896538 h 4019550"/>
              <a:gd name="connsiteX2" fmla="*/ 2628900 w 2628900"/>
              <a:gd name="connsiteY2" fmla="*/ 4019550 h 4019550"/>
              <a:gd name="connsiteX3" fmla="*/ 0 w 2628900"/>
              <a:gd name="connsiteY3" fmla="*/ 4019550 h 4019550"/>
              <a:gd name="connsiteX4" fmla="*/ 0 w 2628900"/>
              <a:gd name="connsiteY4" fmla="*/ 0 h 4019550"/>
              <a:gd name="connsiteX0" fmla="*/ 31002 w 2659902"/>
              <a:gd name="connsiteY0" fmla="*/ 0 h 4019550"/>
              <a:gd name="connsiteX1" fmla="*/ 1725061 w 2659902"/>
              <a:gd name="connsiteY1" fmla="*/ 896538 h 4019550"/>
              <a:gd name="connsiteX2" fmla="*/ 2659902 w 2659902"/>
              <a:gd name="connsiteY2" fmla="*/ 4019550 h 4019550"/>
              <a:gd name="connsiteX3" fmla="*/ 0 w 2659902"/>
              <a:gd name="connsiteY3" fmla="*/ 3523501 h 4019550"/>
              <a:gd name="connsiteX4" fmla="*/ 31002 w 2659902"/>
              <a:gd name="connsiteY4" fmla="*/ 0 h 4019550"/>
              <a:gd name="connsiteX0" fmla="*/ 31002 w 1725061"/>
              <a:gd name="connsiteY0" fmla="*/ 0 h 4407600"/>
              <a:gd name="connsiteX1" fmla="*/ 1725061 w 1725061"/>
              <a:gd name="connsiteY1" fmla="*/ 896538 h 4407600"/>
              <a:gd name="connsiteX2" fmla="*/ 1716205 w 1725061"/>
              <a:gd name="connsiteY2" fmla="*/ 4407600 h 4407600"/>
              <a:gd name="connsiteX3" fmla="*/ 0 w 1725061"/>
              <a:gd name="connsiteY3" fmla="*/ 3523501 h 4407600"/>
              <a:gd name="connsiteX4" fmla="*/ 31002 w 1725061"/>
              <a:gd name="connsiteY4" fmla="*/ 0 h 44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5061" h="4407600">
                <a:moveTo>
                  <a:pt x="31002" y="0"/>
                </a:moveTo>
                <a:lnTo>
                  <a:pt x="1725061" y="896538"/>
                </a:lnTo>
                <a:lnTo>
                  <a:pt x="1716205" y="4407600"/>
                </a:lnTo>
                <a:lnTo>
                  <a:pt x="0" y="3523501"/>
                </a:lnTo>
                <a:lnTo>
                  <a:pt x="31002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 rot="17959367">
            <a:off x="9843325" y="589194"/>
            <a:ext cx="1725061" cy="4407600"/>
          </a:xfrm>
          <a:custGeom>
            <a:avLst/>
            <a:gdLst>
              <a:gd name="connsiteX0" fmla="*/ 0 w 2628900"/>
              <a:gd name="connsiteY0" fmla="*/ 0 h 4019550"/>
              <a:gd name="connsiteX1" fmla="*/ 2628900 w 2628900"/>
              <a:gd name="connsiteY1" fmla="*/ 0 h 4019550"/>
              <a:gd name="connsiteX2" fmla="*/ 2628900 w 2628900"/>
              <a:gd name="connsiteY2" fmla="*/ 4019550 h 4019550"/>
              <a:gd name="connsiteX3" fmla="*/ 0 w 2628900"/>
              <a:gd name="connsiteY3" fmla="*/ 4019550 h 4019550"/>
              <a:gd name="connsiteX4" fmla="*/ 0 w 2628900"/>
              <a:gd name="connsiteY4" fmla="*/ 0 h 4019550"/>
              <a:gd name="connsiteX0" fmla="*/ 0 w 2628900"/>
              <a:gd name="connsiteY0" fmla="*/ 0 h 4019550"/>
              <a:gd name="connsiteX1" fmla="*/ 1694059 w 2628900"/>
              <a:gd name="connsiteY1" fmla="*/ 896538 h 4019550"/>
              <a:gd name="connsiteX2" fmla="*/ 2628900 w 2628900"/>
              <a:gd name="connsiteY2" fmla="*/ 4019550 h 4019550"/>
              <a:gd name="connsiteX3" fmla="*/ 0 w 2628900"/>
              <a:gd name="connsiteY3" fmla="*/ 4019550 h 4019550"/>
              <a:gd name="connsiteX4" fmla="*/ 0 w 2628900"/>
              <a:gd name="connsiteY4" fmla="*/ 0 h 4019550"/>
              <a:gd name="connsiteX0" fmla="*/ 31002 w 2659902"/>
              <a:gd name="connsiteY0" fmla="*/ 0 h 4019550"/>
              <a:gd name="connsiteX1" fmla="*/ 1725061 w 2659902"/>
              <a:gd name="connsiteY1" fmla="*/ 896538 h 4019550"/>
              <a:gd name="connsiteX2" fmla="*/ 2659902 w 2659902"/>
              <a:gd name="connsiteY2" fmla="*/ 4019550 h 4019550"/>
              <a:gd name="connsiteX3" fmla="*/ 0 w 2659902"/>
              <a:gd name="connsiteY3" fmla="*/ 3523501 h 4019550"/>
              <a:gd name="connsiteX4" fmla="*/ 31002 w 2659902"/>
              <a:gd name="connsiteY4" fmla="*/ 0 h 4019550"/>
              <a:gd name="connsiteX0" fmla="*/ 31002 w 1725061"/>
              <a:gd name="connsiteY0" fmla="*/ 0 h 4407600"/>
              <a:gd name="connsiteX1" fmla="*/ 1725061 w 1725061"/>
              <a:gd name="connsiteY1" fmla="*/ 896538 h 4407600"/>
              <a:gd name="connsiteX2" fmla="*/ 1716205 w 1725061"/>
              <a:gd name="connsiteY2" fmla="*/ 4407600 h 4407600"/>
              <a:gd name="connsiteX3" fmla="*/ 0 w 1725061"/>
              <a:gd name="connsiteY3" fmla="*/ 3523501 h 4407600"/>
              <a:gd name="connsiteX4" fmla="*/ 31002 w 1725061"/>
              <a:gd name="connsiteY4" fmla="*/ 0 h 44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5061" h="4407600">
                <a:moveTo>
                  <a:pt x="31002" y="0"/>
                </a:moveTo>
                <a:lnTo>
                  <a:pt x="1725061" y="896538"/>
                </a:lnTo>
                <a:lnTo>
                  <a:pt x="1716205" y="4407600"/>
                </a:lnTo>
                <a:lnTo>
                  <a:pt x="0" y="3523501"/>
                </a:lnTo>
                <a:lnTo>
                  <a:pt x="31002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108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4" y="1564768"/>
            <a:ext cx="7043248" cy="546468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 rot="2007257">
            <a:off x="2169926" y="1728759"/>
            <a:ext cx="3005556" cy="3867264"/>
          </a:xfrm>
          <a:custGeom>
            <a:avLst/>
            <a:gdLst>
              <a:gd name="connsiteX0" fmla="*/ 0 w 2038350"/>
              <a:gd name="connsiteY0" fmla="*/ 0 h 4227512"/>
              <a:gd name="connsiteX1" fmla="*/ 2038350 w 2038350"/>
              <a:gd name="connsiteY1" fmla="*/ 0 h 4227512"/>
              <a:gd name="connsiteX2" fmla="*/ 2038350 w 2038350"/>
              <a:gd name="connsiteY2" fmla="*/ 4227512 h 4227512"/>
              <a:gd name="connsiteX3" fmla="*/ 0 w 2038350"/>
              <a:gd name="connsiteY3" fmla="*/ 4227512 h 4227512"/>
              <a:gd name="connsiteX4" fmla="*/ 0 w 2038350"/>
              <a:gd name="connsiteY4" fmla="*/ 0 h 4227512"/>
              <a:gd name="connsiteX0" fmla="*/ 0 w 2844895"/>
              <a:gd name="connsiteY0" fmla="*/ 515791 h 4227512"/>
              <a:gd name="connsiteX1" fmla="*/ 2844895 w 2844895"/>
              <a:gd name="connsiteY1" fmla="*/ 0 h 4227512"/>
              <a:gd name="connsiteX2" fmla="*/ 2844895 w 2844895"/>
              <a:gd name="connsiteY2" fmla="*/ 4227512 h 4227512"/>
              <a:gd name="connsiteX3" fmla="*/ 806545 w 2844895"/>
              <a:gd name="connsiteY3" fmla="*/ 4227512 h 4227512"/>
              <a:gd name="connsiteX4" fmla="*/ 0 w 2844895"/>
              <a:gd name="connsiteY4" fmla="*/ 515791 h 4227512"/>
              <a:gd name="connsiteX0" fmla="*/ 0 w 2862703"/>
              <a:gd name="connsiteY0" fmla="*/ 515791 h 4227512"/>
              <a:gd name="connsiteX1" fmla="*/ 2844895 w 2862703"/>
              <a:gd name="connsiteY1" fmla="*/ 0 h 4227512"/>
              <a:gd name="connsiteX2" fmla="*/ 2862703 w 2862703"/>
              <a:gd name="connsiteY2" fmla="*/ 4073042 h 4227512"/>
              <a:gd name="connsiteX3" fmla="*/ 806545 w 2862703"/>
              <a:gd name="connsiteY3" fmla="*/ 4227512 h 4227512"/>
              <a:gd name="connsiteX4" fmla="*/ 0 w 2862703"/>
              <a:gd name="connsiteY4" fmla="*/ 515791 h 4227512"/>
              <a:gd name="connsiteX0" fmla="*/ 480307 w 3343010"/>
              <a:gd name="connsiteY0" fmla="*/ 515791 h 4301469"/>
              <a:gd name="connsiteX1" fmla="*/ 3325202 w 3343010"/>
              <a:gd name="connsiteY1" fmla="*/ 0 h 4301469"/>
              <a:gd name="connsiteX2" fmla="*/ 3343010 w 3343010"/>
              <a:gd name="connsiteY2" fmla="*/ 4073042 h 4301469"/>
              <a:gd name="connsiteX3" fmla="*/ 0 w 3343010"/>
              <a:gd name="connsiteY3" fmla="*/ 4301469 h 4301469"/>
              <a:gd name="connsiteX4" fmla="*/ 480307 w 3343010"/>
              <a:gd name="connsiteY4" fmla="*/ 515791 h 430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3010" h="4301469">
                <a:moveTo>
                  <a:pt x="480307" y="515791"/>
                </a:moveTo>
                <a:lnTo>
                  <a:pt x="3325202" y="0"/>
                </a:lnTo>
                <a:lnTo>
                  <a:pt x="3343010" y="4073042"/>
                </a:lnTo>
                <a:lnTo>
                  <a:pt x="0" y="4301469"/>
                </a:lnTo>
                <a:lnTo>
                  <a:pt x="480307" y="515791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 rot="2007257">
            <a:off x="1764766" y="680412"/>
            <a:ext cx="3157218" cy="4062408"/>
          </a:xfrm>
          <a:custGeom>
            <a:avLst/>
            <a:gdLst>
              <a:gd name="connsiteX0" fmla="*/ 0 w 2038350"/>
              <a:gd name="connsiteY0" fmla="*/ 0 h 4227512"/>
              <a:gd name="connsiteX1" fmla="*/ 2038350 w 2038350"/>
              <a:gd name="connsiteY1" fmla="*/ 0 h 4227512"/>
              <a:gd name="connsiteX2" fmla="*/ 2038350 w 2038350"/>
              <a:gd name="connsiteY2" fmla="*/ 4227512 h 4227512"/>
              <a:gd name="connsiteX3" fmla="*/ 0 w 2038350"/>
              <a:gd name="connsiteY3" fmla="*/ 4227512 h 4227512"/>
              <a:gd name="connsiteX4" fmla="*/ 0 w 2038350"/>
              <a:gd name="connsiteY4" fmla="*/ 0 h 4227512"/>
              <a:gd name="connsiteX0" fmla="*/ 0 w 2844895"/>
              <a:gd name="connsiteY0" fmla="*/ 515791 h 4227512"/>
              <a:gd name="connsiteX1" fmla="*/ 2844895 w 2844895"/>
              <a:gd name="connsiteY1" fmla="*/ 0 h 4227512"/>
              <a:gd name="connsiteX2" fmla="*/ 2844895 w 2844895"/>
              <a:gd name="connsiteY2" fmla="*/ 4227512 h 4227512"/>
              <a:gd name="connsiteX3" fmla="*/ 806545 w 2844895"/>
              <a:gd name="connsiteY3" fmla="*/ 4227512 h 4227512"/>
              <a:gd name="connsiteX4" fmla="*/ 0 w 2844895"/>
              <a:gd name="connsiteY4" fmla="*/ 515791 h 4227512"/>
              <a:gd name="connsiteX0" fmla="*/ 0 w 2862703"/>
              <a:gd name="connsiteY0" fmla="*/ 515791 h 4227512"/>
              <a:gd name="connsiteX1" fmla="*/ 2844895 w 2862703"/>
              <a:gd name="connsiteY1" fmla="*/ 0 h 4227512"/>
              <a:gd name="connsiteX2" fmla="*/ 2862703 w 2862703"/>
              <a:gd name="connsiteY2" fmla="*/ 4073042 h 4227512"/>
              <a:gd name="connsiteX3" fmla="*/ 806545 w 2862703"/>
              <a:gd name="connsiteY3" fmla="*/ 4227512 h 4227512"/>
              <a:gd name="connsiteX4" fmla="*/ 0 w 2862703"/>
              <a:gd name="connsiteY4" fmla="*/ 515791 h 4227512"/>
              <a:gd name="connsiteX0" fmla="*/ 480307 w 3343010"/>
              <a:gd name="connsiteY0" fmla="*/ 515791 h 4301469"/>
              <a:gd name="connsiteX1" fmla="*/ 3325202 w 3343010"/>
              <a:gd name="connsiteY1" fmla="*/ 0 h 4301469"/>
              <a:gd name="connsiteX2" fmla="*/ 3343010 w 3343010"/>
              <a:gd name="connsiteY2" fmla="*/ 4073042 h 4301469"/>
              <a:gd name="connsiteX3" fmla="*/ 0 w 3343010"/>
              <a:gd name="connsiteY3" fmla="*/ 4301469 h 4301469"/>
              <a:gd name="connsiteX4" fmla="*/ 480307 w 3343010"/>
              <a:gd name="connsiteY4" fmla="*/ 515791 h 430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3010" h="4301469">
                <a:moveTo>
                  <a:pt x="480307" y="515791"/>
                </a:moveTo>
                <a:lnTo>
                  <a:pt x="3325202" y="0"/>
                </a:lnTo>
                <a:lnTo>
                  <a:pt x="3343010" y="4073042"/>
                </a:lnTo>
                <a:lnTo>
                  <a:pt x="0" y="4301469"/>
                </a:lnTo>
                <a:lnTo>
                  <a:pt x="480307" y="515791"/>
                </a:lnTo>
                <a:close/>
              </a:path>
            </a:pathLst>
          </a:custGeom>
          <a:effectLst>
            <a:outerShdw blurRad="254000" dist="889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6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812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179172" y="3058065"/>
            <a:ext cx="3016898" cy="5670481"/>
          </a:xfrm>
          <a:custGeom>
            <a:avLst/>
            <a:gdLst>
              <a:gd name="connsiteX0" fmla="*/ 3016898 w 3016898"/>
              <a:gd name="connsiteY0" fmla="*/ 0 h 5670481"/>
              <a:gd name="connsiteX1" fmla="*/ 3016898 w 3016898"/>
              <a:gd name="connsiteY1" fmla="*/ 2667370 h 5670481"/>
              <a:gd name="connsiteX2" fmla="*/ 0 w 3016898"/>
              <a:gd name="connsiteY2" fmla="*/ 5670481 h 5670481"/>
              <a:gd name="connsiteX3" fmla="*/ 0 w 3016898"/>
              <a:gd name="connsiteY3" fmla="*/ 3003111 h 567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898" h="5670481">
                <a:moveTo>
                  <a:pt x="3016898" y="0"/>
                </a:moveTo>
                <a:lnTo>
                  <a:pt x="3016898" y="2667370"/>
                </a:lnTo>
                <a:lnTo>
                  <a:pt x="0" y="5670481"/>
                </a:lnTo>
                <a:lnTo>
                  <a:pt x="0" y="30031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3058367" y="1"/>
            <a:ext cx="3016898" cy="5670480"/>
          </a:xfrm>
          <a:custGeom>
            <a:avLst/>
            <a:gdLst>
              <a:gd name="connsiteX0" fmla="*/ 0 w 3016898"/>
              <a:gd name="connsiteY0" fmla="*/ 0 h 5670480"/>
              <a:gd name="connsiteX1" fmla="*/ 3016898 w 3016898"/>
              <a:gd name="connsiteY1" fmla="*/ 3003111 h 5670480"/>
              <a:gd name="connsiteX2" fmla="*/ 3016898 w 3016898"/>
              <a:gd name="connsiteY2" fmla="*/ 5670480 h 5670480"/>
              <a:gd name="connsiteX3" fmla="*/ 0 w 3016898"/>
              <a:gd name="connsiteY3" fmla="*/ 2667370 h 56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898" h="5670480">
                <a:moveTo>
                  <a:pt x="0" y="0"/>
                </a:moveTo>
                <a:lnTo>
                  <a:pt x="3016898" y="3003111"/>
                </a:lnTo>
                <a:lnTo>
                  <a:pt x="3016898" y="5670480"/>
                </a:lnTo>
                <a:lnTo>
                  <a:pt x="0" y="26673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18830" y="3058066"/>
            <a:ext cx="3016898" cy="5670480"/>
          </a:xfrm>
          <a:custGeom>
            <a:avLst/>
            <a:gdLst>
              <a:gd name="connsiteX0" fmla="*/ 0 w 3016898"/>
              <a:gd name="connsiteY0" fmla="*/ 0 h 5670480"/>
              <a:gd name="connsiteX1" fmla="*/ 3016898 w 3016898"/>
              <a:gd name="connsiteY1" fmla="*/ 3003111 h 5670480"/>
              <a:gd name="connsiteX2" fmla="*/ 3016898 w 3016898"/>
              <a:gd name="connsiteY2" fmla="*/ 5670480 h 5670480"/>
              <a:gd name="connsiteX3" fmla="*/ 0 w 3016898"/>
              <a:gd name="connsiteY3" fmla="*/ 2667370 h 56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898" h="5670480">
                <a:moveTo>
                  <a:pt x="0" y="0"/>
                </a:moveTo>
                <a:lnTo>
                  <a:pt x="3016898" y="3003111"/>
                </a:lnTo>
                <a:lnTo>
                  <a:pt x="3016898" y="5670480"/>
                </a:lnTo>
                <a:lnTo>
                  <a:pt x="0" y="26673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3016898" cy="5670481"/>
          </a:xfrm>
          <a:custGeom>
            <a:avLst/>
            <a:gdLst>
              <a:gd name="connsiteX0" fmla="*/ 3016898 w 3016898"/>
              <a:gd name="connsiteY0" fmla="*/ 0 h 5670481"/>
              <a:gd name="connsiteX1" fmla="*/ 3016898 w 3016898"/>
              <a:gd name="connsiteY1" fmla="*/ 2667370 h 5670481"/>
              <a:gd name="connsiteX2" fmla="*/ 0 w 3016898"/>
              <a:gd name="connsiteY2" fmla="*/ 5670481 h 5670481"/>
              <a:gd name="connsiteX3" fmla="*/ 0 w 3016898"/>
              <a:gd name="connsiteY3" fmla="*/ 3003111 h 567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898" h="5670481">
                <a:moveTo>
                  <a:pt x="3016898" y="0"/>
                </a:moveTo>
                <a:lnTo>
                  <a:pt x="3016898" y="2667370"/>
                </a:lnTo>
                <a:lnTo>
                  <a:pt x="0" y="5670481"/>
                </a:lnTo>
                <a:lnTo>
                  <a:pt x="0" y="30031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255137" y="2711416"/>
            <a:ext cx="8569858" cy="8569858"/>
          </a:xfrm>
          <a:custGeom>
            <a:avLst/>
            <a:gdLst>
              <a:gd name="connsiteX0" fmla="*/ 4284929 w 8569858"/>
              <a:gd name="connsiteY0" fmla="*/ 0 h 8569858"/>
              <a:gd name="connsiteX1" fmla="*/ 8569858 w 8569858"/>
              <a:gd name="connsiteY1" fmla="*/ 4284929 h 8569858"/>
              <a:gd name="connsiteX2" fmla="*/ 4284929 w 8569858"/>
              <a:gd name="connsiteY2" fmla="*/ 8569858 h 8569858"/>
              <a:gd name="connsiteX3" fmla="*/ 0 w 8569858"/>
              <a:gd name="connsiteY3" fmla="*/ 4284929 h 856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9858" h="8569858">
                <a:moveTo>
                  <a:pt x="4284929" y="0"/>
                </a:moveTo>
                <a:lnTo>
                  <a:pt x="8569858" y="4284929"/>
                </a:lnTo>
                <a:lnTo>
                  <a:pt x="4284929" y="8569858"/>
                </a:lnTo>
                <a:lnTo>
                  <a:pt x="0" y="42849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05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  <p:bldP spid="12" grpId="0"/>
      <p:bldP spid="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187071" y="2286000"/>
            <a:ext cx="4570487" cy="4572000"/>
          </a:xfrm>
          <a:custGeom>
            <a:avLst/>
            <a:gdLst>
              <a:gd name="connsiteX0" fmla="*/ 2285244 w 4570487"/>
              <a:gd name="connsiteY0" fmla="*/ 0 h 4572000"/>
              <a:gd name="connsiteX1" fmla="*/ 4570487 w 4570487"/>
              <a:gd name="connsiteY1" fmla="*/ 2286000 h 4572000"/>
              <a:gd name="connsiteX2" fmla="*/ 2285244 w 4570487"/>
              <a:gd name="connsiteY2" fmla="*/ 4572000 h 4572000"/>
              <a:gd name="connsiteX3" fmla="*/ 0 w 4570487"/>
              <a:gd name="connsiteY3" fmla="*/ 2286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0487" h="4572000">
                <a:moveTo>
                  <a:pt x="2285244" y="0"/>
                </a:moveTo>
                <a:lnTo>
                  <a:pt x="4570487" y="2286000"/>
                </a:lnTo>
                <a:lnTo>
                  <a:pt x="2285244" y="4572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757556" y="0"/>
            <a:ext cx="4570487" cy="4572000"/>
          </a:xfrm>
          <a:custGeom>
            <a:avLst/>
            <a:gdLst>
              <a:gd name="connsiteX0" fmla="*/ 2285244 w 4570487"/>
              <a:gd name="connsiteY0" fmla="*/ 0 h 4572000"/>
              <a:gd name="connsiteX1" fmla="*/ 4570487 w 4570487"/>
              <a:gd name="connsiteY1" fmla="*/ 2286000 h 4572000"/>
              <a:gd name="connsiteX2" fmla="*/ 2285244 w 4570487"/>
              <a:gd name="connsiteY2" fmla="*/ 4572000 h 4572000"/>
              <a:gd name="connsiteX3" fmla="*/ 0 w 4570487"/>
              <a:gd name="connsiteY3" fmla="*/ 2286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0487" h="4572000">
                <a:moveTo>
                  <a:pt x="2285244" y="0"/>
                </a:moveTo>
                <a:lnTo>
                  <a:pt x="4570487" y="2286000"/>
                </a:lnTo>
                <a:lnTo>
                  <a:pt x="2285244" y="4572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9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14990" y="-19050"/>
            <a:ext cx="12704102" cy="6891566"/>
          </a:xfrm>
          <a:custGeom>
            <a:avLst/>
            <a:gdLst>
              <a:gd name="connsiteX0" fmla="*/ 0 w 12704102"/>
              <a:gd name="connsiteY0" fmla="*/ 0 h 6891566"/>
              <a:gd name="connsiteX1" fmla="*/ 1270476 w 12704102"/>
              <a:gd name="connsiteY1" fmla="*/ 0 h 6891566"/>
              <a:gd name="connsiteX2" fmla="*/ 8106479 w 12704102"/>
              <a:gd name="connsiteY2" fmla="*/ 6836003 h 6891566"/>
              <a:gd name="connsiteX3" fmla="*/ 12206989 w 12704102"/>
              <a:gd name="connsiteY3" fmla="*/ 2735493 h 6891566"/>
              <a:gd name="connsiteX4" fmla="*/ 12206988 w 12704102"/>
              <a:gd name="connsiteY4" fmla="*/ 6877051 h 6891566"/>
              <a:gd name="connsiteX5" fmla="*/ 12704102 w 12704102"/>
              <a:gd name="connsiteY5" fmla="*/ 6877051 h 6891566"/>
              <a:gd name="connsiteX6" fmla="*/ 12689588 w 12704102"/>
              <a:gd name="connsiteY6" fmla="*/ 6891565 h 6891566"/>
              <a:gd name="connsiteX7" fmla="*/ 1608841 w 12704102"/>
              <a:gd name="connsiteY7" fmla="*/ 6891566 h 6891566"/>
              <a:gd name="connsiteX8" fmla="*/ 0 w 12704102"/>
              <a:gd name="connsiteY8" fmla="*/ 5282725 h 689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4102" h="6891566">
                <a:moveTo>
                  <a:pt x="0" y="0"/>
                </a:moveTo>
                <a:lnTo>
                  <a:pt x="1270476" y="0"/>
                </a:lnTo>
                <a:lnTo>
                  <a:pt x="8106479" y="6836003"/>
                </a:lnTo>
                <a:lnTo>
                  <a:pt x="12206989" y="2735493"/>
                </a:lnTo>
                <a:lnTo>
                  <a:pt x="12206988" y="6877051"/>
                </a:lnTo>
                <a:lnTo>
                  <a:pt x="12704102" y="6877051"/>
                </a:lnTo>
                <a:lnTo>
                  <a:pt x="12689588" y="6891565"/>
                </a:lnTo>
                <a:lnTo>
                  <a:pt x="1608841" y="6891566"/>
                </a:lnTo>
                <a:lnTo>
                  <a:pt x="0" y="52827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246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B5D30C-E4D0-4738-AD14-283EFCA0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4D74E8-A1E8-4BE8-90E3-42E4AA597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E9B1E5-E408-413E-A31A-6A90E3926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DD8E4-BD5F-437F-9C67-A547B019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F89F4-509E-4BC9-96C5-7D013C8E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05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23EA7-E04D-41D9-8628-520DB2A7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A7BDE8-3B3A-463F-BC11-471CF67FE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8C0D6A-6FE9-4C3F-9A9B-A6F5B5D8F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EDBB1-33F2-4E54-9108-0D2F27DC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E174B4-9E70-4AA2-A015-46683D74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2ECB62-3CCC-4CAA-ABAC-CE1EF30C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0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220059-2E48-41D9-A89F-F7D887FF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8E0B26-D730-4CD5-88DF-9F3E9DEE1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352B5E-53B3-433E-B143-44FFC0981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B506AC-D5A4-4CDC-BE22-3DF382DC6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213A7D-9E80-41A8-9F05-BC460E324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7F3308-869C-4697-8545-8AE3CAB6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00932E-6CDF-4535-9BDF-E526D948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C2656E0-98BC-4E73-9795-57675F4D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62C715-7DE8-4DE6-8326-9EA36EAB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941436-6926-46F2-906C-E247E8591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F43F88-EBE3-4759-9B54-A7EC7256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BC0FAA-9AA3-4F4A-9DC4-74508F464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76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3C6B20-7D91-4852-9F4F-BA87F17B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3D4FCFC-B0CF-4535-9EC9-EEBDA366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466AE5-221D-4186-899D-82934CCF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0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BB1E82-11C2-4531-A4DB-C5EAFC96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3F2E19-A94F-4F37-AE7C-37202FEC9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29234E-FB78-4878-B2C6-8B51B1163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CB8EE7-5FB6-426D-B1D6-2797679BC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D0E8D9-7D13-4653-ACD6-CB9EF830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4EC2CA-BFF4-4B12-86A7-C4BB4379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51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5B78A8-356A-4A1A-BFBE-63E44F35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877D3B-D435-4D98-AE39-969484B92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9C25A-8015-43DC-9077-4448748D7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0E425E-906B-4A1E-9F2B-127FCDAD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C57AD3-E0DE-4C9A-83E8-F2AFC86A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775365-CD64-491E-94A4-50805FD3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87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56C532A-31F4-479F-8242-486FF56D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3FC19B-2EE7-42BB-B561-57AB504E1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4031A9-8715-4F50-8A97-FD26086E4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790AB-2400-4FAA-9099-06AD58A42B66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086761-B3D8-4FC9-B81A-7C8DF5B87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62B999-D579-4DCA-8487-A85819BC4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DE60-7028-47AC-B9D9-95676FF99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03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4.png"/><Relationship Id="rId1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audio" Target="../media/media1.mp3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openxmlformats.org/officeDocument/2006/relationships/tags" Target="../tags/tag3.xml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microsoft.com/office/2007/relationships/media" Target="../media/media1.mp3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5" Type="http://schemas.microsoft.com/office/2007/relationships/hdphoto" Target="../media/hdphoto1.wdp"/><Relationship Id="rId10" Type="http://schemas.openxmlformats.org/officeDocument/2006/relationships/notesSlide" Target="../notesSlides/notesSlide1.xml"/><Relationship Id="rId19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>
            <a:extLst>
              <a:ext uri="{FF2B5EF4-FFF2-40B4-BE49-F238E27FC236}">
                <a16:creationId xmlns:a16="http://schemas.microsoft.com/office/drawing/2014/main" id="{8273CAE4-CDB5-4CFB-98CC-A9DBA330A7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PA_文本框 8">
            <a:extLst>
              <a:ext uri="{FF2B5EF4-FFF2-40B4-BE49-F238E27FC236}">
                <a16:creationId xmlns:a16="http://schemas.microsoft.com/office/drawing/2014/main" id="{C71ADDD5-FF31-4843-85D5-C5ACC4CBCB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62536" y="4214033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清韵" panose="02010604000101010101" pitchFamily="2" charset="-122"/>
                <a:ea typeface="迷你简清韵" panose="02010604000101010101" pitchFamily="2" charset="-122"/>
              </a:rPr>
              <a:t>عنوان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179F49D8-9228-45C2-87E5-2971B7B87B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49437" y="4214033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清韵" panose="02010604000101010101" pitchFamily="2" charset="-122"/>
                <a:ea typeface="迷你简清韵" panose="02010604000101010101" pitchFamily="2" charset="-122"/>
              </a:rPr>
              <a:t>عنوان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11" name="PA_矩形 11">
            <a:extLst>
              <a:ext uri="{FF2B5EF4-FFF2-40B4-BE49-F238E27FC236}">
                <a16:creationId xmlns:a16="http://schemas.microsoft.com/office/drawing/2014/main" id="{9B21F1E5-FDB1-402C-8ABC-667B1D9DD6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2794590" y="3413051"/>
            <a:ext cx="6602819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4" name="PA_组合 23">
            <a:extLst>
              <a:ext uri="{FF2B5EF4-FFF2-40B4-BE49-F238E27FC236}">
                <a16:creationId xmlns:a16="http://schemas.microsoft.com/office/drawing/2014/main" id="{455DEE4D-3B44-4E12-B88C-FA34D71526F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672316" y="1953559"/>
            <a:ext cx="6847367" cy="1523508"/>
            <a:chOff x="2672316" y="1953559"/>
            <a:chExt cx="6847367" cy="152350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04533AA-02BD-4AA9-AD14-43ABDBD2003A}"/>
                </a:ext>
              </a:extLst>
            </p:cNvPr>
            <p:cNvSpPr txBox="1"/>
            <p:nvPr/>
          </p:nvSpPr>
          <p:spPr>
            <a:xfrm>
              <a:off x="2672316" y="2153628"/>
              <a:ext cx="68473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ar-KW" altLang="zh-CN" sz="8000" dirty="0">
                  <a:latin typeface="TypeLand 康熙字典體試用版" pitchFamily="50" charset="-120"/>
                  <a:ea typeface="TypeLand 康熙字典體試用版" pitchFamily="50" charset="-120"/>
                </a:rPr>
                <a:t>عنوان</a:t>
              </a:r>
              <a:endParaRPr lang="zh-CN" altLang="en-US" sz="8000" dirty="0"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6FF944D-D09E-46C7-A49C-9A5F71BD5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6401" y="1970176"/>
              <a:ext cx="842438" cy="149635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E17A640-8AF2-472B-8507-80DB2984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7312" y="1983887"/>
              <a:ext cx="1507127" cy="99194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D50F594-8A25-4F6B-ADC7-A932478A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085253">
              <a:off x="2582192" y="2346814"/>
              <a:ext cx="998913" cy="70174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993D976-4713-403B-8346-5EE670ED1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636404">
              <a:off x="8440968" y="2641463"/>
              <a:ext cx="551476" cy="83397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06C12F0-2065-4B69-97C9-B56069292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93600" flipV="1">
              <a:off x="7533120" y="2489849"/>
              <a:ext cx="879734" cy="73333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E6D093B-CA22-4893-BFC6-B6A1E6AB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7391" y="1953559"/>
              <a:ext cx="713754" cy="1421302"/>
            </a:xfrm>
            <a:prstGeom prst="rect">
              <a:avLst/>
            </a:prstGeom>
          </p:spPr>
        </p:pic>
      </p:grpSp>
      <p:pic>
        <p:nvPicPr>
          <p:cNvPr id="2" name="PA_596f2227e3dbc">
            <a:hlinkClick r:id="" action="ppaction://media"/>
            <a:extLst>
              <a:ext uri="{FF2B5EF4-FFF2-40B4-BE49-F238E27FC236}">
                <a16:creationId xmlns:a16="http://schemas.microsoft.com/office/drawing/2014/main" id="{82B7A61F-789B-4B30-9CAB-61A25E5DACE1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3570" y="4214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887AB02B-E720-416D-8849-97D4C5A1DE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r="9949"/>
          <a:stretch/>
        </p:blipFill>
        <p:spPr>
          <a:xfrm>
            <a:off x="1" y="0"/>
            <a:ext cx="5938839" cy="6858000"/>
          </a:xfrm>
        </p:spPr>
      </p:pic>
      <p:sp>
        <p:nvSpPr>
          <p:cNvPr id="4" name="Parallelogram 3"/>
          <p:cNvSpPr/>
          <p:nvPr/>
        </p:nvSpPr>
        <p:spPr>
          <a:xfrm flipH="1" flipV="1">
            <a:off x="-2237390" y="3606800"/>
            <a:ext cx="7731410" cy="3251200"/>
          </a:xfrm>
          <a:prstGeom prst="parallelogram">
            <a:avLst>
              <a:gd name="adj" fmla="val 1004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Box 14"/>
          <p:cNvSpPr txBox="1"/>
          <p:nvPr/>
        </p:nvSpPr>
        <p:spPr>
          <a:xfrm flipH="1">
            <a:off x="6497053" y="920398"/>
            <a:ext cx="4681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K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con" panose="00000500000000000000" pitchFamily="50" charset="0"/>
              </a:rPr>
              <a:t>عنوان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 flipH="1">
            <a:off x="10703451" y="876999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d-ID"/>
          </a:p>
        </p:txBody>
      </p:sp>
      <p:sp>
        <p:nvSpPr>
          <p:cNvPr id="12" name="Rectangle 11"/>
          <p:cNvSpPr/>
          <p:nvPr/>
        </p:nvSpPr>
        <p:spPr>
          <a:xfrm flipH="1">
            <a:off x="6156508" y="3543063"/>
            <a:ext cx="5022083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6983962" y="3112877"/>
            <a:ext cx="4194629" cy="4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ar-K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arallelogram 13"/>
          <p:cNvSpPr/>
          <p:nvPr/>
        </p:nvSpPr>
        <p:spPr>
          <a:xfrm>
            <a:off x="9462544" y="4889823"/>
            <a:ext cx="1662182" cy="350600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27000" dist="63500" dir="8100000" algn="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100" dirty="0">
                <a:latin typeface="Arcon" panose="00000500000000000000" pitchFamily="50" charset="0"/>
              </a:rPr>
              <a:t>نص</a:t>
            </a:r>
            <a:endParaRPr lang="id-ID" sz="1100" dirty="0">
              <a:latin typeface="Arcon" panose="00000500000000000000" pitchFamily="50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68806" y="4198849"/>
            <a:ext cx="2432545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3477" y="5432621"/>
            <a:ext cx="1685529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87868" y="4337494"/>
            <a:ext cx="472235" cy="295956"/>
            <a:chOff x="1640798" y="4641849"/>
            <a:chExt cx="463550" cy="290513"/>
          </a:xfrm>
          <a:solidFill>
            <a:schemeClr val="bg1"/>
          </a:solidFill>
        </p:grpSpPr>
        <p:sp>
          <p:nvSpPr>
            <p:cNvPr id="31" name="AutoShape 105"/>
            <p:cNvSpPr>
              <a:spLocks/>
            </p:cNvSpPr>
            <p:nvPr/>
          </p:nvSpPr>
          <p:spPr bwMode="auto">
            <a:xfrm>
              <a:off x="1640798" y="4641849"/>
              <a:ext cx="463550" cy="2905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106"/>
            <p:cNvSpPr>
              <a:spLocks/>
            </p:cNvSpPr>
            <p:nvPr/>
          </p:nvSpPr>
          <p:spPr bwMode="auto">
            <a:xfrm>
              <a:off x="1814629" y="4729162"/>
              <a:ext cx="65881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107"/>
            <p:cNvSpPr>
              <a:spLocks/>
            </p:cNvSpPr>
            <p:nvPr/>
          </p:nvSpPr>
          <p:spPr bwMode="auto">
            <a:xfrm>
              <a:off x="1770973" y="4685506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6815" y="5587541"/>
            <a:ext cx="388994" cy="364433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5" name="AutoShape 110"/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6" name="AutoShape 111"/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AE5A4669-6154-4A8B-A0AD-6E96E7EC8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V="1">
            <a:off x="5904613" y="2365170"/>
            <a:ext cx="628738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 animBg="1"/>
      <p:bldP spid="12" grpId="0"/>
      <p:bldP spid="13" grpId="0"/>
      <p:bldP spid="14" grpId="0" animBg="1"/>
      <p:bldP spid="2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A2631C10-A81D-4962-A452-0A4DD85AEE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0" r="11050"/>
          <a:stretch/>
        </p:blipFill>
        <p:spPr>
          <a:xfrm>
            <a:off x="0" y="-38098"/>
            <a:ext cx="10114278" cy="6896099"/>
          </a:xfrm>
        </p:spPr>
      </p:pic>
      <p:grpSp>
        <p:nvGrpSpPr>
          <p:cNvPr id="30" name="Group 29"/>
          <p:cNvGrpSpPr/>
          <p:nvPr/>
        </p:nvGrpSpPr>
        <p:grpSpPr>
          <a:xfrm>
            <a:off x="5980754" y="2755427"/>
            <a:ext cx="1347146" cy="1347146"/>
            <a:chOff x="5852384" y="2627057"/>
            <a:chExt cx="1603886" cy="1603886"/>
          </a:xfrm>
        </p:grpSpPr>
        <p:sp>
          <p:nvSpPr>
            <p:cNvPr id="9" name="Diamond 8"/>
            <p:cNvSpPr/>
            <p:nvPr/>
          </p:nvSpPr>
          <p:spPr>
            <a:xfrm>
              <a:off x="5852384" y="2627057"/>
              <a:ext cx="1603886" cy="160388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>
              <a:outerShdw blurRad="495300" dist="609600" dir="2700000" sx="76000" sy="76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utoShape 4"/>
            <p:cNvSpPr>
              <a:spLocks/>
            </p:cNvSpPr>
            <p:nvPr/>
          </p:nvSpPr>
          <p:spPr bwMode="auto">
            <a:xfrm>
              <a:off x="6429696" y="3203575"/>
              <a:ext cx="449263" cy="450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77943" y="1164696"/>
            <a:ext cx="1347146" cy="1347146"/>
            <a:chOff x="7449573" y="1036326"/>
            <a:chExt cx="1603886" cy="1603886"/>
          </a:xfrm>
        </p:grpSpPr>
        <p:sp>
          <p:nvSpPr>
            <p:cNvPr id="12" name="Diamond 11"/>
            <p:cNvSpPr/>
            <p:nvPr/>
          </p:nvSpPr>
          <p:spPr>
            <a:xfrm>
              <a:off x="7449573" y="1036326"/>
              <a:ext cx="1603886" cy="1603886"/>
            </a:xfrm>
            <a:prstGeom prst="diamond">
              <a:avLst/>
            </a:prstGeom>
            <a:ln>
              <a:noFill/>
            </a:ln>
            <a:effectLst>
              <a:outerShdw blurRad="495300" dist="609600" dir="2700000" sx="76000" sy="76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019344" y="1606097"/>
              <a:ext cx="464344" cy="464344"/>
              <a:chOff x="8216107" y="2577307"/>
              <a:chExt cx="464344" cy="464344"/>
            </a:xfrm>
            <a:solidFill>
              <a:schemeClr val="bg1"/>
            </a:solidFill>
          </p:grpSpPr>
          <p:sp>
            <p:nvSpPr>
              <p:cNvPr id="14" name="AutoShape 52"/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" name="AutoShape 53"/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4383566" y="4346158"/>
            <a:ext cx="1347146" cy="1347146"/>
            <a:chOff x="4255196" y="4217788"/>
            <a:chExt cx="1603886" cy="1603886"/>
          </a:xfrm>
        </p:grpSpPr>
        <p:sp>
          <p:nvSpPr>
            <p:cNvPr id="24" name="Diamond 23"/>
            <p:cNvSpPr/>
            <p:nvPr/>
          </p:nvSpPr>
          <p:spPr>
            <a:xfrm>
              <a:off x="4255196" y="4217788"/>
              <a:ext cx="1603886" cy="1603886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>
              <a:outerShdw blurRad="495300" dist="609600" dir="2700000" sx="76000" sy="76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824570" y="4801847"/>
              <a:ext cx="465138" cy="435769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26" name="AutoShape 110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" name="AutoShape 111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6093887" y="4885394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3889" y="5267280"/>
            <a:ext cx="3657213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57730" y="3332385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57733" y="3714271"/>
            <a:ext cx="3137268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63946" y="1728576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63949" y="2110462"/>
            <a:ext cx="2488740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193D5E9-F8E0-47D8-8F96-8B1A8974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5943600" cy="41254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3391901-9594-4F15-973F-2E391C8264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V="1">
            <a:off x="9587357" y="2376880"/>
            <a:ext cx="628738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F95BF1DE-D832-48AF-A8D3-A5CA233658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6" b="19046"/>
          <a:stretch/>
        </p:blipFill>
        <p:spPr>
          <a:xfrm>
            <a:off x="5228044" y="0"/>
            <a:ext cx="8678457" cy="6858000"/>
          </a:xfrm>
        </p:spPr>
      </p:pic>
      <p:sp>
        <p:nvSpPr>
          <p:cNvPr id="18" name="Freeform: Shape 17"/>
          <p:cNvSpPr/>
          <p:nvPr/>
        </p:nvSpPr>
        <p:spPr>
          <a:xfrm flipV="1">
            <a:off x="-58992" y="0"/>
            <a:ext cx="6243893" cy="3810000"/>
          </a:xfrm>
          <a:custGeom>
            <a:avLst/>
            <a:gdLst>
              <a:gd name="connsiteX0" fmla="*/ 0 w 6243893"/>
              <a:gd name="connsiteY0" fmla="*/ 3810000 h 3810000"/>
              <a:gd name="connsiteX1" fmla="*/ 5291393 w 6243893"/>
              <a:gd name="connsiteY1" fmla="*/ 3810000 h 3810000"/>
              <a:gd name="connsiteX2" fmla="*/ 6243893 w 6243893"/>
              <a:gd name="connsiteY2" fmla="*/ 0 h 3810000"/>
              <a:gd name="connsiteX3" fmla="*/ 0 w 6243893"/>
              <a:gd name="connsiteY3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893" h="3810000">
                <a:moveTo>
                  <a:pt x="0" y="3810000"/>
                </a:moveTo>
                <a:lnTo>
                  <a:pt x="5291393" y="3810000"/>
                </a:lnTo>
                <a:lnTo>
                  <a:pt x="62438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6" name="Parallelogram 5"/>
          <p:cNvSpPr/>
          <p:nvPr/>
        </p:nvSpPr>
        <p:spPr>
          <a:xfrm flipV="1">
            <a:off x="6732588" y="6019800"/>
            <a:ext cx="7167563" cy="8382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7161189" y="6208068"/>
            <a:ext cx="2801961" cy="4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نص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6735" y="1111092"/>
            <a:ext cx="483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dirty="0">
                <a:solidFill>
                  <a:schemeClr val="bg1"/>
                </a:solidFill>
                <a:latin typeface="Arcon" panose="00000500000000000000" pitchFamily="50" charset="0"/>
              </a:rPr>
              <a:t>عنوان</a:t>
            </a:r>
            <a:endParaRPr lang="id-ID" sz="4000" dirty="0">
              <a:solidFill>
                <a:schemeClr val="bg1"/>
              </a:solidFill>
              <a:latin typeface="Arcon" panose="00000500000000000000" pitchFamily="50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1034529" y="1067693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/>
          <p:cNvSpPr/>
          <p:nvPr/>
        </p:nvSpPr>
        <p:spPr>
          <a:xfrm>
            <a:off x="906735" y="2441930"/>
            <a:ext cx="28711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1400" dirty="0">
                <a:solidFill>
                  <a:schemeClr val="bg1">
                    <a:lumMod val="95000"/>
                  </a:schemeClr>
                </a:solidFill>
                <a:latin typeface="Arcon" panose="00000500000000000000" pitchFamily="50" charset="0"/>
                <a:cs typeface="Segoe UI Light" panose="020B0502040204020203" pitchFamily="34" charset="0"/>
              </a:rPr>
              <a:t>نص</a:t>
            </a:r>
            <a:endParaRPr lang="id-ID" sz="1400" dirty="0">
              <a:solidFill>
                <a:schemeClr val="bg1">
                  <a:lumMod val="9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06735" y="4561932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06736" y="5007739"/>
            <a:ext cx="4532040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15" grpId="0"/>
      <p:bldP spid="20" grpId="0"/>
      <p:bldP spid="21" grpId="0" animBg="1"/>
      <p:bldP spid="22" grpId="0"/>
      <p:bldP spid="24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B31187CB-1ED5-477D-A985-17D54C0BA2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9" b="19969"/>
          <a:stretch/>
        </p:blipFill>
        <p:spPr>
          <a:xfrm>
            <a:off x="-29497" y="0"/>
            <a:ext cx="12221496" cy="6858000"/>
          </a:xfrm>
        </p:spPr>
      </p:pic>
      <p:sp>
        <p:nvSpPr>
          <p:cNvPr id="17" name="Freeform: Shape 16"/>
          <p:cNvSpPr/>
          <p:nvPr/>
        </p:nvSpPr>
        <p:spPr>
          <a:xfrm>
            <a:off x="-14748" y="0"/>
            <a:ext cx="12221496" cy="6858000"/>
          </a:xfrm>
          <a:custGeom>
            <a:avLst/>
            <a:gdLst>
              <a:gd name="connsiteX0" fmla="*/ 0 w 12221496"/>
              <a:gd name="connsiteY0" fmla="*/ 0 h 6858000"/>
              <a:gd name="connsiteX1" fmla="*/ 12221496 w 12221496"/>
              <a:gd name="connsiteY1" fmla="*/ 0 h 6858000"/>
              <a:gd name="connsiteX2" fmla="*/ 5330510 w 12221496"/>
              <a:gd name="connsiteY2" fmla="*/ 6858000 h 6858000"/>
              <a:gd name="connsiteX3" fmla="*/ 0 w 12221496"/>
              <a:gd name="connsiteY3" fmla="*/ 6858000 h 6858000"/>
              <a:gd name="connsiteX4" fmla="*/ 0 w 1222149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1496" h="6858000">
                <a:moveTo>
                  <a:pt x="0" y="0"/>
                </a:moveTo>
                <a:lnTo>
                  <a:pt x="12221496" y="0"/>
                </a:lnTo>
                <a:lnTo>
                  <a:pt x="53305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3000">
                <a:schemeClr val="tx1">
                  <a:lumMod val="75000"/>
                  <a:lumOff val="25000"/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arallelogram 3"/>
          <p:cNvSpPr/>
          <p:nvPr/>
        </p:nvSpPr>
        <p:spPr>
          <a:xfrm flipH="1">
            <a:off x="0" y="3429000"/>
            <a:ext cx="9534937" cy="3429000"/>
          </a:xfrm>
          <a:prstGeom prst="parallelogram">
            <a:avLst>
              <a:gd name="adj" fmla="val 100481"/>
            </a:avLst>
          </a:prstGeom>
          <a:solidFill>
            <a:schemeClr val="accent1"/>
          </a:solidFill>
          <a:ln>
            <a:noFill/>
          </a:ln>
          <a:effectLst>
            <a:outerShdw blurRad="254000" dist="76200" dir="10800000" algn="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Freeform: Shape 8"/>
          <p:cNvSpPr/>
          <p:nvPr/>
        </p:nvSpPr>
        <p:spPr>
          <a:xfrm flipH="1">
            <a:off x="5281175" y="4747260"/>
            <a:ext cx="4269001" cy="2110740"/>
          </a:xfrm>
          <a:custGeom>
            <a:avLst/>
            <a:gdLst>
              <a:gd name="connsiteX0" fmla="*/ 1914899 w 3829797"/>
              <a:gd name="connsiteY0" fmla="*/ 0 h 1946550"/>
              <a:gd name="connsiteX1" fmla="*/ 1406216 w 3829797"/>
              <a:gd name="connsiteY1" fmla="*/ 517091 h 1946550"/>
              <a:gd name="connsiteX2" fmla="*/ 0 w 3829797"/>
              <a:gd name="connsiteY2" fmla="*/ 1946550 h 1946550"/>
              <a:gd name="connsiteX3" fmla="*/ 3829797 w 3829797"/>
              <a:gd name="connsiteY3" fmla="*/ 1946550 h 1946550"/>
              <a:gd name="connsiteX4" fmla="*/ 1914899 w 3829797"/>
              <a:gd name="connsiteY4" fmla="*/ 0 h 19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97" h="1946550">
                <a:moveTo>
                  <a:pt x="1914899" y="0"/>
                </a:moveTo>
                <a:lnTo>
                  <a:pt x="1406216" y="517091"/>
                </a:lnTo>
                <a:lnTo>
                  <a:pt x="0" y="1946550"/>
                </a:lnTo>
                <a:lnTo>
                  <a:pt x="3829797" y="1946550"/>
                </a:lnTo>
                <a:lnTo>
                  <a:pt x="191489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899091" y="917783"/>
            <a:ext cx="37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dirty="0">
                <a:solidFill>
                  <a:schemeClr val="bg1"/>
                </a:solidFill>
                <a:latin typeface="Arcon" panose="00000500000000000000" pitchFamily="50" charset="0"/>
              </a:rPr>
              <a:t>عنوان</a:t>
            </a:r>
            <a:endParaRPr lang="id-ID" sz="4000" dirty="0">
              <a:solidFill>
                <a:schemeClr val="bg1"/>
              </a:solidFill>
              <a:latin typeface="Arcon" panose="00000500000000000000" pitchFamily="50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026885" y="874384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987518" y="2797999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95000"/>
                  </a:schemeClr>
                </a:solidFill>
                <a:latin typeface="Arcon" panose="00000500000000000000" pitchFamily="50" charset="0"/>
                <a:cs typeface="Segoe UI Light" panose="020B0502040204020203" pitchFamily="34" charset="0"/>
              </a:rPr>
              <a:t>نص</a:t>
            </a:r>
            <a:endParaRPr lang="id-ID" sz="1400" dirty="0">
              <a:solidFill>
                <a:schemeClr val="bg1">
                  <a:lumMod val="9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45542" y="4012132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نص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4683" y="4457939"/>
            <a:ext cx="3732755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05731" y="6032327"/>
            <a:ext cx="2235200" cy="537657"/>
            <a:chOff x="6305731" y="6032327"/>
            <a:chExt cx="2235200" cy="537657"/>
          </a:xfrm>
        </p:grpSpPr>
        <p:sp>
          <p:nvSpPr>
            <p:cNvPr id="19" name="Rectangle 18"/>
            <p:cNvSpPr/>
            <p:nvPr/>
          </p:nvSpPr>
          <p:spPr>
            <a:xfrm>
              <a:off x="6356183" y="6293370"/>
              <a:ext cx="2134297" cy="276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ar-KW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نص</a:t>
              </a:r>
              <a:endParaRPr lang="en-US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05731" y="6032327"/>
              <a:ext cx="2235200" cy="36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ar-KW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عنوان</a:t>
              </a:r>
              <a:endPara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87214" y="5615185"/>
            <a:ext cx="472235" cy="295956"/>
            <a:chOff x="1640798" y="4641849"/>
            <a:chExt cx="463550" cy="290513"/>
          </a:xfrm>
          <a:solidFill>
            <a:schemeClr val="bg1"/>
          </a:solidFill>
        </p:grpSpPr>
        <p:sp>
          <p:nvSpPr>
            <p:cNvPr id="32" name="AutoShape 105"/>
            <p:cNvSpPr>
              <a:spLocks/>
            </p:cNvSpPr>
            <p:nvPr/>
          </p:nvSpPr>
          <p:spPr bwMode="auto">
            <a:xfrm>
              <a:off x="1640798" y="4641849"/>
              <a:ext cx="463550" cy="2905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106"/>
            <p:cNvSpPr>
              <a:spLocks/>
            </p:cNvSpPr>
            <p:nvPr/>
          </p:nvSpPr>
          <p:spPr bwMode="auto">
            <a:xfrm>
              <a:off x="1814629" y="4729162"/>
              <a:ext cx="65881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4" name="AutoShape 107"/>
            <p:cNvSpPr>
              <a:spLocks/>
            </p:cNvSpPr>
            <p:nvPr/>
          </p:nvSpPr>
          <p:spPr bwMode="auto">
            <a:xfrm>
              <a:off x="1770973" y="4685506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D88C8F29-B968-4067-B098-BE77CD5FF5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6248400" y="0"/>
            <a:ext cx="5943600" cy="41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9" grpId="0" animBg="1"/>
      <p:bldP spid="11" grpId="0"/>
      <p:bldP spid="12" grpId="0" animBg="1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461C378-527E-41FB-9331-67F875A517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-1"/>
            <a:ext cx="3658324" cy="2539231"/>
          </a:xfrm>
          <a:prstGeom prst="rect">
            <a:avLst/>
          </a:prstGeom>
        </p:spPr>
      </p:pic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Diamond 15"/>
          <p:cNvSpPr/>
          <p:nvPr/>
        </p:nvSpPr>
        <p:spPr>
          <a:xfrm>
            <a:off x="7455441" y="1217686"/>
            <a:ext cx="4422626" cy="4422628"/>
          </a:xfrm>
          <a:prstGeom prst="diamon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074414" y="1607425"/>
            <a:ext cx="3846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con" panose="00000500000000000000" pitchFamily="50" charset="0"/>
              </a:rPr>
              <a:t>عنوان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202208" y="1564026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1074413" y="3662759"/>
            <a:ext cx="2979529" cy="899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4414" y="2930864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65000"/>
                  </a:schemeClr>
                </a:solidFill>
                <a:latin typeface="Arcon" panose="00000500000000000000" pitchFamily="50" charset="0"/>
                <a:cs typeface="Segoe UI Light" panose="020B0502040204020203" pitchFamily="34" charset="0"/>
              </a:rPr>
              <a:t>نص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11" name="Parallelogram 10"/>
          <p:cNvSpPr/>
          <p:nvPr/>
        </p:nvSpPr>
        <p:spPr>
          <a:xfrm flipH="1">
            <a:off x="1143154" y="4943375"/>
            <a:ext cx="1662182" cy="350600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27000" dist="63500" dir="8100000" algn="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100" dirty="0">
                <a:latin typeface="Arcon" panose="00000500000000000000" pitchFamily="50" charset="0"/>
              </a:rPr>
              <a:t>نص</a:t>
            </a:r>
            <a:endParaRPr lang="id-ID" sz="1100" dirty="0">
              <a:latin typeface="Arcon" panose="00000500000000000000" pitchFamily="50" charset="0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4" name="Diamond 33"/>
          <p:cNvSpPr/>
          <p:nvPr/>
        </p:nvSpPr>
        <p:spPr>
          <a:xfrm>
            <a:off x="4396161" y="1217686"/>
            <a:ext cx="4422626" cy="4422628"/>
          </a:xfrm>
          <a:prstGeom prst="diamon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A8F1E8B-D40B-43F2-A95B-1E45F02C25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V="1">
            <a:off x="5904614" y="2413591"/>
            <a:ext cx="6287386" cy="4536559"/>
          </a:xfrm>
          <a:prstGeom prst="rect">
            <a:avLst/>
          </a:prstGeo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0D119A10-7E7B-48C3-AAD2-AEB9FB95C4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r="3286"/>
          <a:stretch/>
        </p:blipFill>
        <p:spPr>
          <a:xfrm>
            <a:off x="5353643" y="595085"/>
            <a:ext cx="5667830" cy="5667830"/>
          </a:xfrm>
        </p:spPr>
      </p:pic>
    </p:spTree>
    <p:extLst>
      <p:ext uri="{BB962C8B-B14F-4D97-AF65-F5344CB8AC3E}">
        <p14:creationId xmlns:p14="http://schemas.microsoft.com/office/powerpoint/2010/main" val="15678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  <p:bldP spid="13" grpId="0" animBg="1"/>
      <p:bldP spid="14" grpId="0"/>
      <p:bldP spid="15" grpId="0"/>
      <p:bldP spid="11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EE3DE"/>
            </a:gs>
            <a:gs pos="0">
              <a:srgbClr val="F0E4D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46E7986-43A4-4B67-8A97-A563D82286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F924EA3-3C7C-44A9-B084-434F82D04441}"/>
              </a:ext>
            </a:extLst>
          </p:cNvPr>
          <p:cNvSpPr txBox="1"/>
          <p:nvPr/>
        </p:nvSpPr>
        <p:spPr>
          <a:xfrm>
            <a:off x="5388114" y="1335051"/>
            <a:ext cx="25683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9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عنوان</a:t>
            </a:r>
            <a:endParaRPr lang="zh-CN" altLang="en-US" sz="9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ACFDCC-840C-46D2-8C97-C69B1A4137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4985">
            <a:off x="7600446" y="1478076"/>
            <a:ext cx="1104330" cy="612677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73ECFB9B-91B6-42ED-94B8-3173F022F61D}"/>
              </a:ext>
            </a:extLst>
          </p:cNvPr>
          <p:cNvSpPr/>
          <p:nvPr/>
        </p:nvSpPr>
        <p:spPr>
          <a:xfrm flipH="1">
            <a:off x="3843227" y="2834342"/>
            <a:ext cx="4505548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209675" y="495300"/>
            <a:ext cx="9772650" cy="628650"/>
          </a:xfrm>
        </p:spPr>
        <p:txBody>
          <a:bodyPr>
            <a:normAutofit fontScale="92500" lnSpcReduction="10000"/>
          </a:bodyPr>
          <a:lstStyle/>
          <a:p>
            <a:r>
              <a:rPr lang="ar-KW" dirty="0">
                <a:solidFill>
                  <a:schemeClr val="tx1"/>
                </a:solidFill>
              </a:rPr>
              <a:t>عنوان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864100" y="2122715"/>
            <a:ext cx="2463800" cy="374374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5053072" y="2372551"/>
            <a:ext cx="2085855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KW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0"/>
                </a:gradFill>
                <a:latin typeface="张海山锐线体2.0" panose="02000000000000000000" pitchFamily="2" charset="-122"/>
                <a:ea typeface="Open Sans" panose="020B0606030504020204" pitchFamily="34" charset="0"/>
                <a:cs typeface="Segoe UI" panose="020B0502040204020203" pitchFamily="34" charset="0"/>
              </a:rPr>
              <a:t>عنوان</a:t>
            </a:r>
            <a:endParaRPr lang="en-US" sz="1400" b="1" dirty="0"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0" scaled="0"/>
              </a:gradFill>
              <a:latin typeface="张海山锐线体2.0" panose="02000000000000000000" pitchFamily="2" charset="-122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8971" y="2686264"/>
            <a:ext cx="1834056" cy="429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0"/>
                </a:gradFill>
                <a:latin typeface="张海山锐线体2.0" panose="02000000000000000000" pitchFamily="2" charset="-122"/>
                <a:ea typeface="Open Sans" panose="020B0606030504020204" pitchFamily="34" charset="0"/>
                <a:cs typeface="Segoe UI Light" panose="020B0502040204020203" pitchFamily="34" charset="0"/>
              </a:rPr>
              <a:t>00</a:t>
            </a:r>
            <a:endParaRPr lang="en-US" sz="2000" b="1" dirty="0"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  <a:latin typeface="张海山锐线体2.0" panose="02000000000000000000" pitchFamily="2" charset="-122"/>
              <a:ea typeface="Open Sans" panose="020B0606030504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Parallelogram 18"/>
          <p:cNvSpPr/>
          <p:nvPr/>
        </p:nvSpPr>
        <p:spPr>
          <a:xfrm>
            <a:off x="5157431" y="5617855"/>
            <a:ext cx="1810423" cy="430311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143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200" dirty="0">
                <a:latin typeface="张海山锐线体2.0" panose="02000000000000000000" pitchFamily="2" charset="-122"/>
              </a:rPr>
              <a:t>نص</a:t>
            </a:r>
            <a:endParaRPr lang="id-ID" sz="1200" dirty="0">
              <a:latin typeface="张海山锐线体2.0" panose="020000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7118" y="4385329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Freeform 118"/>
          <p:cNvSpPr>
            <a:spLocks noChangeArrowheads="1"/>
          </p:cNvSpPr>
          <p:nvPr/>
        </p:nvSpPr>
        <p:spPr bwMode="auto">
          <a:xfrm>
            <a:off x="5336509" y="4438569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47118" y="4727190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Freeform 118"/>
          <p:cNvSpPr>
            <a:spLocks noChangeArrowheads="1"/>
          </p:cNvSpPr>
          <p:nvPr/>
        </p:nvSpPr>
        <p:spPr bwMode="auto">
          <a:xfrm>
            <a:off x="5336509" y="4783017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47118" y="3680221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Freeform 118"/>
          <p:cNvSpPr>
            <a:spLocks noChangeArrowheads="1"/>
          </p:cNvSpPr>
          <p:nvPr/>
        </p:nvSpPr>
        <p:spPr bwMode="auto">
          <a:xfrm>
            <a:off x="5336509" y="3733461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7118" y="4022082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Freeform 118"/>
          <p:cNvSpPr>
            <a:spLocks noChangeArrowheads="1"/>
          </p:cNvSpPr>
          <p:nvPr/>
        </p:nvSpPr>
        <p:spPr bwMode="auto">
          <a:xfrm>
            <a:off x="5336509" y="4077909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47118" y="5095710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reeform 118"/>
          <p:cNvSpPr>
            <a:spLocks noChangeArrowheads="1"/>
          </p:cNvSpPr>
          <p:nvPr/>
        </p:nvSpPr>
        <p:spPr bwMode="auto">
          <a:xfrm>
            <a:off x="5336509" y="5151537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874785" y="2122715"/>
            <a:ext cx="2463800" cy="3743748"/>
          </a:xfrm>
          <a:prstGeom prst="roundRect">
            <a:avLst>
              <a:gd name="adj" fmla="val 2132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Rectangle 25"/>
          <p:cNvSpPr/>
          <p:nvPr/>
        </p:nvSpPr>
        <p:spPr>
          <a:xfrm>
            <a:off x="2063757" y="2372551"/>
            <a:ext cx="2085855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KW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0"/>
                </a:gradFill>
                <a:latin typeface="张海山锐线体2.0" panose="02000000000000000000" pitchFamily="2" charset="-122"/>
                <a:ea typeface="Open Sans" panose="020B0606030504020204" pitchFamily="34" charset="0"/>
                <a:cs typeface="Segoe UI" panose="020B0502040204020203" pitchFamily="34" charset="0"/>
              </a:rPr>
              <a:t>عنوان</a:t>
            </a:r>
            <a:endParaRPr lang="en-US" sz="1400" b="1" dirty="0"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0" scaled="0"/>
              </a:gradFill>
              <a:latin typeface="张海山锐线体2.0" panose="02000000000000000000" pitchFamily="2" charset="-122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89656" y="2686264"/>
            <a:ext cx="1834056" cy="429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0"/>
                </a:gradFill>
                <a:latin typeface="张海山锐线体2.0" panose="02000000000000000000" pitchFamily="2" charset="-122"/>
                <a:ea typeface="Open Sans" panose="020B0606030504020204" pitchFamily="34" charset="0"/>
                <a:cs typeface="Segoe UI Light" panose="020B0502040204020203" pitchFamily="34" charset="0"/>
              </a:rPr>
              <a:t>00</a:t>
            </a:r>
            <a:endParaRPr lang="en-US" sz="2000" b="1" dirty="0"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  <a:latin typeface="张海山锐线体2.0" panose="02000000000000000000" pitchFamily="2" charset="-122"/>
              <a:ea typeface="Open Sans" panose="020B0606030504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2168116" y="5617855"/>
            <a:ext cx="1810423" cy="430311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143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200" dirty="0">
                <a:latin typeface="张海山锐线体2.0" panose="02000000000000000000" pitchFamily="2" charset="-122"/>
              </a:rPr>
              <a:t>نص</a:t>
            </a:r>
            <a:endParaRPr lang="id-ID" sz="1200" dirty="0">
              <a:latin typeface="张海山锐线体2.0" panose="02000000000000000000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57803" y="4385329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Freeform 118"/>
          <p:cNvSpPr>
            <a:spLocks noChangeArrowheads="1"/>
          </p:cNvSpPr>
          <p:nvPr/>
        </p:nvSpPr>
        <p:spPr bwMode="auto">
          <a:xfrm>
            <a:off x="2347194" y="4438569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57803" y="4727190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Freeform 118"/>
          <p:cNvSpPr>
            <a:spLocks noChangeArrowheads="1"/>
          </p:cNvSpPr>
          <p:nvPr/>
        </p:nvSpPr>
        <p:spPr bwMode="auto">
          <a:xfrm>
            <a:off x="2347194" y="4783017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7803" y="3680221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Freeform 118"/>
          <p:cNvSpPr>
            <a:spLocks noChangeArrowheads="1"/>
          </p:cNvSpPr>
          <p:nvPr/>
        </p:nvSpPr>
        <p:spPr bwMode="auto">
          <a:xfrm>
            <a:off x="2347194" y="3733461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57803" y="4022082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Freeform 118"/>
          <p:cNvSpPr>
            <a:spLocks noChangeArrowheads="1"/>
          </p:cNvSpPr>
          <p:nvPr/>
        </p:nvSpPr>
        <p:spPr bwMode="auto">
          <a:xfrm>
            <a:off x="2347194" y="4077909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57803" y="5095710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Freeform 118"/>
          <p:cNvSpPr>
            <a:spLocks noChangeArrowheads="1"/>
          </p:cNvSpPr>
          <p:nvPr/>
        </p:nvSpPr>
        <p:spPr bwMode="auto">
          <a:xfrm>
            <a:off x="2347194" y="5151537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7853416" y="2122715"/>
            <a:ext cx="2463800" cy="3743748"/>
          </a:xfrm>
          <a:prstGeom prst="roundRect">
            <a:avLst>
              <a:gd name="adj" fmla="val 1939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ectangle 41"/>
          <p:cNvSpPr/>
          <p:nvPr/>
        </p:nvSpPr>
        <p:spPr>
          <a:xfrm>
            <a:off x="8042388" y="2372551"/>
            <a:ext cx="2085855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KW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0"/>
                </a:gradFill>
                <a:latin typeface="张海山锐线体2.0" panose="02000000000000000000" pitchFamily="2" charset="-122"/>
                <a:ea typeface="Open Sans" panose="020B0606030504020204" pitchFamily="34" charset="0"/>
                <a:cs typeface="Segoe UI" panose="020B0502040204020203" pitchFamily="34" charset="0"/>
              </a:rPr>
              <a:t>عنوان</a:t>
            </a:r>
            <a:endParaRPr lang="en-US" sz="1400" b="1" dirty="0"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0" scaled="0"/>
              </a:gradFill>
              <a:latin typeface="张海山锐线体2.0" panose="02000000000000000000" pitchFamily="2" charset="-122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68287" y="2686264"/>
            <a:ext cx="1834056" cy="429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0" scaled="0"/>
                </a:gradFill>
                <a:latin typeface="张海山锐线体2.0" panose="02000000000000000000" pitchFamily="2" charset="-122"/>
                <a:ea typeface="Open Sans" panose="020B0606030504020204" pitchFamily="34" charset="0"/>
                <a:cs typeface="Segoe UI Light" panose="020B0502040204020203" pitchFamily="34" charset="0"/>
              </a:rPr>
              <a:t>00</a:t>
            </a:r>
            <a:endParaRPr lang="en-US" sz="2000" b="1" dirty="0"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  <a:latin typeface="张海山锐线体2.0" panose="02000000000000000000" pitchFamily="2" charset="-122"/>
              <a:ea typeface="Open Sans" panose="020B0606030504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Parallelogram 43"/>
          <p:cNvSpPr/>
          <p:nvPr/>
        </p:nvSpPr>
        <p:spPr>
          <a:xfrm>
            <a:off x="8146747" y="5617855"/>
            <a:ext cx="1810423" cy="430311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143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200" dirty="0">
                <a:latin typeface="张海山锐线体2.0" panose="02000000000000000000" pitchFamily="2" charset="-122"/>
              </a:rPr>
              <a:t>نص</a:t>
            </a:r>
            <a:endParaRPr lang="id-ID" sz="1200" dirty="0">
              <a:latin typeface="张海山锐线体2.0" panose="02000000000000000000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36434" y="4385329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Freeform 118"/>
          <p:cNvSpPr>
            <a:spLocks noChangeArrowheads="1"/>
          </p:cNvSpPr>
          <p:nvPr/>
        </p:nvSpPr>
        <p:spPr bwMode="auto">
          <a:xfrm>
            <a:off x="8325825" y="4438569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536434" y="4727190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Freeform 118"/>
          <p:cNvSpPr>
            <a:spLocks noChangeArrowheads="1"/>
          </p:cNvSpPr>
          <p:nvPr/>
        </p:nvSpPr>
        <p:spPr bwMode="auto">
          <a:xfrm>
            <a:off x="8325825" y="4783017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536434" y="3680221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Freeform 118"/>
          <p:cNvSpPr>
            <a:spLocks noChangeArrowheads="1"/>
          </p:cNvSpPr>
          <p:nvPr/>
        </p:nvSpPr>
        <p:spPr bwMode="auto">
          <a:xfrm>
            <a:off x="8325825" y="3733461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536434" y="4022082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Freeform 118"/>
          <p:cNvSpPr>
            <a:spLocks noChangeArrowheads="1"/>
          </p:cNvSpPr>
          <p:nvPr/>
        </p:nvSpPr>
        <p:spPr bwMode="auto">
          <a:xfrm>
            <a:off x="8325825" y="4077909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536434" y="5095710"/>
            <a:ext cx="385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نص</a:t>
            </a:r>
            <a:endParaRPr lang="id-ID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" name="Freeform 118"/>
          <p:cNvSpPr>
            <a:spLocks noChangeArrowheads="1"/>
          </p:cNvSpPr>
          <p:nvPr/>
        </p:nvSpPr>
        <p:spPr bwMode="auto">
          <a:xfrm>
            <a:off x="8325825" y="5151537"/>
            <a:ext cx="169121" cy="169119"/>
          </a:xfrm>
          <a:custGeom>
            <a:avLst/>
            <a:gdLst>
              <a:gd name="T0" fmla="*/ 38763987 w 602"/>
              <a:gd name="T1" fmla="*/ 78441997 h 602"/>
              <a:gd name="T2" fmla="*/ 38763987 w 602"/>
              <a:gd name="T3" fmla="*/ 78441997 h 602"/>
              <a:gd name="T4" fmla="*/ 0 w 602"/>
              <a:gd name="T5" fmla="*/ 38763987 h 602"/>
              <a:gd name="T6" fmla="*/ 38763987 w 602"/>
              <a:gd name="T7" fmla="*/ 0 h 602"/>
              <a:gd name="T8" fmla="*/ 78441997 w 602"/>
              <a:gd name="T9" fmla="*/ 38763987 h 602"/>
              <a:gd name="T10" fmla="*/ 38763987 w 602"/>
              <a:gd name="T11" fmla="*/ 78441997 h 602"/>
              <a:gd name="T12" fmla="*/ 38763987 w 602"/>
              <a:gd name="T13" fmla="*/ 7439717 h 602"/>
              <a:gd name="T14" fmla="*/ 38763987 w 602"/>
              <a:gd name="T15" fmla="*/ 7439717 h 602"/>
              <a:gd name="T16" fmla="*/ 7439717 w 602"/>
              <a:gd name="T17" fmla="*/ 38763987 h 602"/>
              <a:gd name="T18" fmla="*/ 38763987 w 602"/>
              <a:gd name="T19" fmla="*/ 71002280 h 602"/>
              <a:gd name="T20" fmla="*/ 71002280 w 602"/>
              <a:gd name="T21" fmla="*/ 38763987 h 602"/>
              <a:gd name="T22" fmla="*/ 38763987 w 602"/>
              <a:gd name="T23" fmla="*/ 7439717 h 602"/>
              <a:gd name="T24" fmla="*/ 56253627 w 602"/>
              <a:gd name="T25" fmla="*/ 31455051 h 602"/>
              <a:gd name="T26" fmla="*/ 56253627 w 602"/>
              <a:gd name="T27" fmla="*/ 31455051 h 602"/>
              <a:gd name="T28" fmla="*/ 36937024 w 602"/>
              <a:gd name="T29" fmla="*/ 51685677 h 602"/>
              <a:gd name="T30" fmla="*/ 36937024 w 602"/>
              <a:gd name="T31" fmla="*/ 51685677 h 602"/>
              <a:gd name="T32" fmla="*/ 34196037 w 602"/>
              <a:gd name="T33" fmla="*/ 52598978 h 602"/>
              <a:gd name="T34" fmla="*/ 31324631 w 602"/>
              <a:gd name="T35" fmla="*/ 51685677 h 602"/>
              <a:gd name="T36" fmla="*/ 31324631 w 602"/>
              <a:gd name="T37" fmla="*/ 51685677 h 602"/>
              <a:gd name="T38" fmla="*/ 20361046 w 602"/>
              <a:gd name="T39" fmla="*/ 40591311 h 602"/>
              <a:gd name="T40" fmla="*/ 20361046 w 602"/>
              <a:gd name="T41" fmla="*/ 40591311 h 602"/>
              <a:gd name="T42" fmla="*/ 19447384 w 602"/>
              <a:gd name="T43" fmla="*/ 37850325 h 602"/>
              <a:gd name="T44" fmla="*/ 23102033 w 602"/>
              <a:gd name="T45" fmla="*/ 34196037 h 602"/>
              <a:gd name="T46" fmla="*/ 25842658 w 602"/>
              <a:gd name="T47" fmla="*/ 35109700 h 602"/>
              <a:gd name="T48" fmla="*/ 25842658 w 602"/>
              <a:gd name="T49" fmla="*/ 35109700 h 602"/>
              <a:gd name="T50" fmla="*/ 34196037 w 602"/>
              <a:gd name="T51" fmla="*/ 43462718 h 602"/>
              <a:gd name="T52" fmla="*/ 51685677 w 602"/>
              <a:gd name="T53" fmla="*/ 26756320 h 602"/>
              <a:gd name="T54" fmla="*/ 51685677 w 602"/>
              <a:gd name="T55" fmla="*/ 26756320 h 602"/>
              <a:gd name="T56" fmla="*/ 53512640 w 602"/>
              <a:gd name="T57" fmla="*/ 25842658 h 602"/>
              <a:gd name="T58" fmla="*/ 57167289 w 602"/>
              <a:gd name="T59" fmla="*/ 29497307 h 602"/>
              <a:gd name="T60" fmla="*/ 56253627 w 602"/>
              <a:gd name="T61" fmla="*/ 31455051 h 602"/>
              <a:gd name="T62" fmla="*/ 56253627 w 602"/>
              <a:gd name="T63" fmla="*/ 25842658 h 602"/>
              <a:gd name="T64" fmla="*/ 56253627 w 602"/>
              <a:gd name="T65" fmla="*/ 25842658 h 602"/>
              <a:gd name="T66" fmla="*/ 25842658 w 602"/>
              <a:gd name="T67" fmla="*/ 56253627 h 602"/>
              <a:gd name="T68" fmla="*/ 25842658 w 602"/>
              <a:gd name="T69" fmla="*/ 56253627 h 602"/>
              <a:gd name="T70" fmla="*/ 52598978 w 602"/>
              <a:gd name="T71" fmla="*/ 56253627 h 602"/>
              <a:gd name="T72" fmla="*/ 52598978 w 602"/>
              <a:gd name="T73" fmla="*/ 56253627 h 602"/>
              <a:gd name="T74" fmla="*/ 56253627 w 602"/>
              <a:gd name="T75" fmla="*/ 52598978 h 602"/>
              <a:gd name="T76" fmla="*/ 56253627 w 602"/>
              <a:gd name="T77" fmla="*/ 52598978 h 6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2" h="602">
                <a:moveTo>
                  <a:pt x="297" y="601"/>
                </a:moveTo>
                <a:lnTo>
                  <a:pt x="297" y="601"/>
                </a:lnTo>
                <a:cubicBezTo>
                  <a:pt x="135" y="601"/>
                  <a:pt x="0" y="467"/>
                  <a:pt x="0" y="297"/>
                </a:cubicBezTo>
                <a:cubicBezTo>
                  <a:pt x="0" y="135"/>
                  <a:pt x="135" y="0"/>
                  <a:pt x="297" y="0"/>
                </a:cubicBezTo>
                <a:cubicBezTo>
                  <a:pt x="467" y="0"/>
                  <a:pt x="601" y="135"/>
                  <a:pt x="601" y="297"/>
                </a:cubicBezTo>
                <a:cubicBezTo>
                  <a:pt x="601" y="467"/>
                  <a:pt x="467" y="601"/>
                  <a:pt x="297" y="601"/>
                </a:cubicBezTo>
                <a:close/>
                <a:moveTo>
                  <a:pt x="297" y="57"/>
                </a:moveTo>
                <a:lnTo>
                  <a:pt x="297" y="57"/>
                </a:lnTo>
                <a:cubicBezTo>
                  <a:pt x="163" y="57"/>
                  <a:pt x="57" y="163"/>
                  <a:pt x="57" y="297"/>
                </a:cubicBezTo>
                <a:cubicBezTo>
                  <a:pt x="57" y="431"/>
                  <a:pt x="163" y="544"/>
                  <a:pt x="297" y="544"/>
                </a:cubicBezTo>
                <a:cubicBezTo>
                  <a:pt x="431" y="544"/>
                  <a:pt x="544" y="431"/>
                  <a:pt x="544" y="297"/>
                </a:cubicBezTo>
                <a:cubicBezTo>
                  <a:pt x="544" y="163"/>
                  <a:pt x="431" y="57"/>
                  <a:pt x="297" y="57"/>
                </a:cubicBezTo>
                <a:close/>
                <a:moveTo>
                  <a:pt x="431" y="241"/>
                </a:moveTo>
                <a:lnTo>
                  <a:pt x="431" y="241"/>
                </a:lnTo>
                <a:cubicBezTo>
                  <a:pt x="283" y="396"/>
                  <a:pt x="283" y="396"/>
                  <a:pt x="283" y="396"/>
                </a:cubicBezTo>
                <a:cubicBezTo>
                  <a:pt x="276" y="403"/>
                  <a:pt x="269" y="403"/>
                  <a:pt x="262" y="403"/>
                </a:cubicBezTo>
                <a:cubicBezTo>
                  <a:pt x="255" y="403"/>
                  <a:pt x="248" y="403"/>
                  <a:pt x="240" y="396"/>
                </a:cubicBezTo>
                <a:cubicBezTo>
                  <a:pt x="156" y="311"/>
                  <a:pt x="156" y="311"/>
                  <a:pt x="156" y="311"/>
                </a:cubicBezTo>
                <a:cubicBezTo>
                  <a:pt x="149" y="304"/>
                  <a:pt x="149" y="297"/>
                  <a:pt x="149" y="290"/>
                </a:cubicBezTo>
                <a:cubicBezTo>
                  <a:pt x="149" y="276"/>
                  <a:pt x="163" y="262"/>
                  <a:pt x="177" y="262"/>
                </a:cubicBezTo>
                <a:cubicBezTo>
                  <a:pt x="184" y="262"/>
                  <a:pt x="191" y="262"/>
                  <a:pt x="198" y="269"/>
                </a:cubicBezTo>
                <a:cubicBezTo>
                  <a:pt x="262" y="333"/>
                  <a:pt x="262" y="333"/>
                  <a:pt x="262" y="333"/>
                </a:cubicBezTo>
                <a:cubicBezTo>
                  <a:pt x="396" y="205"/>
                  <a:pt x="396" y="205"/>
                  <a:pt x="396" y="205"/>
                </a:cubicBezTo>
                <a:cubicBezTo>
                  <a:pt x="396" y="198"/>
                  <a:pt x="403" y="198"/>
                  <a:pt x="410" y="198"/>
                </a:cubicBezTo>
                <a:cubicBezTo>
                  <a:pt x="431" y="198"/>
                  <a:pt x="438" y="205"/>
                  <a:pt x="438" y="226"/>
                </a:cubicBezTo>
                <a:cubicBezTo>
                  <a:pt x="438" y="234"/>
                  <a:pt x="438" y="241"/>
                  <a:pt x="431" y="241"/>
                </a:cubicBezTo>
                <a:close/>
                <a:moveTo>
                  <a:pt x="431" y="198"/>
                </a:moveTo>
                <a:lnTo>
                  <a:pt x="431" y="198"/>
                </a:lnTo>
                <a:close/>
                <a:moveTo>
                  <a:pt x="198" y="431"/>
                </a:moveTo>
                <a:lnTo>
                  <a:pt x="198" y="431"/>
                </a:lnTo>
                <a:close/>
                <a:moveTo>
                  <a:pt x="403" y="431"/>
                </a:moveTo>
                <a:lnTo>
                  <a:pt x="403" y="431"/>
                </a:lnTo>
                <a:close/>
                <a:moveTo>
                  <a:pt x="431" y="403"/>
                </a:moveTo>
                <a:lnTo>
                  <a:pt x="431" y="4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32154B8D-13BC-4E24-AB18-F205B98FC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2144" y="6111609"/>
            <a:ext cx="5943600" cy="4125433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CE7B1BEA-BF88-4213-964B-5C684699A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10685361" y="403309"/>
            <a:ext cx="628738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" presetClass="entr" presetSubtype="4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9" grpId="0" animBg="1"/>
      <p:bldP spid="7" grpId="0"/>
      <p:bldP spid="8" grpId="0" animBg="1"/>
      <p:bldP spid="9" grpId="0"/>
      <p:bldP spid="10" grpId="0" animBg="1"/>
      <p:bldP spid="15" grpId="0"/>
      <p:bldP spid="16" grpId="0" animBg="1"/>
      <p:bldP spid="17" grpId="0"/>
      <p:bldP spid="18" grpId="0" animBg="1"/>
      <p:bldP spid="20" grpId="0"/>
      <p:bldP spid="21" grpId="0" animBg="1"/>
      <p:bldP spid="25" grpId="0" animBg="1"/>
      <p:bldP spid="26" grpId="0"/>
      <p:bldP spid="27" grpId="0"/>
      <p:bldP spid="28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1" grpId="0" animBg="1"/>
      <p:bldP spid="42" grpId="0"/>
      <p:bldP spid="43" grpId="0"/>
      <p:bldP spid="44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6B1BD2FC-09A3-4361-B7D7-E086EC6B0C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/>
          <p:cNvSpPr/>
          <p:nvPr/>
        </p:nvSpPr>
        <p:spPr>
          <a:xfrm>
            <a:off x="25858" y="-11903"/>
            <a:ext cx="12192000" cy="4324350"/>
          </a:xfrm>
          <a:prstGeom prst="rect">
            <a:avLst/>
          </a:prstGeom>
          <a:solidFill>
            <a:schemeClr val="tx1">
              <a:lumMod val="75000"/>
              <a:lumOff val="2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KW" dirty="0"/>
              <a:t>عنوان</a:t>
            </a:r>
            <a:endParaRPr lang="id-ID" dirty="0"/>
          </a:p>
        </p:txBody>
      </p:sp>
      <p:sp>
        <p:nvSpPr>
          <p:cNvPr id="31" name="Rectangle 30"/>
          <p:cNvSpPr/>
          <p:nvPr/>
        </p:nvSpPr>
        <p:spPr>
          <a:xfrm>
            <a:off x="5237976" y="1123950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95000"/>
                  </a:schemeClr>
                </a:solidFill>
                <a:latin typeface="Aller Light" panose="02000503000000020004" pitchFamily="2" charset="0"/>
                <a:cs typeface="Segoe UI Light" panose="020B0502040204020203" pitchFamily="34" charset="0"/>
              </a:rPr>
              <a:t>عنوان</a:t>
            </a:r>
            <a:endParaRPr lang="id-ID" sz="1400" dirty="0">
              <a:solidFill>
                <a:schemeClr val="bg1">
                  <a:lumMod val="95000"/>
                </a:schemeClr>
              </a:solidFill>
              <a:latin typeface="Aller Light" panose="02000503000000020004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9352" y="2206110"/>
            <a:ext cx="1267208" cy="1267206"/>
            <a:chOff x="6848659" y="4257638"/>
            <a:chExt cx="1513481" cy="1513481"/>
          </a:xfrm>
        </p:grpSpPr>
        <p:sp>
          <p:nvSpPr>
            <p:cNvPr id="5" name="Partial Circle 4"/>
            <p:cNvSpPr/>
            <p:nvPr/>
          </p:nvSpPr>
          <p:spPr>
            <a:xfrm>
              <a:off x="6848659" y="4257638"/>
              <a:ext cx="1513481" cy="1513481"/>
            </a:xfrm>
            <a:prstGeom prst="pie">
              <a:avLst>
                <a:gd name="adj1" fmla="val 16198735"/>
                <a:gd name="adj2" fmla="val 1135351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059153" y="4467196"/>
              <a:ext cx="1092492" cy="10924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683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40</a:t>
              </a:r>
              <a:r>
                <a:rPr lang="id-ID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%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69909" y="3638443"/>
            <a:ext cx="199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عنوان</a:t>
            </a:r>
            <a:endParaRPr lang="id-ID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93898" y="4793698"/>
            <a:ext cx="2351026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86406" y="4412463"/>
            <a:ext cx="256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rPr>
              <a:t>عنوان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张海山锐线体2.0" panose="02000000000000000000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97078" y="2206110"/>
            <a:ext cx="1267208" cy="1267206"/>
            <a:chOff x="9445798" y="4257638"/>
            <a:chExt cx="1513481" cy="1513481"/>
          </a:xfrm>
        </p:grpSpPr>
        <p:sp>
          <p:nvSpPr>
            <p:cNvPr id="9" name="Partial Circle 8"/>
            <p:cNvSpPr/>
            <p:nvPr/>
          </p:nvSpPr>
          <p:spPr>
            <a:xfrm>
              <a:off x="9445798" y="4257638"/>
              <a:ext cx="1513481" cy="1513481"/>
            </a:xfrm>
            <a:prstGeom prst="pie">
              <a:avLst>
                <a:gd name="adj1" fmla="val 16198735"/>
                <a:gd name="adj2" fmla="val 70022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656292" y="4467196"/>
              <a:ext cx="1092492" cy="10924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3683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60%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87635" y="3638443"/>
            <a:ext cx="199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عنوان</a:t>
            </a:r>
            <a:endParaRPr lang="id-ID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611624" y="4793698"/>
            <a:ext cx="2351026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04132" y="4412463"/>
            <a:ext cx="256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rPr>
              <a:t>عنوان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张海山锐线体2.0" panose="02000000000000000000" pitchFamily="2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71261" y="2206110"/>
            <a:ext cx="1267208" cy="1267206"/>
            <a:chOff x="6848659" y="4257638"/>
            <a:chExt cx="1513481" cy="1513481"/>
          </a:xfrm>
        </p:grpSpPr>
        <p:sp>
          <p:nvSpPr>
            <p:cNvPr id="16" name="Partial Circle 15"/>
            <p:cNvSpPr/>
            <p:nvPr/>
          </p:nvSpPr>
          <p:spPr>
            <a:xfrm>
              <a:off x="6848659" y="4257638"/>
              <a:ext cx="1513481" cy="1513481"/>
            </a:xfrm>
            <a:prstGeom prst="pie">
              <a:avLst>
                <a:gd name="adj1" fmla="val 16198735"/>
                <a:gd name="adj2" fmla="val 1135351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059153" y="4467196"/>
              <a:ext cx="1092492" cy="109249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3683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40</a:t>
              </a:r>
              <a:r>
                <a:rPr lang="id-ID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%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05361" y="3638443"/>
            <a:ext cx="199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عنوان</a:t>
            </a:r>
            <a:endParaRPr lang="id-ID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229350" y="4793698"/>
            <a:ext cx="2351026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21858" y="4412463"/>
            <a:ext cx="256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rPr>
              <a:t>عنوان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张海山锐线体2.0" panose="02000000000000000000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388987" y="2206110"/>
            <a:ext cx="1267208" cy="1267206"/>
            <a:chOff x="9445798" y="4257638"/>
            <a:chExt cx="1513481" cy="1513481"/>
          </a:xfrm>
        </p:grpSpPr>
        <p:sp>
          <p:nvSpPr>
            <p:cNvPr id="20" name="Partial Circle 19"/>
            <p:cNvSpPr/>
            <p:nvPr/>
          </p:nvSpPr>
          <p:spPr>
            <a:xfrm>
              <a:off x="9445798" y="4257638"/>
              <a:ext cx="1513481" cy="1513481"/>
            </a:xfrm>
            <a:prstGeom prst="pie">
              <a:avLst>
                <a:gd name="adj1" fmla="val 16198735"/>
                <a:gd name="adj2" fmla="val 70022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9656292" y="4467196"/>
              <a:ext cx="1092492" cy="1092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683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60%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023087" y="3638443"/>
            <a:ext cx="199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عنوان</a:t>
            </a:r>
            <a:endParaRPr lang="id-ID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847076" y="4793698"/>
            <a:ext cx="2351026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39584" y="4412463"/>
            <a:ext cx="256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rPr>
              <a:t>عنوان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张海山锐线体2.0" panose="020000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7C82EF9-4981-46B8-9457-52413CEDD2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63" y="2636922"/>
            <a:ext cx="5943600" cy="412543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048DAF2-6415-4D3E-8D57-FC299C9379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5917276" y="-14539"/>
            <a:ext cx="628738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0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/>
      <p:bldP spid="7" grpId="0"/>
      <p:bldP spid="54" grpId="0"/>
      <p:bldP spid="55" grpId="0"/>
      <p:bldP spid="11" grpId="0"/>
      <p:bldP spid="57" grpId="0"/>
      <p:bldP spid="58" grpId="0"/>
      <p:bldP spid="18" grpId="0"/>
      <p:bldP spid="60" grpId="0"/>
      <p:bldP spid="61" grpId="0"/>
      <p:bldP spid="22" grpId="0"/>
      <p:bldP spid="63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1209675" y="495300"/>
            <a:ext cx="9772650" cy="628650"/>
          </a:xfrm>
        </p:spPr>
        <p:txBody>
          <a:bodyPr>
            <a:normAutofit fontScale="92500" lnSpcReduction="10000"/>
          </a:bodyPr>
          <a:lstStyle/>
          <a:p>
            <a:r>
              <a:rPr lang="ar-KW" altLang="zh-CN" dirty="0">
                <a:solidFill>
                  <a:schemeClr val="tx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id-ID" dirty="0">
              <a:solidFill>
                <a:schemeClr val="tx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25242" y="3585863"/>
            <a:ext cx="2632841" cy="891879"/>
            <a:chOff x="1225242" y="3585863"/>
            <a:chExt cx="2632841" cy="891879"/>
          </a:xfrm>
        </p:grpSpPr>
        <p:sp>
          <p:nvSpPr>
            <p:cNvPr id="3" name="Freeform 10"/>
            <p:cNvSpPr/>
            <p:nvPr/>
          </p:nvSpPr>
          <p:spPr>
            <a:xfrm>
              <a:off x="1225242" y="3585863"/>
              <a:ext cx="2632841" cy="891879"/>
            </a:xfrm>
            <a:custGeom>
              <a:avLst/>
              <a:gdLst>
                <a:gd name="connsiteX0" fmla="*/ 0 w 2229697"/>
                <a:gd name="connsiteY0" fmla="*/ 0 h 891879"/>
                <a:gd name="connsiteX1" fmla="*/ 1783758 w 2229697"/>
                <a:gd name="connsiteY1" fmla="*/ 0 h 891879"/>
                <a:gd name="connsiteX2" fmla="*/ 2229697 w 2229697"/>
                <a:gd name="connsiteY2" fmla="*/ 445940 h 891879"/>
                <a:gd name="connsiteX3" fmla="*/ 1783758 w 2229697"/>
                <a:gd name="connsiteY3" fmla="*/ 891879 h 891879"/>
                <a:gd name="connsiteX4" fmla="*/ 0 w 2229697"/>
                <a:gd name="connsiteY4" fmla="*/ 891879 h 891879"/>
                <a:gd name="connsiteX5" fmla="*/ 445940 w 2229697"/>
                <a:gd name="connsiteY5" fmla="*/ 445940 h 891879"/>
                <a:gd name="connsiteX6" fmla="*/ 0 w 2229697"/>
                <a:gd name="connsiteY6" fmla="*/ 0 h 89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9697" h="891879">
                  <a:moveTo>
                    <a:pt x="0" y="0"/>
                  </a:moveTo>
                  <a:lnTo>
                    <a:pt x="1783758" y="0"/>
                  </a:lnTo>
                  <a:lnTo>
                    <a:pt x="2229697" y="445940"/>
                  </a:lnTo>
                  <a:lnTo>
                    <a:pt x="1783758" y="891879"/>
                  </a:lnTo>
                  <a:lnTo>
                    <a:pt x="0" y="891879"/>
                  </a:lnTo>
                  <a:lnTo>
                    <a:pt x="445940" y="445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967" tIns="72009" rIns="517948" bIns="72009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400" kern="1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66182" y="3848201"/>
              <a:ext cx="1363717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张海山锐线体2.0" panose="02000000000000000000" pitchFamily="2" charset="-122"/>
                </a:rPr>
                <a:t>Step 1</a:t>
              </a:r>
              <a:endParaRPr lang="id-ID" sz="1600" dirty="0">
                <a:solidFill>
                  <a:schemeClr val="bg1"/>
                </a:solidFill>
                <a:latin typeface="张海山锐线体2.0" panose="02000000000000000000" pitchFamily="2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94800" y="3585863"/>
            <a:ext cx="2632841" cy="891879"/>
            <a:chOff x="3594800" y="3585863"/>
            <a:chExt cx="2632841" cy="891879"/>
          </a:xfrm>
        </p:grpSpPr>
        <p:sp>
          <p:nvSpPr>
            <p:cNvPr id="5" name="Freeform 21"/>
            <p:cNvSpPr/>
            <p:nvPr/>
          </p:nvSpPr>
          <p:spPr>
            <a:xfrm>
              <a:off x="3594800" y="3585863"/>
              <a:ext cx="2632841" cy="891879"/>
            </a:xfrm>
            <a:custGeom>
              <a:avLst/>
              <a:gdLst>
                <a:gd name="connsiteX0" fmla="*/ 0 w 2229697"/>
                <a:gd name="connsiteY0" fmla="*/ 0 h 891879"/>
                <a:gd name="connsiteX1" fmla="*/ 1783758 w 2229697"/>
                <a:gd name="connsiteY1" fmla="*/ 0 h 891879"/>
                <a:gd name="connsiteX2" fmla="*/ 2229697 w 2229697"/>
                <a:gd name="connsiteY2" fmla="*/ 445940 h 891879"/>
                <a:gd name="connsiteX3" fmla="*/ 1783758 w 2229697"/>
                <a:gd name="connsiteY3" fmla="*/ 891879 h 891879"/>
                <a:gd name="connsiteX4" fmla="*/ 0 w 2229697"/>
                <a:gd name="connsiteY4" fmla="*/ 891879 h 891879"/>
                <a:gd name="connsiteX5" fmla="*/ 445940 w 2229697"/>
                <a:gd name="connsiteY5" fmla="*/ 445940 h 891879"/>
                <a:gd name="connsiteX6" fmla="*/ 0 w 2229697"/>
                <a:gd name="connsiteY6" fmla="*/ 0 h 89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9697" h="891879">
                  <a:moveTo>
                    <a:pt x="0" y="0"/>
                  </a:moveTo>
                  <a:lnTo>
                    <a:pt x="1783758" y="0"/>
                  </a:lnTo>
                  <a:lnTo>
                    <a:pt x="2229697" y="445940"/>
                  </a:lnTo>
                  <a:lnTo>
                    <a:pt x="1783758" y="891879"/>
                  </a:lnTo>
                  <a:lnTo>
                    <a:pt x="0" y="891879"/>
                  </a:lnTo>
                  <a:lnTo>
                    <a:pt x="445940" y="445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967" tIns="72009" rIns="517948" bIns="72009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400" kern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5536" y="3837170"/>
              <a:ext cx="1363717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张海山锐线体2.0" panose="02000000000000000000" pitchFamily="2" charset="-122"/>
                </a:rPr>
                <a:t>Step 2</a:t>
              </a:r>
              <a:endParaRPr lang="id-ID" sz="1600" dirty="0">
                <a:solidFill>
                  <a:schemeClr val="bg1"/>
                </a:solidFill>
                <a:latin typeface="张海山锐线体2.0" panose="02000000000000000000" pitchFamily="2" charset="-122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64358" y="3585863"/>
            <a:ext cx="2632841" cy="891879"/>
            <a:chOff x="5964358" y="3585863"/>
            <a:chExt cx="2632841" cy="891879"/>
          </a:xfrm>
        </p:grpSpPr>
        <p:sp>
          <p:nvSpPr>
            <p:cNvPr id="2" name="Freeform 4"/>
            <p:cNvSpPr/>
            <p:nvPr/>
          </p:nvSpPr>
          <p:spPr>
            <a:xfrm>
              <a:off x="5964358" y="3585863"/>
              <a:ext cx="2632841" cy="891879"/>
            </a:xfrm>
            <a:custGeom>
              <a:avLst/>
              <a:gdLst>
                <a:gd name="connsiteX0" fmla="*/ 0 w 2229697"/>
                <a:gd name="connsiteY0" fmla="*/ 0 h 891879"/>
                <a:gd name="connsiteX1" fmla="*/ 1783758 w 2229697"/>
                <a:gd name="connsiteY1" fmla="*/ 0 h 891879"/>
                <a:gd name="connsiteX2" fmla="*/ 2229697 w 2229697"/>
                <a:gd name="connsiteY2" fmla="*/ 445940 h 891879"/>
                <a:gd name="connsiteX3" fmla="*/ 1783758 w 2229697"/>
                <a:gd name="connsiteY3" fmla="*/ 891879 h 891879"/>
                <a:gd name="connsiteX4" fmla="*/ 0 w 2229697"/>
                <a:gd name="connsiteY4" fmla="*/ 891879 h 891879"/>
                <a:gd name="connsiteX5" fmla="*/ 445940 w 2229697"/>
                <a:gd name="connsiteY5" fmla="*/ 445940 h 891879"/>
                <a:gd name="connsiteX6" fmla="*/ 0 w 2229697"/>
                <a:gd name="connsiteY6" fmla="*/ 0 h 89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9697" h="891879">
                  <a:moveTo>
                    <a:pt x="0" y="0"/>
                  </a:moveTo>
                  <a:lnTo>
                    <a:pt x="1783758" y="0"/>
                  </a:lnTo>
                  <a:lnTo>
                    <a:pt x="2229697" y="445940"/>
                  </a:lnTo>
                  <a:lnTo>
                    <a:pt x="1783758" y="891879"/>
                  </a:lnTo>
                  <a:lnTo>
                    <a:pt x="0" y="891879"/>
                  </a:lnTo>
                  <a:lnTo>
                    <a:pt x="445940" y="445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967" tIns="72009" rIns="517948" bIns="72009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400" kern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9437" y="3837169"/>
              <a:ext cx="1363717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张海山锐线体2.0" panose="02000000000000000000" pitchFamily="2" charset="-122"/>
                </a:rPr>
                <a:t>Step 3</a:t>
              </a:r>
              <a:endParaRPr lang="id-ID" sz="1600" dirty="0">
                <a:solidFill>
                  <a:schemeClr val="bg1"/>
                </a:solidFill>
                <a:latin typeface="张海山锐线体2.0" panose="02000000000000000000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33917" y="3585863"/>
            <a:ext cx="2632841" cy="891879"/>
            <a:chOff x="8333917" y="3585863"/>
            <a:chExt cx="2632841" cy="891879"/>
          </a:xfrm>
        </p:grpSpPr>
        <p:sp>
          <p:nvSpPr>
            <p:cNvPr id="4" name="Freeform 16"/>
            <p:cNvSpPr/>
            <p:nvPr/>
          </p:nvSpPr>
          <p:spPr>
            <a:xfrm>
              <a:off x="8333917" y="3585863"/>
              <a:ext cx="2632841" cy="891879"/>
            </a:xfrm>
            <a:custGeom>
              <a:avLst/>
              <a:gdLst>
                <a:gd name="connsiteX0" fmla="*/ 0 w 2229697"/>
                <a:gd name="connsiteY0" fmla="*/ 0 h 891879"/>
                <a:gd name="connsiteX1" fmla="*/ 1783758 w 2229697"/>
                <a:gd name="connsiteY1" fmla="*/ 0 h 891879"/>
                <a:gd name="connsiteX2" fmla="*/ 2229697 w 2229697"/>
                <a:gd name="connsiteY2" fmla="*/ 445940 h 891879"/>
                <a:gd name="connsiteX3" fmla="*/ 1783758 w 2229697"/>
                <a:gd name="connsiteY3" fmla="*/ 891879 h 891879"/>
                <a:gd name="connsiteX4" fmla="*/ 0 w 2229697"/>
                <a:gd name="connsiteY4" fmla="*/ 891879 h 891879"/>
                <a:gd name="connsiteX5" fmla="*/ 445940 w 2229697"/>
                <a:gd name="connsiteY5" fmla="*/ 445940 h 891879"/>
                <a:gd name="connsiteX6" fmla="*/ 0 w 2229697"/>
                <a:gd name="connsiteY6" fmla="*/ 0 h 89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9697" h="891879">
                  <a:moveTo>
                    <a:pt x="0" y="0"/>
                  </a:moveTo>
                  <a:lnTo>
                    <a:pt x="1783758" y="0"/>
                  </a:lnTo>
                  <a:lnTo>
                    <a:pt x="2229697" y="445940"/>
                  </a:lnTo>
                  <a:lnTo>
                    <a:pt x="1783758" y="891879"/>
                  </a:lnTo>
                  <a:lnTo>
                    <a:pt x="0" y="891879"/>
                  </a:lnTo>
                  <a:lnTo>
                    <a:pt x="445940" y="445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967" tIns="72009" rIns="517948" bIns="72009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400" kern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00120" y="3837168"/>
              <a:ext cx="1363717" cy="36735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张海山锐线体2.0" panose="02000000000000000000" pitchFamily="2" charset="-122"/>
                </a:rPr>
                <a:t>Step 4</a:t>
              </a:r>
              <a:endParaRPr lang="id-ID" sz="1600" dirty="0">
                <a:solidFill>
                  <a:schemeClr val="bg1"/>
                </a:solidFill>
                <a:latin typeface="张海山锐线体2.0" panose="02000000000000000000" pitchFamily="2" charset="-122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73501" y="3096622"/>
            <a:ext cx="736323" cy="740549"/>
            <a:chOff x="2173501" y="3096622"/>
            <a:chExt cx="736323" cy="740549"/>
          </a:xfrm>
        </p:grpSpPr>
        <p:sp>
          <p:nvSpPr>
            <p:cNvPr id="11" name="Oval 10"/>
            <p:cNvSpPr/>
            <p:nvPr/>
          </p:nvSpPr>
          <p:spPr>
            <a:xfrm>
              <a:off x="2173501" y="3096622"/>
              <a:ext cx="736323" cy="740549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  <a:effectLst>
              <a:outerShdw blurRad="254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367228" y="3318398"/>
              <a:ext cx="348868" cy="348868"/>
              <a:chOff x="3510757" y="2582069"/>
              <a:chExt cx="464344" cy="464344"/>
            </a:xfrm>
            <a:solidFill>
              <a:schemeClr val="bg1"/>
            </a:solidFill>
          </p:grpSpPr>
          <p:sp>
            <p:nvSpPr>
              <p:cNvPr id="13" name="AutoShape 126"/>
              <p:cNvSpPr>
                <a:spLocks/>
              </p:cNvSpPr>
              <p:nvPr/>
            </p:nvSpPr>
            <p:spPr bwMode="auto">
              <a:xfrm>
                <a:off x="3510757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" name="AutoShape 127"/>
              <p:cNvSpPr>
                <a:spLocks/>
              </p:cNvSpPr>
              <p:nvPr/>
            </p:nvSpPr>
            <p:spPr bwMode="auto">
              <a:xfrm>
                <a:off x="3698875" y="265430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4517386" y="4266996"/>
            <a:ext cx="736323" cy="740549"/>
            <a:chOff x="4517386" y="4266996"/>
            <a:chExt cx="736323" cy="740549"/>
          </a:xfrm>
        </p:grpSpPr>
        <p:sp>
          <p:nvSpPr>
            <p:cNvPr id="16" name="Oval 15"/>
            <p:cNvSpPr/>
            <p:nvPr/>
          </p:nvSpPr>
          <p:spPr>
            <a:xfrm>
              <a:off x="4517386" y="4266996"/>
              <a:ext cx="736323" cy="740549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  <a:effectLst>
              <a:outerShdw blurRad="254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765679" y="4462537"/>
              <a:ext cx="239735" cy="349465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18" name="AutoShape 11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ym typeface="Gill Sans" charset="0"/>
                </a:endParaRPr>
              </a:p>
            </p:txBody>
          </p:sp>
          <p:sp>
            <p:nvSpPr>
              <p:cNvPr id="19" name="AutoShape 11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ym typeface="Gill Sans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6912616" y="3096621"/>
            <a:ext cx="736323" cy="740549"/>
            <a:chOff x="6912616" y="3096621"/>
            <a:chExt cx="736323" cy="740549"/>
          </a:xfrm>
        </p:grpSpPr>
        <p:sp>
          <p:nvSpPr>
            <p:cNvPr id="21" name="Oval 20"/>
            <p:cNvSpPr/>
            <p:nvPr/>
          </p:nvSpPr>
          <p:spPr>
            <a:xfrm>
              <a:off x="6912616" y="3096621"/>
              <a:ext cx="736323" cy="740549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outerShdw blurRad="254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/>
            </p:cNvSpPr>
            <p:nvPr/>
          </p:nvSpPr>
          <p:spPr bwMode="auto">
            <a:xfrm>
              <a:off x="7090003" y="3283509"/>
              <a:ext cx="371292" cy="3726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282175" y="4266996"/>
            <a:ext cx="736323" cy="740549"/>
            <a:chOff x="9282175" y="4266996"/>
            <a:chExt cx="736323" cy="740549"/>
          </a:xfrm>
        </p:grpSpPr>
        <p:sp>
          <p:nvSpPr>
            <p:cNvPr id="24" name="Oval 23"/>
            <p:cNvSpPr/>
            <p:nvPr/>
          </p:nvSpPr>
          <p:spPr>
            <a:xfrm>
              <a:off x="9282175" y="4266996"/>
              <a:ext cx="736323" cy="740549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254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5" name="AutoShape 29"/>
            <p:cNvSpPr>
              <a:spLocks/>
            </p:cNvSpPr>
            <p:nvPr/>
          </p:nvSpPr>
          <p:spPr bwMode="auto">
            <a:xfrm>
              <a:off x="9454785" y="4463431"/>
              <a:ext cx="383755" cy="347676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582101" y="2337790"/>
            <a:ext cx="2648094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76874" y="2001112"/>
            <a:ext cx="2653321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96685" y="2337790"/>
            <a:ext cx="2648094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91458" y="2001112"/>
            <a:ext cx="2653321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 flipH="1">
            <a:off x="2814584" y="5567523"/>
            <a:ext cx="2648094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ar-KW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 flipH="1">
            <a:off x="2814584" y="5230845"/>
            <a:ext cx="2653321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ar-KW" sz="1600" dirty="0"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961806" y="5567523"/>
            <a:ext cx="2648094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ar-KW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 flipH="1">
            <a:off x="7961806" y="5230845"/>
            <a:ext cx="2653321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ar-KW" sz="1600" dirty="0"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DDC699E6-62D3-45E4-9992-802B4A76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96" y="2698210"/>
            <a:ext cx="5943600" cy="412543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D0376F9-2A4B-43EC-AA0B-0399180B8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5904614" y="15149"/>
            <a:ext cx="628738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33" grpId="0"/>
      <p:bldP spid="35" grpId="0"/>
      <p:bldP spid="36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950" y="1039953"/>
            <a:ext cx="108585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8318" y="2866607"/>
            <a:ext cx="3604153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8315" y="2454441"/>
            <a:ext cx="3852519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600" dirty="0">
                <a:solidFill>
                  <a:schemeClr val="bg1">
                    <a:lumMod val="95000"/>
                  </a:schemeClr>
                </a:solidFill>
                <a:latin typeface="张海山锐线体2.0" panose="02000000000000000000" pitchFamily="2" charset="-122"/>
                <a:ea typeface="Lato" panose="020F050202020403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张海山锐线体2.0" panose="02000000000000000000" pitchFamily="2" charset="-122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8315" y="1029997"/>
            <a:ext cx="515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40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id-ID" sz="40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76109" y="986598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/>
          </a:p>
        </p:txBody>
      </p:sp>
      <p:sp>
        <p:nvSpPr>
          <p:cNvPr id="21" name="Rectangle 20"/>
          <p:cNvSpPr/>
          <p:nvPr/>
        </p:nvSpPr>
        <p:spPr>
          <a:xfrm>
            <a:off x="748315" y="1715054"/>
            <a:ext cx="481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65000"/>
                  </a:schemeClr>
                </a:solidFill>
                <a:latin typeface="张海山锐线体2.0" panose="02000000000000000000" pitchFamily="2" charset="-122"/>
                <a:cs typeface="Segoe UI Light" panose="020B0502040204020203" pitchFamily="34" charset="0"/>
              </a:rPr>
              <a:t>شرح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张海山锐线体2.0" panose="02000000000000000000" pitchFamily="2" charset="-122"/>
            </a:endParaRPr>
          </a:p>
        </p:txBody>
      </p:sp>
      <p:sp>
        <p:nvSpPr>
          <p:cNvPr id="22" name="Parallelogram 21"/>
          <p:cNvSpPr/>
          <p:nvPr/>
        </p:nvSpPr>
        <p:spPr>
          <a:xfrm flipH="1">
            <a:off x="855588" y="3816112"/>
            <a:ext cx="1662182" cy="350600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27000" dist="63500" dir="810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100" dirty="0">
                <a:latin typeface="张海山锐线体2.0" panose="02000000000000000000" pitchFamily="2" charset="-122"/>
              </a:rPr>
              <a:t>قراءة المزيد</a:t>
            </a:r>
            <a:endParaRPr lang="id-ID" sz="1100" dirty="0">
              <a:latin typeface="张海山锐线体2.0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2AF49DA-E0F0-4C1C-AEE8-F7DDB0A979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2948"/>
            <a:ext cx="4352471" cy="3021036"/>
          </a:xfrm>
          <a:prstGeom prst="rect">
            <a:avLst/>
          </a:prstGeo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94320A02-A387-4B9C-A9C9-4F3290C468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77B29C47-466F-42A8-94FE-AFC11B8B29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r="25021"/>
          <a:stretch/>
        </p:blipFill>
        <p:spPr>
          <a:xfrm rot="17959367">
            <a:off x="9843325" y="589194"/>
            <a:ext cx="1725061" cy="4407600"/>
          </a:xfrm>
        </p:spPr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B9189416-EDF6-4F81-B86A-C615CAFCB8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7" r="31717"/>
          <a:stretch/>
        </p:blipFill>
        <p:spPr>
          <a:xfrm rot="17959367">
            <a:off x="5161987" y="3621323"/>
            <a:ext cx="1725061" cy="4407600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5D8403-BB6E-4719-9AA3-6AE7E5987A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5912588" y="0"/>
            <a:ext cx="628738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 animBg="1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27374681-CDD6-4CC7-98F5-88559638A39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A715248-72F2-4F89-8E41-A0F1073EE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1E066F9-4364-494F-8B91-4C91512FB35B}"/>
                </a:ext>
              </a:extLst>
            </p:cNvPr>
            <p:cNvSpPr/>
            <p:nvPr/>
          </p:nvSpPr>
          <p:spPr>
            <a:xfrm>
              <a:off x="6858000" y="0"/>
              <a:ext cx="5334000" cy="6858000"/>
            </a:xfrm>
            <a:prstGeom prst="rect">
              <a:avLst/>
            </a:prstGeom>
            <a:gradFill>
              <a:gsLst>
                <a:gs pos="0">
                  <a:srgbClr val="FDF6EE"/>
                </a:gs>
                <a:gs pos="100000">
                  <a:srgbClr val="F5EFE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9DF77543-79D4-466F-89CB-4CD1FDD937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991" y="-229566"/>
            <a:ext cx="3186467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46DADF0-50A2-43C1-8D6F-8CED3D14BFD3}"/>
              </a:ext>
            </a:extLst>
          </p:cNvPr>
          <p:cNvSpPr txBox="1"/>
          <p:nvPr/>
        </p:nvSpPr>
        <p:spPr>
          <a:xfrm>
            <a:off x="2402680" y="2925075"/>
            <a:ext cx="2261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6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عنوان</a:t>
            </a:r>
            <a:endParaRPr lang="zh-CN" altLang="en-US" sz="6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455927A-A417-40E0-BE0E-270DFEC2C1EE}"/>
              </a:ext>
            </a:extLst>
          </p:cNvPr>
          <p:cNvSpPr/>
          <p:nvPr/>
        </p:nvSpPr>
        <p:spPr>
          <a:xfrm>
            <a:off x="6464594" y="1279432"/>
            <a:ext cx="786810" cy="786810"/>
          </a:xfrm>
          <a:prstGeom prst="ellipse">
            <a:avLst/>
          </a:prstGeom>
          <a:solidFill>
            <a:srgbClr val="F09C9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030AD0F-9A2E-49F7-8F5B-729B6DAB80B3}"/>
              </a:ext>
            </a:extLst>
          </p:cNvPr>
          <p:cNvSpPr txBox="1"/>
          <p:nvPr/>
        </p:nvSpPr>
        <p:spPr>
          <a:xfrm>
            <a:off x="6534834" y="1324214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3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نص</a:t>
            </a:r>
            <a:endParaRPr lang="zh-CN" altLang="en-US" sz="3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0DD7B48-C983-4776-ACF2-CE31590EA5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85253">
            <a:off x="2667252" y="2630284"/>
            <a:ext cx="998913" cy="7017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8FC947F-A452-4503-BF9E-488FC3797B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484" y="5067777"/>
            <a:ext cx="3429953" cy="26359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03E6C68-5CB1-4CFB-9E4A-B746B02049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792" y="4107664"/>
            <a:ext cx="1515252" cy="1351692"/>
          </a:xfrm>
          <a:prstGeom prst="rect">
            <a:avLst/>
          </a:prstGeom>
        </p:spPr>
      </p:pic>
      <p:sp>
        <p:nvSpPr>
          <p:cNvPr id="27" name="TextBox 27">
            <a:extLst>
              <a:ext uri="{FF2B5EF4-FFF2-40B4-BE49-F238E27FC236}">
                <a16:creationId xmlns:a16="http://schemas.microsoft.com/office/drawing/2014/main" id="{7E71BBA9-3564-468E-8BA0-BFD02C04CBF5}"/>
              </a:ext>
            </a:extLst>
          </p:cNvPr>
          <p:cNvSpPr txBox="1"/>
          <p:nvPr/>
        </p:nvSpPr>
        <p:spPr>
          <a:xfrm>
            <a:off x="7451512" y="1398644"/>
            <a:ext cx="3429953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BD34634-AFB4-498C-84BC-4BF3B857BFB5}"/>
              </a:ext>
            </a:extLst>
          </p:cNvPr>
          <p:cNvSpPr/>
          <p:nvPr/>
        </p:nvSpPr>
        <p:spPr>
          <a:xfrm>
            <a:off x="6464594" y="2412624"/>
            <a:ext cx="786810" cy="786810"/>
          </a:xfrm>
          <a:prstGeom prst="ellipse">
            <a:avLst/>
          </a:prstGeom>
          <a:solidFill>
            <a:srgbClr val="F09C9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5525BD7-1275-4982-BB3D-6AC6F51C6F95}"/>
              </a:ext>
            </a:extLst>
          </p:cNvPr>
          <p:cNvSpPr txBox="1"/>
          <p:nvPr/>
        </p:nvSpPr>
        <p:spPr>
          <a:xfrm>
            <a:off x="6534834" y="2457406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3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نص</a:t>
            </a:r>
            <a:endParaRPr lang="zh-CN" altLang="en-US" sz="3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D6927565-5B9B-491A-BCFD-A90CEE37C991}"/>
              </a:ext>
            </a:extLst>
          </p:cNvPr>
          <p:cNvSpPr txBox="1"/>
          <p:nvPr/>
        </p:nvSpPr>
        <p:spPr>
          <a:xfrm>
            <a:off x="7451512" y="2531836"/>
            <a:ext cx="3429953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754AEEEB-05DC-42D1-8BF8-3E78DE23210E}"/>
              </a:ext>
            </a:extLst>
          </p:cNvPr>
          <p:cNvSpPr/>
          <p:nvPr/>
        </p:nvSpPr>
        <p:spPr>
          <a:xfrm>
            <a:off x="6454509" y="3665124"/>
            <a:ext cx="786810" cy="786810"/>
          </a:xfrm>
          <a:prstGeom prst="ellipse">
            <a:avLst/>
          </a:prstGeom>
          <a:solidFill>
            <a:srgbClr val="F09C9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EF1FCD3-99AF-498B-AB04-2ACFE2E3DAF1}"/>
              </a:ext>
            </a:extLst>
          </p:cNvPr>
          <p:cNvSpPr txBox="1"/>
          <p:nvPr/>
        </p:nvSpPr>
        <p:spPr>
          <a:xfrm>
            <a:off x="6524749" y="3709906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3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نص</a:t>
            </a:r>
            <a:endParaRPr lang="zh-CN" altLang="en-US" sz="3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D45FC87A-3669-4080-8BD6-F098F57C023C}"/>
              </a:ext>
            </a:extLst>
          </p:cNvPr>
          <p:cNvSpPr txBox="1"/>
          <p:nvPr/>
        </p:nvSpPr>
        <p:spPr>
          <a:xfrm>
            <a:off x="7441427" y="3784336"/>
            <a:ext cx="3429953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7BC5458-1E9C-4C22-B5CA-0DD61B3387BD}"/>
              </a:ext>
            </a:extLst>
          </p:cNvPr>
          <p:cNvSpPr/>
          <p:nvPr/>
        </p:nvSpPr>
        <p:spPr>
          <a:xfrm>
            <a:off x="6454509" y="4798316"/>
            <a:ext cx="786810" cy="786810"/>
          </a:xfrm>
          <a:prstGeom prst="ellipse">
            <a:avLst/>
          </a:prstGeom>
          <a:solidFill>
            <a:srgbClr val="F09C9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52C1027-63A2-49C2-82EA-CC8ACEFC988A}"/>
              </a:ext>
            </a:extLst>
          </p:cNvPr>
          <p:cNvSpPr txBox="1"/>
          <p:nvPr/>
        </p:nvSpPr>
        <p:spPr>
          <a:xfrm>
            <a:off x="6524749" y="4843098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3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نص</a:t>
            </a:r>
            <a:endParaRPr lang="zh-CN" altLang="en-US" sz="3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0BA6743C-289C-4BCF-A848-2577332AF4E0}"/>
              </a:ext>
            </a:extLst>
          </p:cNvPr>
          <p:cNvSpPr txBox="1"/>
          <p:nvPr/>
        </p:nvSpPr>
        <p:spPr>
          <a:xfrm>
            <a:off x="7441427" y="4917528"/>
            <a:ext cx="3429953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0D0736A9-106D-420D-9087-B6D6C740DFE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272" y="-313747"/>
            <a:ext cx="2948294" cy="194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E52BAA7-77A9-415D-8905-BAFDAAF51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963"/>
            <a:ext cx="4352471" cy="3021036"/>
          </a:xfrm>
          <a:prstGeom prst="rect">
            <a:avLst/>
          </a:prstGeo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7BB1DA07-EE85-4A63-AE6A-299CF0A9E8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Box 14"/>
          <p:cNvSpPr txBox="1"/>
          <p:nvPr/>
        </p:nvSpPr>
        <p:spPr>
          <a:xfrm>
            <a:off x="7239769" y="4640297"/>
            <a:ext cx="96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80%</a:t>
            </a:r>
            <a:endParaRPr lang="id-ID" sz="3200" dirty="0">
              <a:solidFill>
                <a:schemeClr val="accent1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51969" y="4640297"/>
            <a:ext cx="96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85%</a:t>
            </a:r>
            <a:endParaRPr lang="id-ID" sz="3200" dirty="0">
              <a:solidFill>
                <a:schemeClr val="accent1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769" y="5225072"/>
            <a:ext cx="1716045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شرح النسب ان وجد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51971" y="5225072"/>
            <a:ext cx="1716045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شرح النسب ان وجد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9770" y="3809412"/>
            <a:ext cx="4190230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767" y="3339798"/>
            <a:ext cx="3852519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ar-KW" sz="1600" dirty="0">
                <a:solidFill>
                  <a:schemeClr val="accent1"/>
                </a:solidFill>
                <a:latin typeface="张海山锐线体2.0" panose="02000000000000000000" pitchFamily="2" charset="-122"/>
                <a:ea typeface="Lato" panose="020F0502020204030203" pitchFamily="34" charset="0"/>
                <a:cs typeface="Segoe UI" panose="020B0502040204020203" pitchFamily="34" charset="0"/>
              </a:rPr>
              <a:t>نص للشرح</a:t>
            </a:r>
            <a:endParaRPr lang="en-US" sz="1600" dirty="0">
              <a:solidFill>
                <a:schemeClr val="accent1"/>
              </a:solidFill>
              <a:latin typeface="张海山锐线体2.0" panose="02000000000000000000" pitchFamily="2" charset="-122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767" y="1029997"/>
            <a:ext cx="4615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60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id-ID" sz="60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7367561" y="986598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7239767" y="2368824"/>
            <a:ext cx="893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65000"/>
                  </a:schemeClr>
                </a:solidFill>
                <a:latin typeface="张海山锐线体2.0" panose="02000000000000000000" pitchFamily="2" charset="-122"/>
                <a:cs typeface="Segoe UI Light" panose="020B0502040204020203" pitchFamily="34" charset="0"/>
              </a:rPr>
              <a:t>نص للشرح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张海山锐线体2.0" panose="02000000000000000000" pitchFamily="2" charset="-122"/>
            </a:endParaRPr>
          </a:p>
        </p:txBody>
      </p:sp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FCB22E5C-CCEE-4415-97EA-2965B84211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7257">
            <a:off x="1764766" y="1041252"/>
            <a:ext cx="3157218" cy="3340728"/>
          </a:xfr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CA4E591-A37F-4147-AB45-867C5C86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7211596" y="-38425"/>
            <a:ext cx="4991219" cy="36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: Rounded Corners 4"/>
          <p:cNvSpPr/>
          <p:nvPr/>
        </p:nvSpPr>
        <p:spPr>
          <a:xfrm>
            <a:off x="1529255" y="1310640"/>
            <a:ext cx="9133490" cy="4236720"/>
          </a:xfrm>
          <a:prstGeom prst="roundRect">
            <a:avLst>
              <a:gd name="adj" fmla="val 0"/>
            </a:avLst>
          </a:prstGeom>
          <a:solidFill>
            <a:srgbClr val="F0E4DF"/>
          </a:solidFill>
          <a:ln>
            <a:noFill/>
          </a:ln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2255013" y="2039611"/>
            <a:ext cx="3783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40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id-ID" sz="40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382807" y="1996212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5013" y="3363050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latin typeface="张海山锐线体2.0" panose="02000000000000000000" pitchFamily="2" charset="-122"/>
                <a:cs typeface="Segoe UI Light" panose="020B0502040204020203" pitchFamily="34" charset="0"/>
              </a:rPr>
              <a:t>نص</a:t>
            </a:r>
            <a:endParaRPr lang="id-ID" sz="1400" dirty="0">
              <a:latin typeface="张海山锐线体2.0" panose="02000000000000000000" pitchFamily="2" charset="-122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2255012" y="3829168"/>
            <a:ext cx="4227431" cy="102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id-ID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Parallelogram 10"/>
          <p:cNvSpPr/>
          <p:nvPr/>
        </p:nvSpPr>
        <p:spPr>
          <a:xfrm flipH="1">
            <a:off x="2382807" y="4511189"/>
            <a:ext cx="1662182" cy="350600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27000" dist="63500" dir="810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100" dirty="0">
                <a:latin typeface="张海山锐线体2.0" panose="02000000000000000000" pitchFamily="2" charset="-122"/>
              </a:rPr>
              <a:t>قراءة اكثر</a:t>
            </a:r>
            <a:endParaRPr lang="id-ID" sz="1100" dirty="0">
              <a:latin typeface="张海山锐线体2.0" panose="02000000000000000000" pitchFamily="2" charset="-122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6874329" y="3429000"/>
            <a:ext cx="309454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70437" y="3466172"/>
            <a:ext cx="942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KW" sz="4400" dirty="0">
                <a:latin typeface="张海山锐线体2.0" panose="02000000000000000000" pitchFamily="2" charset="-122"/>
              </a:rPr>
              <a:t>نص</a:t>
            </a:r>
            <a:endParaRPr lang="id-ID" sz="4400" dirty="0">
              <a:latin typeface="张海山锐线体2.0" panose="020000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20130" y="4190220"/>
            <a:ext cx="893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KW" sz="1400" dirty="0">
                <a:latin typeface="张海山锐线体2.0" panose="02000000000000000000" pitchFamily="2" charset="-122"/>
                <a:cs typeface="Segoe UI Light" panose="020B0502040204020203" pitchFamily="34" charset="0"/>
              </a:rPr>
              <a:t>نص للشرح</a:t>
            </a:r>
            <a:endParaRPr lang="id-ID" sz="1400" dirty="0">
              <a:latin typeface="张海山锐线体2.0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311" y="2315554"/>
            <a:ext cx="942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sz="4400" dirty="0">
                <a:latin typeface="张海山锐线体2.0" panose="02000000000000000000" pitchFamily="2" charset="-122"/>
              </a:rPr>
              <a:t>نص</a:t>
            </a:r>
            <a:endParaRPr lang="id-ID" sz="4400" dirty="0">
              <a:latin typeface="张海山锐线体2.0" panose="02000000000000000000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11311" y="3039602"/>
            <a:ext cx="893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latin typeface="张海山锐线体2.0" panose="02000000000000000000" pitchFamily="2" charset="-122"/>
                <a:cs typeface="Segoe UI Light" panose="020B0502040204020203" pitchFamily="34" charset="0"/>
              </a:rPr>
              <a:t>نص للشرح</a:t>
            </a:r>
            <a:endParaRPr lang="id-ID" sz="1400" dirty="0">
              <a:latin typeface="张海山锐线体2.0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4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/>
      <p:bldP spid="11" grpId="0" animBg="1"/>
      <p:bldP spid="14" grpId="0"/>
      <p:bldP spid="15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EE3DE"/>
            </a:gs>
            <a:gs pos="0">
              <a:srgbClr val="F0E4D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06F9D22-A29C-44B7-B744-36C6E24961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41710F85-290D-4514-B470-B99B3A88C223}"/>
              </a:ext>
            </a:extLst>
          </p:cNvPr>
          <p:cNvSpPr/>
          <p:nvPr/>
        </p:nvSpPr>
        <p:spPr>
          <a:xfrm>
            <a:off x="3841896" y="1236034"/>
            <a:ext cx="4508206" cy="4385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67B715-74AD-490A-9B76-2FBFE5C0F11A}"/>
              </a:ext>
            </a:extLst>
          </p:cNvPr>
          <p:cNvSpPr txBox="1"/>
          <p:nvPr/>
        </p:nvSpPr>
        <p:spPr>
          <a:xfrm>
            <a:off x="4631730" y="1474841"/>
            <a:ext cx="25683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9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عنوان</a:t>
            </a:r>
            <a:endParaRPr lang="zh-CN" altLang="en-US" sz="9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BF7BB1B-6842-432B-B806-E6E9DE4DD0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4985">
            <a:off x="5543834" y="1411115"/>
            <a:ext cx="1104330" cy="612677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2D3AAE99-CD7A-49C9-8598-D90638DBC002}"/>
              </a:ext>
            </a:extLst>
          </p:cNvPr>
          <p:cNvSpPr/>
          <p:nvPr/>
        </p:nvSpPr>
        <p:spPr>
          <a:xfrm flipH="1">
            <a:off x="4188119" y="3222493"/>
            <a:ext cx="3971703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75DD8F1B-146F-4EF1-BCF4-E7DB991D33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8678"/>
          <a:stretch/>
        </p:blipFill>
        <p:spPr>
          <a:xfrm>
            <a:off x="-1255137" y="2711416"/>
            <a:ext cx="8569858" cy="8569858"/>
          </a:xfrm>
        </p:spPr>
      </p:pic>
      <p:sp>
        <p:nvSpPr>
          <p:cNvPr id="8" name="Diamond 7"/>
          <p:cNvSpPr/>
          <p:nvPr/>
        </p:nvSpPr>
        <p:spPr>
          <a:xfrm>
            <a:off x="-221867" y="3744686"/>
            <a:ext cx="6503318" cy="6503318"/>
          </a:xfrm>
          <a:prstGeom prst="diamond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>
            <a:outerShdw blurRad="381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/>
          <p:cNvSpPr txBox="1"/>
          <p:nvPr/>
        </p:nvSpPr>
        <p:spPr>
          <a:xfrm>
            <a:off x="5746765" y="511746"/>
            <a:ext cx="3577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con" panose="00000500000000000000" pitchFamily="50" charset="0"/>
              </a:rPr>
              <a:t>عنوان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874559" y="468347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5746765" y="1835185"/>
            <a:ext cx="1332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65000"/>
                  </a:schemeClr>
                </a:solidFill>
                <a:latin typeface="Arcon" panose="00000500000000000000" pitchFamily="50" charset="0"/>
                <a:cs typeface="Segoe UI Light" panose="020B0502040204020203" pitchFamily="34" charset="0"/>
              </a:rPr>
              <a:t>يمكن تغيير الصور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62812" y="2411495"/>
            <a:ext cx="3779477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12192" y="5771854"/>
            <a:ext cx="2235200" cy="537657"/>
            <a:chOff x="1912192" y="5771854"/>
            <a:chExt cx="2235200" cy="537657"/>
          </a:xfrm>
        </p:grpSpPr>
        <p:sp>
          <p:nvSpPr>
            <p:cNvPr id="46" name="Rectangle 45"/>
            <p:cNvSpPr/>
            <p:nvPr/>
          </p:nvSpPr>
          <p:spPr>
            <a:xfrm>
              <a:off x="1962644" y="6032897"/>
              <a:ext cx="2134297" cy="276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ar-KW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نص للشرح</a:t>
              </a:r>
              <a:endParaRPr lang="en-US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912192" y="5771854"/>
              <a:ext cx="2235200" cy="36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ar-KW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عنوان</a:t>
              </a:r>
              <a:endPara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26A915CD-2220-47C1-875F-5E02BAB91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7609452" y="-1"/>
            <a:ext cx="4582548" cy="3180731"/>
          </a:xfrm>
          <a:prstGeom prst="rect">
            <a:avLst/>
          </a:prstGeom>
        </p:spPr>
      </p:pic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F1A727EF-5228-41CC-805B-97F53FB855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r="29265"/>
          <a:stretch/>
        </p:blipFill>
        <p:spPr>
          <a:xfrm>
            <a:off x="1" y="1"/>
            <a:ext cx="3016898" cy="5670481"/>
          </a:xfrm>
        </p:spPr>
      </p:pic>
      <p:pic>
        <p:nvPicPr>
          <p:cNvPr id="28" name="图片占位符 27">
            <a:extLst>
              <a:ext uri="{FF2B5EF4-FFF2-40B4-BE49-F238E27FC236}">
                <a16:creationId xmlns:a16="http://schemas.microsoft.com/office/drawing/2014/main" id="{34E8B604-9194-480B-9345-4F4D8EB735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r="25146"/>
          <a:stretch/>
        </p:blipFill>
        <p:spPr>
          <a:xfrm>
            <a:off x="3058367" y="1"/>
            <a:ext cx="3016898" cy="5670480"/>
          </a:xfrm>
        </p:spPr>
      </p:pic>
      <p:pic>
        <p:nvPicPr>
          <p:cNvPr id="30" name="图片占位符 29">
            <a:extLst>
              <a:ext uri="{FF2B5EF4-FFF2-40B4-BE49-F238E27FC236}">
                <a16:creationId xmlns:a16="http://schemas.microsoft.com/office/drawing/2014/main" id="{66FB3960-515D-4EB5-ABC8-C17D25E3CE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r="28719"/>
          <a:stretch/>
        </p:blipFill>
        <p:spPr>
          <a:xfrm>
            <a:off x="6118830" y="3058066"/>
            <a:ext cx="3016898" cy="5670480"/>
          </a:xfrm>
        </p:spPr>
      </p:pic>
      <p:pic>
        <p:nvPicPr>
          <p:cNvPr id="32" name="图片占位符 31">
            <a:extLst>
              <a:ext uri="{FF2B5EF4-FFF2-40B4-BE49-F238E27FC236}">
                <a16:creationId xmlns:a16="http://schemas.microsoft.com/office/drawing/2014/main" id="{252B3CB7-9235-4DDA-A4DC-1A11D8BC5C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r="15452"/>
          <a:stretch/>
        </p:blipFill>
        <p:spPr>
          <a:xfrm>
            <a:off x="9179172" y="3058065"/>
            <a:ext cx="3016898" cy="5670481"/>
          </a:xfrm>
        </p:spPr>
      </p:pic>
    </p:spTree>
    <p:extLst>
      <p:ext uri="{BB962C8B-B14F-4D97-AF65-F5344CB8AC3E}">
        <p14:creationId xmlns:p14="http://schemas.microsoft.com/office/powerpoint/2010/main" val="8114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 animBg="1"/>
      <p:bldP spid="19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占位符 36">
            <a:extLst>
              <a:ext uri="{FF2B5EF4-FFF2-40B4-BE49-F238E27FC236}">
                <a16:creationId xmlns:a16="http://schemas.microsoft.com/office/drawing/2014/main" id="{159AF245-7841-4079-ACF7-617438222D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9" r="30039"/>
          <a:stretch/>
        </p:blipFill>
        <p:spPr>
          <a:xfrm>
            <a:off x="4187071" y="2286000"/>
            <a:ext cx="4570487" cy="4572000"/>
          </a:xfrm>
        </p:spPr>
      </p:pic>
      <p:pic>
        <p:nvPicPr>
          <p:cNvPr id="27" name="图片占位符 26">
            <a:extLst>
              <a:ext uri="{FF2B5EF4-FFF2-40B4-BE49-F238E27FC236}">
                <a16:creationId xmlns:a16="http://schemas.microsoft.com/office/drawing/2014/main" id="{669FB2FC-68FB-4787-BF61-C334720DE3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r="7414"/>
          <a:stretch/>
        </p:blipFill>
        <p:spPr>
          <a:xfrm>
            <a:off x="8757556" y="0"/>
            <a:ext cx="4570487" cy="4572000"/>
          </a:xfr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89F277F-80F5-49CF-92CA-FC5A7479C2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H="1">
            <a:off x="0" y="0"/>
            <a:ext cx="3848669" cy="27769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13791" y="2286000"/>
            <a:ext cx="2282956" cy="2282953"/>
            <a:chOff x="7613791" y="2286000"/>
            <a:chExt cx="2282956" cy="2282953"/>
          </a:xfrm>
        </p:grpSpPr>
        <p:sp>
          <p:nvSpPr>
            <p:cNvPr id="6" name="Diamond 5"/>
            <p:cNvSpPr/>
            <p:nvPr/>
          </p:nvSpPr>
          <p:spPr>
            <a:xfrm>
              <a:off x="7613791" y="2286000"/>
              <a:ext cx="2282956" cy="228295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AutoShape 17"/>
            <p:cNvSpPr>
              <a:spLocks/>
            </p:cNvSpPr>
            <p:nvPr/>
          </p:nvSpPr>
          <p:spPr bwMode="auto">
            <a:xfrm>
              <a:off x="8523097" y="3202051"/>
              <a:ext cx="464344" cy="450850"/>
            </a:xfrm>
            <a:custGeom>
              <a:avLst/>
              <a:gdLst>
                <a:gd name="T0" fmla="*/ 10473 w 20946"/>
                <a:gd name="T1" fmla="*/ 10800 h 21600"/>
                <a:gd name="T2" fmla="*/ 10473 w 20946"/>
                <a:gd name="T3" fmla="*/ 10800 h 21600"/>
                <a:gd name="T4" fmla="*/ 10473 w 20946"/>
                <a:gd name="T5" fmla="*/ 10800 h 21600"/>
                <a:gd name="T6" fmla="*/ 10473 w 20946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6" h="21600">
                  <a:moveTo>
                    <a:pt x="18509" y="15329"/>
                  </a:moveTo>
                  <a:lnTo>
                    <a:pt x="11782" y="15329"/>
                  </a:lnTo>
                  <a:cubicBezTo>
                    <a:pt x="10699" y="15329"/>
                    <a:pt x="9818" y="14391"/>
                    <a:pt x="9818" y="13238"/>
                  </a:cubicBezTo>
                  <a:cubicBezTo>
                    <a:pt x="9818" y="12086"/>
                    <a:pt x="10699" y="11148"/>
                    <a:pt x="11782" y="11148"/>
                  </a:cubicBezTo>
                  <a:lnTo>
                    <a:pt x="17673" y="11148"/>
                  </a:lnTo>
                  <a:cubicBezTo>
                    <a:pt x="18077" y="11142"/>
                    <a:pt x="18477" y="10934"/>
                    <a:pt x="18721" y="10588"/>
                  </a:cubicBezTo>
                  <a:cubicBezTo>
                    <a:pt x="18789" y="10491"/>
                    <a:pt x="18842" y="10381"/>
                    <a:pt x="18885" y="10267"/>
                  </a:cubicBezTo>
                  <a:cubicBezTo>
                    <a:pt x="18890" y="10251"/>
                    <a:pt x="18901" y="10239"/>
                    <a:pt x="18906" y="10224"/>
                  </a:cubicBezTo>
                  <a:cubicBezTo>
                    <a:pt x="19377" y="10880"/>
                    <a:pt x="19636" y="11686"/>
                    <a:pt x="19636" y="12541"/>
                  </a:cubicBezTo>
                  <a:cubicBezTo>
                    <a:pt x="19636" y="13613"/>
                    <a:pt x="19230" y="14607"/>
                    <a:pt x="18509" y="15329"/>
                  </a:cubicBezTo>
                  <a:moveTo>
                    <a:pt x="17673" y="17767"/>
                  </a:moveTo>
                  <a:cubicBezTo>
                    <a:pt x="17673" y="19114"/>
                    <a:pt x="16647" y="20206"/>
                    <a:pt x="15382" y="20206"/>
                  </a:cubicBezTo>
                  <a:lnTo>
                    <a:pt x="3600" y="20206"/>
                  </a:lnTo>
                  <a:cubicBezTo>
                    <a:pt x="2334" y="20206"/>
                    <a:pt x="1309" y="19114"/>
                    <a:pt x="1309" y="17767"/>
                  </a:cubicBezTo>
                  <a:lnTo>
                    <a:pt x="1309" y="6786"/>
                  </a:lnTo>
                  <a:cubicBezTo>
                    <a:pt x="1931" y="7334"/>
                    <a:pt x="2730" y="7664"/>
                    <a:pt x="3600" y="7664"/>
                  </a:cubicBezTo>
                  <a:lnTo>
                    <a:pt x="14400" y="7664"/>
                  </a:lnTo>
                  <a:lnTo>
                    <a:pt x="17018" y="7664"/>
                  </a:lnTo>
                  <a:cubicBezTo>
                    <a:pt x="17379" y="7664"/>
                    <a:pt x="17673" y="7976"/>
                    <a:pt x="17673" y="8361"/>
                  </a:cubicBezTo>
                  <a:lnTo>
                    <a:pt x="17673" y="9754"/>
                  </a:lnTo>
                  <a:lnTo>
                    <a:pt x="11782" y="9754"/>
                  </a:lnTo>
                  <a:cubicBezTo>
                    <a:pt x="9974" y="9754"/>
                    <a:pt x="8509" y="11314"/>
                    <a:pt x="8509" y="13238"/>
                  </a:cubicBezTo>
                  <a:cubicBezTo>
                    <a:pt x="8509" y="15163"/>
                    <a:pt x="9974" y="16722"/>
                    <a:pt x="11782" y="16722"/>
                  </a:cubicBezTo>
                  <a:lnTo>
                    <a:pt x="17673" y="16722"/>
                  </a:lnTo>
                  <a:cubicBezTo>
                    <a:pt x="17673" y="16722"/>
                    <a:pt x="17673" y="17767"/>
                    <a:pt x="17673" y="17767"/>
                  </a:cubicBezTo>
                  <a:close/>
                  <a:moveTo>
                    <a:pt x="16363" y="5574"/>
                  </a:moveTo>
                  <a:lnTo>
                    <a:pt x="16363" y="6270"/>
                  </a:lnTo>
                  <a:lnTo>
                    <a:pt x="14400" y="6270"/>
                  </a:lnTo>
                  <a:lnTo>
                    <a:pt x="3600" y="6270"/>
                  </a:lnTo>
                  <a:cubicBezTo>
                    <a:pt x="3246" y="6270"/>
                    <a:pt x="2916" y="6179"/>
                    <a:pt x="2617" y="6027"/>
                  </a:cubicBezTo>
                  <a:lnTo>
                    <a:pt x="2617" y="5574"/>
                  </a:lnTo>
                  <a:cubicBezTo>
                    <a:pt x="2617" y="5574"/>
                    <a:pt x="16363" y="5574"/>
                    <a:pt x="16363" y="5574"/>
                  </a:cubicBezTo>
                  <a:close/>
                  <a:moveTo>
                    <a:pt x="16363" y="4877"/>
                  </a:moveTo>
                  <a:lnTo>
                    <a:pt x="2617" y="4877"/>
                  </a:lnTo>
                  <a:lnTo>
                    <a:pt x="2617" y="4180"/>
                  </a:lnTo>
                  <a:lnTo>
                    <a:pt x="16363" y="4180"/>
                  </a:lnTo>
                  <a:cubicBezTo>
                    <a:pt x="16363" y="4180"/>
                    <a:pt x="16363" y="4877"/>
                    <a:pt x="16363" y="4877"/>
                  </a:cubicBezTo>
                  <a:close/>
                  <a:moveTo>
                    <a:pt x="16363" y="3483"/>
                  </a:moveTo>
                  <a:lnTo>
                    <a:pt x="2617" y="3483"/>
                  </a:lnTo>
                  <a:lnTo>
                    <a:pt x="2617" y="2787"/>
                  </a:lnTo>
                  <a:lnTo>
                    <a:pt x="16363" y="2787"/>
                  </a:lnTo>
                  <a:cubicBezTo>
                    <a:pt x="16363" y="2787"/>
                    <a:pt x="16363" y="3483"/>
                    <a:pt x="16363" y="3483"/>
                  </a:cubicBezTo>
                  <a:close/>
                  <a:moveTo>
                    <a:pt x="3600" y="1393"/>
                  </a:moveTo>
                  <a:lnTo>
                    <a:pt x="14400" y="1393"/>
                  </a:lnTo>
                  <a:lnTo>
                    <a:pt x="17018" y="1393"/>
                  </a:lnTo>
                  <a:cubicBezTo>
                    <a:pt x="17379" y="1393"/>
                    <a:pt x="17673" y="1705"/>
                    <a:pt x="17673" y="2090"/>
                  </a:cubicBezTo>
                  <a:lnTo>
                    <a:pt x="17673" y="3832"/>
                  </a:lnTo>
                  <a:lnTo>
                    <a:pt x="17673" y="4180"/>
                  </a:lnTo>
                  <a:lnTo>
                    <a:pt x="17673" y="6398"/>
                  </a:lnTo>
                  <a:cubicBezTo>
                    <a:pt x="17466" y="6321"/>
                    <a:pt x="17249" y="6270"/>
                    <a:pt x="17018" y="6270"/>
                  </a:cubicBezTo>
                  <a:lnTo>
                    <a:pt x="17018" y="5574"/>
                  </a:lnTo>
                  <a:lnTo>
                    <a:pt x="17018" y="4180"/>
                  </a:lnTo>
                  <a:lnTo>
                    <a:pt x="17018" y="2787"/>
                  </a:lnTo>
                  <a:cubicBezTo>
                    <a:pt x="17018" y="2401"/>
                    <a:pt x="16724" y="2090"/>
                    <a:pt x="16363" y="2090"/>
                  </a:cubicBezTo>
                  <a:lnTo>
                    <a:pt x="2617" y="2090"/>
                  </a:lnTo>
                  <a:cubicBezTo>
                    <a:pt x="2256" y="2090"/>
                    <a:pt x="1963" y="2401"/>
                    <a:pt x="1963" y="2787"/>
                  </a:cubicBezTo>
                  <a:lnTo>
                    <a:pt x="1963" y="4180"/>
                  </a:lnTo>
                  <a:lnTo>
                    <a:pt x="1963" y="5534"/>
                  </a:lnTo>
                  <a:cubicBezTo>
                    <a:pt x="1559" y="5094"/>
                    <a:pt x="1309" y="4495"/>
                    <a:pt x="1309" y="3832"/>
                  </a:cubicBezTo>
                  <a:cubicBezTo>
                    <a:pt x="1309" y="2485"/>
                    <a:pt x="2334" y="1393"/>
                    <a:pt x="3600" y="1393"/>
                  </a:cubicBezTo>
                  <a:moveTo>
                    <a:pt x="18983" y="8361"/>
                  </a:moveTo>
                  <a:lnTo>
                    <a:pt x="18982" y="8361"/>
                  </a:lnTo>
                  <a:lnTo>
                    <a:pt x="18982" y="4180"/>
                  </a:lnTo>
                  <a:lnTo>
                    <a:pt x="18982" y="3832"/>
                  </a:lnTo>
                  <a:lnTo>
                    <a:pt x="18982" y="2090"/>
                  </a:lnTo>
                  <a:cubicBezTo>
                    <a:pt x="18982" y="935"/>
                    <a:pt x="18102" y="0"/>
                    <a:pt x="17018" y="0"/>
                  </a:cubicBezTo>
                  <a:lnTo>
                    <a:pt x="14400" y="0"/>
                  </a:lnTo>
                  <a:lnTo>
                    <a:pt x="3600" y="0"/>
                  </a:lnTo>
                  <a:cubicBezTo>
                    <a:pt x="1614" y="0"/>
                    <a:pt x="0" y="1719"/>
                    <a:pt x="0" y="3832"/>
                  </a:cubicBezTo>
                  <a:lnTo>
                    <a:pt x="0" y="17767"/>
                  </a:lnTo>
                  <a:cubicBezTo>
                    <a:pt x="0" y="19880"/>
                    <a:pt x="1614" y="21600"/>
                    <a:pt x="3600" y="21600"/>
                  </a:cubicBezTo>
                  <a:lnTo>
                    <a:pt x="15382" y="21600"/>
                  </a:lnTo>
                  <a:cubicBezTo>
                    <a:pt x="17366" y="21600"/>
                    <a:pt x="18982" y="19880"/>
                    <a:pt x="18982" y="17767"/>
                  </a:cubicBezTo>
                  <a:lnTo>
                    <a:pt x="18982" y="16722"/>
                  </a:lnTo>
                  <a:lnTo>
                    <a:pt x="18983" y="16722"/>
                  </a:lnTo>
                  <a:cubicBezTo>
                    <a:pt x="21600" y="14631"/>
                    <a:pt x="21600" y="10452"/>
                    <a:pt x="18983" y="83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01323" y="2286000"/>
            <a:ext cx="2282956" cy="2282953"/>
            <a:chOff x="9901323" y="2286000"/>
            <a:chExt cx="2282956" cy="2282953"/>
          </a:xfrm>
        </p:grpSpPr>
        <p:sp>
          <p:nvSpPr>
            <p:cNvPr id="7" name="Diamond 6"/>
            <p:cNvSpPr/>
            <p:nvPr/>
          </p:nvSpPr>
          <p:spPr>
            <a:xfrm>
              <a:off x="9901323" y="2286000"/>
              <a:ext cx="2282956" cy="2282953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0882861" y="3194907"/>
              <a:ext cx="319881" cy="465138"/>
              <a:chOff x="10146507" y="3505994"/>
              <a:chExt cx="319881" cy="465138"/>
            </a:xfrm>
            <a:solidFill>
              <a:schemeClr val="bg1"/>
            </a:solidFill>
          </p:grpSpPr>
          <p:sp>
            <p:nvSpPr>
              <p:cNvPr id="10" name="AutoShape 30"/>
              <p:cNvSpPr>
                <a:spLocks/>
              </p:cNvSpPr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1" name="AutoShape 31"/>
              <p:cNvSpPr>
                <a:spLocks/>
              </p:cNvSpPr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330836" y="2286000"/>
            <a:ext cx="2282956" cy="2282953"/>
            <a:chOff x="5330836" y="2286000"/>
            <a:chExt cx="2282956" cy="2282953"/>
          </a:xfrm>
        </p:grpSpPr>
        <p:sp>
          <p:nvSpPr>
            <p:cNvPr id="5" name="Diamond 4"/>
            <p:cNvSpPr/>
            <p:nvPr/>
          </p:nvSpPr>
          <p:spPr>
            <a:xfrm>
              <a:off x="5330836" y="2286000"/>
              <a:ext cx="2282956" cy="2282953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240142" y="3194907"/>
              <a:ext cx="464344" cy="465138"/>
              <a:chOff x="7275629" y="3973834"/>
              <a:chExt cx="464344" cy="465138"/>
            </a:xfrm>
            <a:solidFill>
              <a:schemeClr val="bg1"/>
            </a:solidFill>
          </p:grpSpPr>
          <p:sp>
            <p:nvSpPr>
              <p:cNvPr id="13" name="AutoShape 37"/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" name="AutoShape 38"/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" name="AutoShape 39"/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" name="AutoShape 40"/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AutoShape 41"/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8" name="AutoShape 42"/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766983" y="1240627"/>
            <a:ext cx="4755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con" panose="00000500000000000000" pitchFamily="50" charset="0"/>
              </a:rPr>
              <a:t>عنوان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94777" y="1197228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/>
          <p:cNvSpPr/>
          <p:nvPr/>
        </p:nvSpPr>
        <p:spPr>
          <a:xfrm>
            <a:off x="766983" y="2564066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65000"/>
                  </a:schemeClr>
                </a:solidFill>
                <a:latin typeface="Arcon" panose="00000500000000000000" pitchFamily="50" charset="0"/>
                <a:cs typeface="Segoe UI Light" panose="020B0502040204020203" pitchFamily="34" charset="0"/>
              </a:rPr>
              <a:t>نص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96502" y="4363222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96505" y="4745108"/>
            <a:ext cx="2340116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يمكن تغيير الصور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72014" y="3978599"/>
            <a:ext cx="836111" cy="690592"/>
            <a:chOff x="876957" y="3963170"/>
            <a:chExt cx="836111" cy="690592"/>
          </a:xfrm>
        </p:grpSpPr>
        <p:sp>
          <p:nvSpPr>
            <p:cNvPr id="31" name="Right Triangle 30"/>
            <p:cNvSpPr/>
            <p:nvPr/>
          </p:nvSpPr>
          <p:spPr>
            <a:xfrm rot="5400000">
              <a:off x="1024034" y="3964728"/>
              <a:ext cx="689034" cy="68903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76957" y="3963170"/>
              <a:ext cx="6709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bg1"/>
                  </a:solidFill>
                  <a:latin typeface="Arcon" panose="00000500000000000000" pitchFamily="50" charset="0"/>
                  <a:cs typeface="Segoe UI Light" panose="020B0502040204020203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4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/>
        </p:nvSpPr>
        <p:spPr>
          <a:xfrm flipH="1">
            <a:off x="6402003" y="5164184"/>
            <a:ext cx="3332546" cy="1693816"/>
          </a:xfrm>
          <a:custGeom>
            <a:avLst/>
            <a:gdLst>
              <a:gd name="connsiteX0" fmla="*/ 1914899 w 3829797"/>
              <a:gd name="connsiteY0" fmla="*/ 0 h 1946550"/>
              <a:gd name="connsiteX1" fmla="*/ 1406216 w 3829797"/>
              <a:gd name="connsiteY1" fmla="*/ 517091 h 1946550"/>
              <a:gd name="connsiteX2" fmla="*/ 0 w 3829797"/>
              <a:gd name="connsiteY2" fmla="*/ 1946550 h 1946550"/>
              <a:gd name="connsiteX3" fmla="*/ 3829797 w 3829797"/>
              <a:gd name="connsiteY3" fmla="*/ 1946550 h 1946550"/>
              <a:gd name="connsiteX4" fmla="*/ 1914899 w 3829797"/>
              <a:gd name="connsiteY4" fmla="*/ 0 h 19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97" h="1946550">
                <a:moveTo>
                  <a:pt x="1914899" y="0"/>
                </a:moveTo>
                <a:lnTo>
                  <a:pt x="1406216" y="517091"/>
                </a:lnTo>
                <a:lnTo>
                  <a:pt x="0" y="1946550"/>
                </a:lnTo>
                <a:lnTo>
                  <a:pt x="3829797" y="1946550"/>
                </a:lnTo>
                <a:lnTo>
                  <a:pt x="19148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/>
          <p:cNvSpPr/>
          <p:nvPr/>
        </p:nvSpPr>
        <p:spPr>
          <a:xfrm>
            <a:off x="5927417" y="3286823"/>
            <a:ext cx="2203202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5400000">
            <a:off x="5670242" y="2902601"/>
            <a:ext cx="384222" cy="38422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2190" y="2950145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44456" y="3286823"/>
            <a:ext cx="2203202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ight Triangle 14"/>
          <p:cNvSpPr/>
          <p:nvPr/>
        </p:nvSpPr>
        <p:spPr>
          <a:xfrm rot="5400000">
            <a:off x="8187281" y="2902601"/>
            <a:ext cx="384222" cy="38422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39229" y="2950145"/>
            <a:ext cx="2208429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ar-K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عنوان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95935" y="590593"/>
            <a:ext cx="4972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con" panose="00000500000000000000" pitchFamily="50" charset="0"/>
              </a:rPr>
              <a:t>عنوان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Arcon" panose="00000500000000000000" pitchFamily="50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623729" y="547194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Rectangle 34"/>
          <p:cNvSpPr/>
          <p:nvPr/>
        </p:nvSpPr>
        <p:spPr>
          <a:xfrm>
            <a:off x="4495935" y="1914032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65000"/>
                  </a:schemeClr>
                </a:solidFill>
                <a:latin typeface="Arcon" panose="00000500000000000000" pitchFamily="50" charset="0"/>
                <a:cs typeface="Segoe UI Light" panose="020B0502040204020203" pitchFamily="34" charset="0"/>
              </a:rPr>
              <a:t>عنوان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con" panose="00000500000000000000" pitchFamily="50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C3190DB-004A-4E90-8613-3313622AE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6248400" y="-18618"/>
            <a:ext cx="5943600" cy="4125433"/>
          </a:xfrm>
          <a:prstGeom prst="rect">
            <a:avLst/>
          </a:prstGeom>
        </p:spPr>
      </p:pic>
      <p:pic>
        <p:nvPicPr>
          <p:cNvPr id="6" name="عنصر نائب للصورة 5">
            <a:extLst>
              <a:ext uri="{FF2B5EF4-FFF2-40B4-BE49-F238E27FC236}">
                <a16:creationId xmlns:a16="http://schemas.microsoft.com/office/drawing/2014/main" id="{C0296A15-0901-46A3-8F1A-3B000814E5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5" b="13835"/>
          <a:stretch/>
        </p:blipFill>
        <p:spPr>
          <a:xfrm>
            <a:off x="-14990" y="-19050"/>
            <a:ext cx="12704102" cy="6891566"/>
          </a:xfrm>
        </p:spPr>
      </p:pic>
    </p:spTree>
    <p:extLst>
      <p:ext uri="{BB962C8B-B14F-4D97-AF65-F5344CB8AC3E}">
        <p14:creationId xmlns:p14="http://schemas.microsoft.com/office/powerpoint/2010/main" val="28882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  <p:bldP spid="13" grpId="0"/>
      <p:bldP spid="14" grpId="0"/>
      <p:bldP spid="15" grpId="0" animBg="1"/>
      <p:bldP spid="16" grpId="0"/>
      <p:bldP spid="33" grpId="0"/>
      <p:bldP spid="34" grpId="0" animBg="1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73CAE4-CDB5-4CFB-98CC-A9DBA330A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1ADDD5-FF31-4843-85D5-C5ACC4CBCB7E}"/>
              </a:ext>
            </a:extLst>
          </p:cNvPr>
          <p:cNvSpPr txBox="1"/>
          <p:nvPr/>
        </p:nvSpPr>
        <p:spPr>
          <a:xfrm>
            <a:off x="3962536" y="4214033"/>
            <a:ext cx="46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清韵" panose="02010604000101010101" pitchFamily="2" charset="-122"/>
                <a:ea typeface="迷你简清韵" panose="02010604000101010101" pitchFamily="2" charset="-122"/>
              </a:rPr>
              <a:t>اسم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9F49D8-9228-45C2-87E5-2971B7B87BF2}"/>
              </a:ext>
            </a:extLst>
          </p:cNvPr>
          <p:cNvSpPr txBox="1"/>
          <p:nvPr/>
        </p:nvSpPr>
        <p:spPr>
          <a:xfrm>
            <a:off x="6249437" y="4214033"/>
            <a:ext cx="46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清韵" panose="02010604000101010101" pitchFamily="2" charset="-122"/>
                <a:ea typeface="迷你简清韵" panose="02010604000101010101" pitchFamily="2" charset="-122"/>
              </a:rPr>
              <a:t>اسم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B21F1E5-FDB1-402C-8ABC-667B1D9DD659}"/>
              </a:ext>
            </a:extLst>
          </p:cNvPr>
          <p:cNvSpPr/>
          <p:nvPr/>
        </p:nvSpPr>
        <p:spPr>
          <a:xfrm flipH="1">
            <a:off x="2794590" y="3413051"/>
            <a:ext cx="6602819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EE3DE"/>
            </a:gs>
            <a:gs pos="0">
              <a:srgbClr val="F0E4D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8115B5-2649-400B-8A56-8A9573B248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B955A53-7849-4681-8B9B-B35A10CE9E51}"/>
              </a:ext>
            </a:extLst>
          </p:cNvPr>
          <p:cNvSpPr txBox="1"/>
          <p:nvPr/>
        </p:nvSpPr>
        <p:spPr>
          <a:xfrm>
            <a:off x="4784418" y="1487183"/>
            <a:ext cx="25683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9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عنوان</a:t>
            </a:r>
            <a:endParaRPr lang="zh-CN" altLang="en-US" sz="9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2882-8C79-432F-B372-DB21C4A0F9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4985">
            <a:off x="5543835" y="1431140"/>
            <a:ext cx="1104330" cy="612677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CD4ACFAC-ACE8-4C6F-A26F-E37C5348E975}"/>
              </a:ext>
            </a:extLst>
          </p:cNvPr>
          <p:cNvSpPr/>
          <p:nvPr/>
        </p:nvSpPr>
        <p:spPr>
          <a:xfrm flipH="1">
            <a:off x="3843227" y="3056843"/>
            <a:ext cx="4505548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 rot="16200000" flipV="1">
            <a:off x="2675133" y="-2667000"/>
            <a:ext cx="6858001" cy="12192001"/>
          </a:xfrm>
          <a:prstGeom prst="parallelogram">
            <a:avLst>
              <a:gd name="adj" fmla="val 15968"/>
            </a:avLst>
          </a:prstGeom>
          <a:solidFill>
            <a:srgbClr val="F09C9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4178300" y="1887729"/>
            <a:ext cx="383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4000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id-ID" sz="4000" dirty="0">
              <a:solidFill>
                <a:schemeClr val="bg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1574800" y="2903593"/>
            <a:ext cx="9042400" cy="1063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ar-KW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911344" y="1446855"/>
            <a:ext cx="369312" cy="341561"/>
            <a:chOff x="8632821" y="1837015"/>
            <a:chExt cx="369312" cy="341561"/>
          </a:xfrm>
          <a:solidFill>
            <a:schemeClr val="bg1"/>
          </a:solidFill>
        </p:grpSpPr>
        <p:sp>
          <p:nvSpPr>
            <p:cNvPr id="21" name="Freeform: Shape 20"/>
            <p:cNvSpPr/>
            <p:nvPr/>
          </p:nvSpPr>
          <p:spPr>
            <a:xfrm>
              <a:off x="8632821" y="1837015"/>
              <a:ext cx="148721" cy="341561"/>
            </a:xfrm>
            <a:custGeom>
              <a:avLst/>
              <a:gdLst/>
              <a:ahLst/>
              <a:cxnLst/>
              <a:rect l="l" t="t" r="r" b="b"/>
              <a:pathLst>
                <a:path w="148721" h="341561">
                  <a:moveTo>
                    <a:pt x="11385" y="0"/>
                  </a:moveTo>
                  <a:lnTo>
                    <a:pt x="148721" y="0"/>
                  </a:lnTo>
                  <a:lnTo>
                    <a:pt x="148721" y="117412"/>
                  </a:lnTo>
                  <a:cubicBezTo>
                    <a:pt x="148721" y="180980"/>
                    <a:pt x="141368" y="226759"/>
                    <a:pt x="126662" y="254748"/>
                  </a:cubicBezTo>
                  <a:cubicBezTo>
                    <a:pt x="106263" y="293173"/>
                    <a:pt x="74479" y="322111"/>
                    <a:pt x="31309" y="341561"/>
                  </a:cubicBezTo>
                  <a:lnTo>
                    <a:pt x="0" y="291039"/>
                  </a:lnTo>
                  <a:cubicBezTo>
                    <a:pt x="25617" y="280602"/>
                    <a:pt x="44711" y="264117"/>
                    <a:pt x="57282" y="241583"/>
                  </a:cubicBezTo>
                  <a:cubicBezTo>
                    <a:pt x="69853" y="219050"/>
                    <a:pt x="76851" y="188096"/>
                    <a:pt x="78274" y="148722"/>
                  </a:cubicBezTo>
                  <a:lnTo>
                    <a:pt x="11385" y="148722"/>
                  </a:lnTo>
                  <a:lnTo>
                    <a:pt x="1138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8853412" y="1837015"/>
              <a:ext cx="148721" cy="341561"/>
            </a:xfrm>
            <a:custGeom>
              <a:avLst/>
              <a:gdLst/>
              <a:ahLst/>
              <a:cxnLst/>
              <a:rect l="l" t="t" r="r" b="b"/>
              <a:pathLst>
                <a:path w="148721" h="341561">
                  <a:moveTo>
                    <a:pt x="11385" y="0"/>
                  </a:moveTo>
                  <a:lnTo>
                    <a:pt x="148721" y="0"/>
                  </a:lnTo>
                  <a:lnTo>
                    <a:pt x="148721" y="117412"/>
                  </a:lnTo>
                  <a:cubicBezTo>
                    <a:pt x="148721" y="180980"/>
                    <a:pt x="141368" y="226759"/>
                    <a:pt x="126662" y="254748"/>
                  </a:cubicBezTo>
                  <a:cubicBezTo>
                    <a:pt x="106263" y="293173"/>
                    <a:pt x="74479" y="322111"/>
                    <a:pt x="31309" y="341561"/>
                  </a:cubicBezTo>
                  <a:lnTo>
                    <a:pt x="0" y="291039"/>
                  </a:lnTo>
                  <a:cubicBezTo>
                    <a:pt x="25617" y="280602"/>
                    <a:pt x="44711" y="264117"/>
                    <a:pt x="57282" y="241583"/>
                  </a:cubicBezTo>
                  <a:cubicBezTo>
                    <a:pt x="69854" y="219050"/>
                    <a:pt x="76851" y="188096"/>
                    <a:pt x="78274" y="148722"/>
                  </a:cubicBezTo>
                  <a:lnTo>
                    <a:pt x="11385" y="148722"/>
                  </a:lnTo>
                  <a:lnTo>
                    <a:pt x="1138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13042" y="4604876"/>
            <a:ext cx="494046" cy="540643"/>
            <a:chOff x="5813042" y="4604876"/>
            <a:chExt cx="494046" cy="540643"/>
          </a:xfrm>
        </p:grpSpPr>
        <p:sp>
          <p:nvSpPr>
            <p:cNvPr id="25" name="Rectangle 24"/>
            <p:cNvSpPr/>
            <p:nvPr/>
          </p:nvSpPr>
          <p:spPr>
            <a:xfrm>
              <a:off x="5813042" y="4604876"/>
              <a:ext cx="4940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600" dirty="0">
                  <a:solidFill>
                    <a:schemeClr val="bg1"/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600" dirty="0">
                <a:solidFill>
                  <a:schemeClr val="bg1"/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52316" y="4868520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200" dirty="0">
                  <a:solidFill>
                    <a:schemeClr val="bg1"/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200" dirty="0">
                <a:solidFill>
                  <a:schemeClr val="bg1"/>
                </a:solidFill>
                <a:latin typeface="张海山锐线体2.0" panose="020000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40046" y="5258370"/>
            <a:ext cx="640036" cy="152776"/>
            <a:chOff x="5553075" y="2346773"/>
            <a:chExt cx="708757" cy="169180"/>
          </a:xfrm>
          <a:solidFill>
            <a:schemeClr val="bg1"/>
          </a:solidFill>
        </p:grpSpPr>
        <p:sp>
          <p:nvSpPr>
            <p:cNvPr id="28" name="Freeform 74"/>
            <p:cNvSpPr>
              <a:spLocks noChangeArrowheads="1"/>
            </p:cNvSpPr>
            <p:nvPr/>
          </p:nvSpPr>
          <p:spPr bwMode="auto">
            <a:xfrm>
              <a:off x="6096989" y="2350026"/>
              <a:ext cx="164843" cy="16267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Freeform 75"/>
            <p:cNvSpPr>
              <a:spLocks noChangeArrowheads="1"/>
            </p:cNvSpPr>
            <p:nvPr/>
          </p:nvSpPr>
          <p:spPr bwMode="auto">
            <a:xfrm>
              <a:off x="5865159" y="2346773"/>
              <a:ext cx="91097" cy="1691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85"/>
            <p:cNvSpPr>
              <a:spLocks noChangeArrowheads="1"/>
            </p:cNvSpPr>
            <p:nvPr/>
          </p:nvSpPr>
          <p:spPr bwMode="auto">
            <a:xfrm>
              <a:off x="5553075" y="2362498"/>
              <a:ext cx="171350" cy="137731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1BB4CCDC-8294-453A-A014-CB2181C763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00" r="9124"/>
          <a:stretch/>
        </p:blipFill>
        <p:spPr>
          <a:xfrm>
            <a:off x="0" y="2901715"/>
            <a:ext cx="5401340" cy="395628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0A742AD-B520-4D8B-B2B3-3DA2B86416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86" r="-84" b="12791"/>
          <a:stretch/>
        </p:blipFill>
        <p:spPr>
          <a:xfrm>
            <a:off x="6352526" y="10423"/>
            <a:ext cx="5829642" cy="39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3F95C359-30D6-43ED-9DEC-F7F72A6A9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H="1">
            <a:off x="0" y="0"/>
            <a:ext cx="6287386" cy="45365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D03BC3E-794C-48D0-8782-49179CA1D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6248400" y="0"/>
            <a:ext cx="5943600" cy="4125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191" y="3111151"/>
            <a:ext cx="313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40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zh-CN" altLang="en-US" sz="40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17984" y="2585978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190" y="3987106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latin typeface="张海山锐线体2.0" panose="02000000000000000000" pitchFamily="2" charset="-122"/>
                <a:cs typeface="Segoe UI Light" panose="020B0502040204020203" pitchFamily="34" charset="0"/>
              </a:rPr>
              <a:t>نص</a:t>
            </a:r>
            <a:endParaRPr lang="id-ID" sz="1400" dirty="0">
              <a:latin typeface="张海山锐线体2.0" panose="020000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136BD5D-BF07-4168-B270-15FC985795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774" y="1211192"/>
            <a:ext cx="8776918" cy="4921104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6553200" y="3360067"/>
            <a:ext cx="3643085" cy="2772229"/>
          </a:xfrm>
          <a:prstGeom prst="roundRect">
            <a:avLst>
              <a:gd name="adj" fmla="val 960"/>
            </a:avLst>
          </a:prstGeom>
          <a:ln>
            <a:noFill/>
          </a:ln>
          <a:effectLst>
            <a:outerShdw blurRad="1905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864258" y="5023336"/>
            <a:ext cx="3020968" cy="746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200" b="1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id-ID" sz="12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4258" y="3722178"/>
            <a:ext cx="217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400" dirty="0">
                <a:solidFill>
                  <a:schemeClr val="bg1"/>
                </a:solidFill>
                <a:latin typeface="张海山锐线体2.0" panose="02000000000000000000" pitchFamily="2" charset="-122"/>
              </a:rPr>
              <a:t>نص</a:t>
            </a:r>
            <a:endParaRPr lang="en-US" sz="2400" dirty="0">
              <a:solidFill>
                <a:schemeClr val="bg1"/>
              </a:solidFill>
              <a:latin typeface="张海山锐线体2.0" panose="02000000000000000000" pitchFamily="2" charset="-122"/>
            </a:endParaRPr>
          </a:p>
          <a:p>
            <a:r>
              <a:rPr lang="ar-KW" sz="2400" dirty="0">
                <a:solidFill>
                  <a:schemeClr val="bg1"/>
                </a:solidFill>
                <a:latin typeface="张海山锐线体2.0" panose="02000000000000000000" pitchFamily="2" charset="-122"/>
              </a:rPr>
              <a:t>نص</a:t>
            </a:r>
            <a:endParaRPr lang="id-ID" sz="2400" dirty="0">
              <a:solidFill>
                <a:schemeClr val="bg1"/>
              </a:solidFill>
              <a:latin typeface="张海山锐线体2.0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17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4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B87CCAD5-D080-4629-A6C2-21D032CD06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H="1">
            <a:off x="-1285925" y="-58921"/>
            <a:ext cx="6287386" cy="4536559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367907" y="2361293"/>
            <a:ext cx="2848738" cy="3620407"/>
          </a:xfrm>
          <a:prstGeom prst="roundRect">
            <a:avLst>
              <a:gd name="adj" fmla="val 8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: Rounded Corners 4"/>
          <p:cNvSpPr/>
          <p:nvPr/>
        </p:nvSpPr>
        <p:spPr>
          <a:xfrm>
            <a:off x="4671631" y="2361293"/>
            <a:ext cx="2848738" cy="3620407"/>
          </a:xfrm>
          <a:prstGeom prst="roundRect">
            <a:avLst>
              <a:gd name="adj" fmla="val 8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: Rounded Corners 5"/>
          <p:cNvSpPr/>
          <p:nvPr/>
        </p:nvSpPr>
        <p:spPr>
          <a:xfrm>
            <a:off x="7975355" y="2361293"/>
            <a:ext cx="2848738" cy="3620407"/>
          </a:xfrm>
          <a:prstGeom prst="roundRect">
            <a:avLst>
              <a:gd name="adj" fmla="val 8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17424" y="119616"/>
            <a:ext cx="9772650" cy="628650"/>
          </a:xfrm>
        </p:spPr>
        <p:txBody>
          <a:bodyPr>
            <a:normAutofit fontScale="92500" lnSpcReduction="10000"/>
          </a:bodyPr>
          <a:lstStyle/>
          <a:p>
            <a:r>
              <a:rPr lang="ar-KW" altLang="zh-CN" dirty="0">
                <a:solidFill>
                  <a:schemeClr val="tx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 للشرح</a:t>
            </a:r>
            <a:endParaRPr lang="id-ID" dirty="0">
              <a:solidFill>
                <a:schemeClr val="tx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Right Triangle 7"/>
          <p:cNvSpPr/>
          <p:nvPr/>
        </p:nvSpPr>
        <p:spPr>
          <a:xfrm rot="5400000">
            <a:off x="1367907" y="2361293"/>
            <a:ext cx="577007" cy="57700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ight Triangle 8"/>
          <p:cNvSpPr/>
          <p:nvPr/>
        </p:nvSpPr>
        <p:spPr>
          <a:xfrm rot="5400000">
            <a:off x="4671631" y="2361293"/>
            <a:ext cx="577007" cy="57700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ight Triangle 9"/>
          <p:cNvSpPr/>
          <p:nvPr/>
        </p:nvSpPr>
        <p:spPr>
          <a:xfrm rot="5400000">
            <a:off x="7975355" y="2361293"/>
            <a:ext cx="577007" cy="57700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Group 12"/>
          <p:cNvGrpSpPr/>
          <p:nvPr/>
        </p:nvGrpSpPr>
        <p:grpSpPr>
          <a:xfrm>
            <a:off x="2545258" y="3880570"/>
            <a:ext cx="494046" cy="540643"/>
            <a:chOff x="2545258" y="3880570"/>
            <a:chExt cx="494046" cy="540643"/>
          </a:xfrm>
        </p:grpSpPr>
        <p:sp>
          <p:nvSpPr>
            <p:cNvPr id="14" name="Rectangle 13"/>
            <p:cNvSpPr/>
            <p:nvPr/>
          </p:nvSpPr>
          <p:spPr>
            <a:xfrm>
              <a:off x="2545258" y="3880570"/>
              <a:ext cx="4940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84527" y="414421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200" dirty="0">
                  <a:solidFill>
                    <a:schemeClr val="bg1">
                      <a:lumMod val="50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552361" y="5081136"/>
            <a:ext cx="24798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848980" y="3880570"/>
            <a:ext cx="494046" cy="540643"/>
            <a:chOff x="5848980" y="3880570"/>
            <a:chExt cx="494046" cy="540643"/>
          </a:xfrm>
        </p:grpSpPr>
        <p:sp>
          <p:nvSpPr>
            <p:cNvPr id="20" name="Rectangle 19"/>
            <p:cNvSpPr/>
            <p:nvPr/>
          </p:nvSpPr>
          <p:spPr>
            <a:xfrm>
              <a:off x="5848980" y="3880570"/>
              <a:ext cx="4940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88251" y="414421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200" dirty="0">
                  <a:solidFill>
                    <a:schemeClr val="bg1">
                      <a:lumMod val="50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4856085" y="5081136"/>
            <a:ext cx="24798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9152701" y="3880570"/>
            <a:ext cx="494046" cy="540643"/>
            <a:chOff x="9152701" y="3880570"/>
            <a:chExt cx="494046" cy="540643"/>
          </a:xfrm>
        </p:grpSpPr>
        <p:sp>
          <p:nvSpPr>
            <p:cNvPr id="24" name="Rectangle 23"/>
            <p:cNvSpPr/>
            <p:nvPr/>
          </p:nvSpPr>
          <p:spPr>
            <a:xfrm>
              <a:off x="9152701" y="3880570"/>
              <a:ext cx="4940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191975" y="414421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KW" sz="1200" dirty="0">
                  <a:solidFill>
                    <a:schemeClr val="bg1">
                      <a:lumMod val="50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8159809" y="5081136"/>
            <a:ext cx="24798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"/>
          <p:cNvSpPr txBox="1">
            <a:spLocks/>
          </p:cNvSpPr>
          <p:nvPr/>
        </p:nvSpPr>
        <p:spPr>
          <a:xfrm>
            <a:off x="1576801" y="5225241"/>
            <a:ext cx="2430950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Text Placeholder 4"/>
          <p:cNvSpPr txBox="1">
            <a:spLocks/>
          </p:cNvSpPr>
          <p:nvPr/>
        </p:nvSpPr>
        <p:spPr>
          <a:xfrm>
            <a:off x="4880525" y="5225241"/>
            <a:ext cx="2430950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Text Placeholder 4"/>
          <p:cNvSpPr txBox="1">
            <a:spLocks/>
          </p:cNvSpPr>
          <p:nvPr/>
        </p:nvSpPr>
        <p:spPr>
          <a:xfrm>
            <a:off x="8184249" y="5225241"/>
            <a:ext cx="2430950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ar-KW" sz="12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 للشرح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472258" y="4534064"/>
            <a:ext cx="640036" cy="152776"/>
            <a:chOff x="5553075" y="2346773"/>
            <a:chExt cx="708757" cy="16918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5" name="Freeform 74"/>
            <p:cNvSpPr>
              <a:spLocks noChangeArrowheads="1"/>
            </p:cNvSpPr>
            <p:nvPr/>
          </p:nvSpPr>
          <p:spPr bwMode="auto">
            <a:xfrm>
              <a:off x="6096989" y="2350026"/>
              <a:ext cx="164843" cy="16267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46" name="Freeform 75"/>
            <p:cNvSpPr>
              <a:spLocks noChangeArrowheads="1"/>
            </p:cNvSpPr>
            <p:nvPr/>
          </p:nvSpPr>
          <p:spPr bwMode="auto">
            <a:xfrm>
              <a:off x="5865159" y="2346773"/>
              <a:ext cx="91097" cy="1691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47" name="Freeform 85"/>
            <p:cNvSpPr>
              <a:spLocks noChangeArrowheads="1"/>
            </p:cNvSpPr>
            <p:nvPr/>
          </p:nvSpPr>
          <p:spPr bwMode="auto">
            <a:xfrm>
              <a:off x="5553075" y="2362498"/>
              <a:ext cx="171350" cy="137731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775982" y="4534064"/>
            <a:ext cx="640036" cy="152776"/>
            <a:chOff x="5553075" y="2346773"/>
            <a:chExt cx="708757" cy="16918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0" name="Freeform 74"/>
            <p:cNvSpPr>
              <a:spLocks noChangeArrowheads="1"/>
            </p:cNvSpPr>
            <p:nvPr/>
          </p:nvSpPr>
          <p:spPr bwMode="auto">
            <a:xfrm>
              <a:off x="6096989" y="2350026"/>
              <a:ext cx="164843" cy="16267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51" name="Freeform 75"/>
            <p:cNvSpPr>
              <a:spLocks noChangeArrowheads="1"/>
            </p:cNvSpPr>
            <p:nvPr/>
          </p:nvSpPr>
          <p:spPr bwMode="auto">
            <a:xfrm>
              <a:off x="5865159" y="2346773"/>
              <a:ext cx="91097" cy="1691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52" name="Freeform 85"/>
            <p:cNvSpPr>
              <a:spLocks noChangeArrowheads="1"/>
            </p:cNvSpPr>
            <p:nvPr/>
          </p:nvSpPr>
          <p:spPr bwMode="auto">
            <a:xfrm>
              <a:off x="5553075" y="2362498"/>
              <a:ext cx="171350" cy="137731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079706" y="4534064"/>
            <a:ext cx="640036" cy="152776"/>
            <a:chOff x="5553075" y="2346773"/>
            <a:chExt cx="708757" cy="16918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4" name="Freeform 74"/>
            <p:cNvSpPr>
              <a:spLocks noChangeArrowheads="1"/>
            </p:cNvSpPr>
            <p:nvPr/>
          </p:nvSpPr>
          <p:spPr bwMode="auto">
            <a:xfrm>
              <a:off x="6096989" y="2350026"/>
              <a:ext cx="164843" cy="16267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55" name="Freeform 75"/>
            <p:cNvSpPr>
              <a:spLocks noChangeArrowheads="1"/>
            </p:cNvSpPr>
            <p:nvPr/>
          </p:nvSpPr>
          <p:spPr bwMode="auto">
            <a:xfrm>
              <a:off x="5865159" y="2346773"/>
              <a:ext cx="91097" cy="1691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56" name="Freeform 85"/>
            <p:cNvSpPr>
              <a:spLocks noChangeArrowheads="1"/>
            </p:cNvSpPr>
            <p:nvPr/>
          </p:nvSpPr>
          <p:spPr bwMode="auto">
            <a:xfrm>
              <a:off x="5553075" y="2362498"/>
              <a:ext cx="171350" cy="137731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pic>
        <p:nvPicPr>
          <p:cNvPr id="34" name="图片占位符 33">
            <a:extLst>
              <a:ext uri="{FF2B5EF4-FFF2-40B4-BE49-F238E27FC236}">
                <a16:creationId xmlns:a16="http://schemas.microsoft.com/office/drawing/2014/main" id="{C9D554A7-DDE5-43D2-B637-98830D6438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图片占位符 35">
            <a:extLst>
              <a:ext uri="{FF2B5EF4-FFF2-40B4-BE49-F238E27FC236}">
                <a16:creationId xmlns:a16="http://schemas.microsoft.com/office/drawing/2014/main" id="{1309535E-FF43-482F-B374-0469C45A9A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图片占位符 37">
            <a:extLst>
              <a:ext uri="{FF2B5EF4-FFF2-40B4-BE49-F238E27FC236}">
                <a16:creationId xmlns:a16="http://schemas.microsoft.com/office/drawing/2014/main" id="{13246013-323D-4717-ABFE-55439FC1BD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4227FC-A68B-440C-9D78-2B2F062190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7" r="9481"/>
          <a:stretch/>
        </p:blipFill>
        <p:spPr>
          <a:xfrm flipH="1">
            <a:off x="6811926" y="2966132"/>
            <a:ext cx="5380074" cy="39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EE3DE"/>
            </a:gs>
            <a:gs pos="0">
              <a:srgbClr val="F0E4D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09675" y="495300"/>
            <a:ext cx="9772650" cy="628650"/>
          </a:xfrm>
        </p:spPr>
        <p:txBody>
          <a:bodyPr>
            <a:normAutofit fontScale="92500" lnSpcReduction="10000"/>
          </a:bodyPr>
          <a:lstStyle/>
          <a:p>
            <a:r>
              <a:rPr lang="ar-KW" altLang="zh-CN" dirty="0">
                <a:solidFill>
                  <a:schemeClr val="tx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id-ID" dirty="0">
              <a:solidFill>
                <a:schemeClr val="tx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5643" y="4444752"/>
            <a:ext cx="609462" cy="540643"/>
            <a:chOff x="735643" y="4444752"/>
            <a:chExt cx="609462" cy="540643"/>
          </a:xfrm>
        </p:grpSpPr>
        <p:sp>
          <p:nvSpPr>
            <p:cNvPr id="9" name="Rectangle 8"/>
            <p:cNvSpPr/>
            <p:nvPr/>
          </p:nvSpPr>
          <p:spPr>
            <a:xfrm>
              <a:off x="735643" y="4444752"/>
              <a:ext cx="6094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600" dirty="0"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عنوان</a:t>
              </a:r>
              <a:endParaRPr lang="id-ID" sz="1600" dirty="0">
                <a:latin typeface="张海山锐线体2.0" panose="02000000000000000000" pitchFamily="2" charset="-12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5643" y="4708396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200" dirty="0"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200" dirty="0">
                <a:latin typeface="张海山锐线体2.0" panose="02000000000000000000" pitchFamily="2" charset="-122"/>
              </a:endParaRPr>
            </a:p>
          </p:txBody>
        </p:sp>
      </p:grpSp>
      <p:sp>
        <p:nvSpPr>
          <p:cNvPr id="11" name="Text Placeholder 4"/>
          <p:cNvSpPr txBox="1">
            <a:spLocks/>
          </p:cNvSpPr>
          <p:nvPr/>
        </p:nvSpPr>
        <p:spPr>
          <a:xfrm>
            <a:off x="935428" y="5083482"/>
            <a:ext cx="2430950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ar-KW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45393" y="4444752"/>
            <a:ext cx="609462" cy="540643"/>
            <a:chOff x="3745393" y="4444752"/>
            <a:chExt cx="609462" cy="540643"/>
          </a:xfrm>
        </p:grpSpPr>
        <p:sp>
          <p:nvSpPr>
            <p:cNvPr id="18" name="Rectangle 17"/>
            <p:cNvSpPr/>
            <p:nvPr/>
          </p:nvSpPr>
          <p:spPr>
            <a:xfrm>
              <a:off x="3745393" y="4444752"/>
              <a:ext cx="6094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600" dirty="0"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عنوان</a:t>
              </a:r>
              <a:endParaRPr lang="id-ID" sz="1600" dirty="0">
                <a:latin typeface="张海山锐线体2.0" panose="02000000000000000000" pitchFamily="2" charset="-122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45393" y="4708396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200" dirty="0"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200" dirty="0">
                <a:latin typeface="张海山锐线体2.0" panose="02000000000000000000" pitchFamily="2" charset="-122"/>
              </a:endParaRPr>
            </a:p>
          </p:txBody>
        </p:sp>
      </p:grpSp>
      <p:sp>
        <p:nvSpPr>
          <p:cNvPr id="20" name="Text Placeholder 4"/>
          <p:cNvSpPr txBox="1">
            <a:spLocks/>
          </p:cNvSpPr>
          <p:nvPr/>
        </p:nvSpPr>
        <p:spPr>
          <a:xfrm>
            <a:off x="3945178" y="5083482"/>
            <a:ext cx="2430950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ar-KW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55143" y="4444752"/>
            <a:ext cx="609462" cy="540643"/>
            <a:chOff x="6755143" y="4444752"/>
            <a:chExt cx="609462" cy="540643"/>
          </a:xfrm>
        </p:grpSpPr>
        <p:sp>
          <p:nvSpPr>
            <p:cNvPr id="26" name="Rectangle 25"/>
            <p:cNvSpPr/>
            <p:nvPr/>
          </p:nvSpPr>
          <p:spPr>
            <a:xfrm>
              <a:off x="6755143" y="4444752"/>
              <a:ext cx="6094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600" dirty="0"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عنوان</a:t>
              </a:r>
              <a:endParaRPr lang="id-ID" sz="1600" dirty="0">
                <a:latin typeface="张海山锐线体2.0" panose="02000000000000000000" pitchFamily="2" charset="-122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55143" y="4708396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200" dirty="0"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200" dirty="0">
                <a:latin typeface="张海山锐线体2.0" panose="02000000000000000000" pitchFamily="2" charset="-122"/>
              </a:endParaRPr>
            </a:p>
          </p:txBody>
        </p:sp>
      </p:grpSp>
      <p:sp>
        <p:nvSpPr>
          <p:cNvPr id="28" name="Text Placeholder 4"/>
          <p:cNvSpPr txBox="1">
            <a:spLocks/>
          </p:cNvSpPr>
          <p:nvPr/>
        </p:nvSpPr>
        <p:spPr>
          <a:xfrm>
            <a:off x="6954928" y="5083482"/>
            <a:ext cx="2430950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ar-KW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61722B2-2A50-4C58-8C53-7C9E34334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H="1" flipV="1">
            <a:off x="0" y="2267453"/>
            <a:ext cx="6287386" cy="4536559"/>
          </a:xfrm>
          <a:prstGeom prst="rect">
            <a:avLst/>
          </a:prstGeom>
        </p:spPr>
      </p:pic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AFA49EDA-134E-4894-92EC-2D3F2842D4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13896"/>
          <a:stretch/>
        </p:blipFill>
        <p:spPr>
          <a:xfrm>
            <a:off x="692432" y="2195185"/>
            <a:ext cx="4729655" cy="2090736"/>
          </a:xfrm>
        </p:spPr>
      </p:pic>
      <p:pic>
        <p:nvPicPr>
          <p:cNvPr id="25" name="图片占位符 24">
            <a:extLst>
              <a:ext uri="{FF2B5EF4-FFF2-40B4-BE49-F238E27FC236}">
                <a16:creationId xmlns:a16="http://schemas.microsoft.com/office/drawing/2014/main" id="{869D4AAC-4F20-445F-A6C7-8D434BED92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13896"/>
          <a:stretch/>
        </p:blipFill>
        <p:spPr>
          <a:xfrm>
            <a:off x="3731173" y="2195185"/>
            <a:ext cx="4729655" cy="2090736"/>
          </a:xfrm>
        </p:spPr>
      </p:pic>
      <p:pic>
        <p:nvPicPr>
          <p:cNvPr id="32" name="图片占位符 31">
            <a:extLst>
              <a:ext uri="{FF2B5EF4-FFF2-40B4-BE49-F238E27FC236}">
                <a16:creationId xmlns:a16="http://schemas.microsoft.com/office/drawing/2014/main" id="{6E006228-28A5-496F-9A66-6B320505EB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13896"/>
          <a:stretch/>
        </p:blipFill>
        <p:spPr>
          <a:xfrm>
            <a:off x="6769915" y="2195185"/>
            <a:ext cx="4729655" cy="2090736"/>
          </a:xfr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4B96E2-7A18-4DFC-AA28-40A22F344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6248400" y="0"/>
            <a:ext cx="5943600" cy="41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EE3DE"/>
            </a:gs>
            <a:gs pos="0">
              <a:srgbClr val="F0E4D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74143"/>
            <a:ext cx="12192000" cy="4464050"/>
          </a:xfrm>
        </p:spPr>
      </p:pic>
      <p:sp>
        <p:nvSpPr>
          <p:cNvPr id="5" name="Rectangle 4"/>
          <p:cNvSpPr/>
          <p:nvPr/>
        </p:nvSpPr>
        <p:spPr>
          <a:xfrm>
            <a:off x="0" y="1073541"/>
            <a:ext cx="12192000" cy="446525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  <a:alpha val="7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Rounded Corners 2"/>
          <p:cNvSpPr/>
          <p:nvPr/>
        </p:nvSpPr>
        <p:spPr>
          <a:xfrm>
            <a:off x="5712646" y="752568"/>
            <a:ext cx="2429867" cy="1886482"/>
          </a:xfrm>
          <a:prstGeom prst="roundRect">
            <a:avLst>
              <a:gd name="adj" fmla="val 1588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: Rounded Corners 19"/>
          <p:cNvSpPr/>
          <p:nvPr/>
        </p:nvSpPr>
        <p:spPr>
          <a:xfrm>
            <a:off x="8560789" y="1343869"/>
            <a:ext cx="2821914" cy="1852980"/>
          </a:xfrm>
          <a:prstGeom prst="roundRect">
            <a:avLst>
              <a:gd name="adj" fmla="val 1588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: Rounded Corners 24"/>
          <p:cNvSpPr/>
          <p:nvPr/>
        </p:nvSpPr>
        <p:spPr>
          <a:xfrm>
            <a:off x="5336988" y="2993330"/>
            <a:ext cx="2429867" cy="2078867"/>
          </a:xfrm>
          <a:prstGeom prst="roundRect">
            <a:avLst>
              <a:gd name="adj" fmla="val 1588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: Rounded Corners 29"/>
          <p:cNvSpPr/>
          <p:nvPr/>
        </p:nvSpPr>
        <p:spPr>
          <a:xfrm>
            <a:off x="8279475" y="3530987"/>
            <a:ext cx="2429867" cy="2328782"/>
          </a:xfrm>
          <a:prstGeom prst="roundRect">
            <a:avLst>
              <a:gd name="adj" fmla="val 1588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828715" y="1655850"/>
            <a:ext cx="2780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4400" dirty="0">
                <a:solidFill>
                  <a:schemeClr val="bg1">
                    <a:lumMod val="95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عنوان</a:t>
            </a:r>
            <a:endParaRPr lang="id-ID" sz="4400" dirty="0">
              <a:solidFill>
                <a:schemeClr val="bg1">
                  <a:lumMod val="95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956509" y="1675951"/>
            <a:ext cx="347346" cy="36000"/>
          </a:xfrm>
          <a:prstGeom prst="roundRect">
            <a:avLst>
              <a:gd name="adj" fmla="val 60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828715" y="3606165"/>
            <a:ext cx="3427976" cy="899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200" b="1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2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8715" y="2979289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1400" dirty="0">
                <a:solidFill>
                  <a:schemeClr val="bg1">
                    <a:lumMod val="85000"/>
                  </a:schemeClr>
                </a:solidFill>
                <a:latin typeface="张海山锐线体2.0" panose="02000000000000000000" pitchFamily="2" charset="-122"/>
                <a:cs typeface="Segoe UI Light" panose="020B0502040204020203" pitchFamily="34" charset="0"/>
              </a:rPr>
              <a:t>نص</a:t>
            </a:r>
            <a:endParaRPr lang="id-ID" sz="1400" dirty="0">
              <a:solidFill>
                <a:schemeClr val="bg1">
                  <a:lumMod val="85000"/>
                </a:schemeClr>
              </a:solidFill>
              <a:latin typeface="张海山锐线体2.0" panose="02000000000000000000" pitchFamily="2" charset="-122"/>
            </a:endParaRPr>
          </a:p>
        </p:txBody>
      </p:sp>
      <p:sp>
        <p:nvSpPr>
          <p:cNvPr id="8" name="Parallelogram 7"/>
          <p:cNvSpPr/>
          <p:nvPr/>
        </p:nvSpPr>
        <p:spPr>
          <a:xfrm flipH="1">
            <a:off x="897455" y="4649285"/>
            <a:ext cx="1662182" cy="350600"/>
          </a:xfrm>
          <a:prstGeom prst="parallelogram">
            <a:avLst>
              <a:gd name="adj" fmla="val 100000"/>
            </a:avLst>
          </a:prstGeom>
          <a:ln>
            <a:noFill/>
          </a:ln>
          <a:effectLst>
            <a:outerShdw blurRad="127000" dist="63500" dir="8100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100" dirty="0">
                <a:latin typeface="张海山锐线体2.0" panose="02000000000000000000" pitchFamily="2" charset="-122"/>
              </a:rPr>
              <a:t>نص</a:t>
            </a:r>
            <a:endParaRPr lang="id-ID" sz="1100" dirty="0">
              <a:latin typeface="张海山锐线体2.0" panose="02000000000000000000" pitchFamily="2" charset="-122"/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5809325" y="1721056"/>
            <a:ext cx="2236508" cy="665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1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93925" y="919589"/>
            <a:ext cx="554960" cy="525254"/>
            <a:chOff x="6093925" y="1042421"/>
            <a:chExt cx="554960" cy="525254"/>
          </a:xfrm>
        </p:grpSpPr>
        <p:sp>
          <p:nvSpPr>
            <p:cNvPr id="18" name="Rectangle 17"/>
            <p:cNvSpPr/>
            <p:nvPr/>
          </p:nvSpPr>
          <p:spPr>
            <a:xfrm>
              <a:off x="6093925" y="1042421"/>
              <a:ext cx="5549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عنوان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93925" y="1306065"/>
              <a:ext cx="3962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100" dirty="0">
                  <a:solidFill>
                    <a:schemeClr val="bg1">
                      <a:lumMod val="50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100" dirty="0">
                <a:solidFill>
                  <a:schemeClr val="bg1">
                    <a:lumMod val="50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</p:grpSp>
      <p:sp>
        <p:nvSpPr>
          <p:cNvPr id="22" name="Text Placeholder 4"/>
          <p:cNvSpPr txBox="1">
            <a:spLocks/>
          </p:cNvSpPr>
          <p:nvPr/>
        </p:nvSpPr>
        <p:spPr>
          <a:xfrm>
            <a:off x="8657468" y="2236157"/>
            <a:ext cx="2658232" cy="665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1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942068" y="1510890"/>
            <a:ext cx="554960" cy="525254"/>
            <a:chOff x="8942068" y="1633722"/>
            <a:chExt cx="554960" cy="525254"/>
          </a:xfrm>
        </p:grpSpPr>
        <p:sp>
          <p:nvSpPr>
            <p:cNvPr id="23" name="Rectangle 22"/>
            <p:cNvSpPr/>
            <p:nvPr/>
          </p:nvSpPr>
          <p:spPr>
            <a:xfrm>
              <a:off x="8942068" y="1633722"/>
              <a:ext cx="5549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عنوان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42068" y="1897366"/>
              <a:ext cx="3962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100" dirty="0">
                  <a:solidFill>
                    <a:schemeClr val="bg1">
                      <a:lumMod val="50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100" dirty="0">
                <a:solidFill>
                  <a:schemeClr val="bg1">
                    <a:lumMod val="50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</p:grpSp>
      <p:sp>
        <p:nvSpPr>
          <p:cNvPr id="27" name="Text Placeholder 4"/>
          <p:cNvSpPr txBox="1">
            <a:spLocks/>
          </p:cNvSpPr>
          <p:nvPr/>
        </p:nvSpPr>
        <p:spPr>
          <a:xfrm>
            <a:off x="5433667" y="3885619"/>
            <a:ext cx="2236508" cy="665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1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8267" y="3160352"/>
            <a:ext cx="554960" cy="525254"/>
            <a:chOff x="5718267" y="3283184"/>
            <a:chExt cx="554960" cy="525254"/>
          </a:xfrm>
        </p:grpSpPr>
        <p:sp>
          <p:nvSpPr>
            <p:cNvPr id="28" name="Rectangle 27"/>
            <p:cNvSpPr/>
            <p:nvPr/>
          </p:nvSpPr>
          <p:spPr>
            <a:xfrm>
              <a:off x="5718267" y="3283184"/>
              <a:ext cx="5549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عنوان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718267" y="3546828"/>
              <a:ext cx="3962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100" dirty="0">
                  <a:solidFill>
                    <a:schemeClr val="bg1">
                      <a:lumMod val="50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100" dirty="0">
                <a:solidFill>
                  <a:schemeClr val="bg1">
                    <a:lumMod val="50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</p:grpSp>
      <p:sp>
        <p:nvSpPr>
          <p:cNvPr id="32" name="Text Placeholder 4"/>
          <p:cNvSpPr txBox="1">
            <a:spLocks/>
          </p:cNvSpPr>
          <p:nvPr/>
        </p:nvSpPr>
        <p:spPr>
          <a:xfrm>
            <a:off x="8376154" y="4314781"/>
            <a:ext cx="2236508" cy="13813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ar-KW" sz="1100" b="1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660754" y="3698009"/>
            <a:ext cx="554960" cy="525254"/>
            <a:chOff x="8660754" y="3820841"/>
            <a:chExt cx="554960" cy="525254"/>
          </a:xfrm>
        </p:grpSpPr>
        <p:sp>
          <p:nvSpPr>
            <p:cNvPr id="33" name="Rectangle 32"/>
            <p:cNvSpPr/>
            <p:nvPr/>
          </p:nvSpPr>
          <p:spPr>
            <a:xfrm>
              <a:off x="8660754" y="3820841"/>
              <a:ext cx="5549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عنوان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60754" y="4084485"/>
              <a:ext cx="3962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KW" sz="1100" dirty="0">
                  <a:solidFill>
                    <a:schemeClr val="bg1">
                      <a:lumMod val="50000"/>
                    </a:schemeClr>
                  </a:solidFill>
                  <a:latin typeface="张海山锐线体2.0" panose="02000000000000000000" pitchFamily="2" charset="-122"/>
                  <a:cs typeface="Segoe UI Light" panose="020B0502040204020203" pitchFamily="34" charset="0"/>
                </a:rPr>
                <a:t>نص</a:t>
              </a:r>
              <a:endParaRPr lang="id-ID" sz="1100" dirty="0">
                <a:solidFill>
                  <a:schemeClr val="bg1">
                    <a:lumMod val="50000"/>
                  </a:schemeClr>
                </a:solidFill>
                <a:latin typeface="张海山锐线体2.0" panose="02000000000000000000" pitchFamily="2" charset="-122"/>
              </a:endParaRPr>
            </a:p>
          </p:txBody>
        </p:sp>
      </p:grpSp>
      <p:pic>
        <p:nvPicPr>
          <p:cNvPr id="26" name="图片占位符 25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3508" y="916522"/>
            <a:ext cx="509942" cy="509942"/>
          </a:xfrm>
        </p:spPr>
      </p:pic>
      <p:pic>
        <p:nvPicPr>
          <p:cNvPr id="35" name="图片占位符 3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27850" y="3159729"/>
            <a:ext cx="509942" cy="509942"/>
          </a:xfrm>
        </p:spPr>
      </p:pic>
      <p:pic>
        <p:nvPicPr>
          <p:cNvPr id="37" name="图片占位符 36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1651" y="1507823"/>
            <a:ext cx="509942" cy="509942"/>
          </a:xfrm>
        </p:spPr>
      </p:pic>
      <p:pic>
        <p:nvPicPr>
          <p:cNvPr id="39" name="图片占位符 38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0337" y="3699997"/>
            <a:ext cx="509942" cy="509942"/>
          </a:xfr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11027F5-0219-465C-A158-8797884983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57215" y="2748140"/>
            <a:ext cx="5943600" cy="412543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54A50CA-62F8-4EA5-812F-0FA0BE23C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 flipH="1" flipV="1">
            <a:off x="4670" y="2312481"/>
            <a:ext cx="6287386" cy="45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0" grpId="0" animBg="1"/>
      <p:bldP spid="25" grpId="0" animBg="1"/>
      <p:bldP spid="30" grpId="0" animBg="1"/>
      <p:bldP spid="9" grpId="0"/>
      <p:bldP spid="10" grpId="0" animBg="1"/>
      <p:bldP spid="11" grpId="0"/>
      <p:bldP spid="12" grpId="0"/>
      <p:bldP spid="8" grpId="0" animBg="1"/>
      <p:bldP spid="16" grpId="0"/>
      <p:bldP spid="22" grpId="0"/>
      <p:bldP spid="27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EE3DE"/>
            </a:gs>
            <a:gs pos="0">
              <a:srgbClr val="F0E4D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AB1F049-7CE4-4893-8977-FC08A835F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8E6A514-A70D-459E-8926-B8F44B150125}"/>
              </a:ext>
            </a:extLst>
          </p:cNvPr>
          <p:cNvSpPr txBox="1"/>
          <p:nvPr/>
        </p:nvSpPr>
        <p:spPr>
          <a:xfrm>
            <a:off x="4700543" y="2315787"/>
            <a:ext cx="25683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9600" dirty="0">
                <a:latin typeface="迷你简清韵" panose="02010604000101010101" pitchFamily="2" charset="-122"/>
                <a:ea typeface="迷你简清韵" panose="02010604000101010101" pitchFamily="2" charset="-122"/>
              </a:rPr>
              <a:t>عنوان</a:t>
            </a:r>
            <a:endParaRPr lang="zh-CN" altLang="en-US" sz="9600" dirty="0">
              <a:latin typeface="迷你简清韵" panose="02010604000101010101" pitchFamily="2" charset="-122"/>
              <a:ea typeface="迷你简清韵" panose="0201060400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E6DFE3-F508-4D45-AAC2-EAF477BB8B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4985">
            <a:off x="6659374" y="2399750"/>
            <a:ext cx="1219002" cy="676296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D0F16267-08EF-41AE-979F-B6118BBE0A93}"/>
              </a:ext>
            </a:extLst>
          </p:cNvPr>
          <p:cNvSpPr/>
          <p:nvPr/>
        </p:nvSpPr>
        <p:spPr>
          <a:xfrm flipH="1">
            <a:off x="2924618" y="3757383"/>
            <a:ext cx="6342764" cy="29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ar-KW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نص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74">
      <a:dk1>
        <a:sysClr val="windowText" lastClr="000000"/>
      </a:dk1>
      <a:lt1>
        <a:sysClr val="window" lastClr="FFFFFF"/>
      </a:lt1>
      <a:dk2>
        <a:srgbClr val="253255"/>
      </a:dk2>
      <a:lt2>
        <a:srgbClr val="E7E6E6"/>
      </a:lt2>
      <a:accent1>
        <a:srgbClr val="F36E65"/>
      </a:accent1>
      <a:accent2>
        <a:srgbClr val="DD99AE"/>
      </a:accent2>
      <a:accent3>
        <a:srgbClr val="F36F61"/>
      </a:accent3>
      <a:accent4>
        <a:srgbClr val="FEDD2B"/>
      </a:accent4>
      <a:accent5>
        <a:srgbClr val="FDE501"/>
      </a:accent5>
      <a:accent6>
        <a:srgbClr val="F36E6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270</Words>
  <Application>Microsoft Office PowerPoint</Application>
  <PresentationFormat>شاشة عريضة</PresentationFormat>
  <Paragraphs>215</Paragraphs>
  <Slides>26</Slides>
  <Notes>26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9" baseType="lpstr">
      <vt:lpstr>等线</vt:lpstr>
      <vt:lpstr>等线 Light</vt:lpstr>
      <vt:lpstr>Aller Light</vt:lpstr>
      <vt:lpstr>Arcon</vt:lpstr>
      <vt:lpstr>Arial</vt:lpstr>
      <vt:lpstr>Gill Sans</vt:lpstr>
      <vt:lpstr>Segoe UI</vt:lpstr>
      <vt:lpstr>Segoe UI Light</vt:lpstr>
      <vt:lpstr>TypeLand 康熙字典體試用版</vt:lpstr>
      <vt:lpstr>张海山锐线体2.0</vt:lpstr>
      <vt:lpstr>张海山锐谐体</vt:lpstr>
      <vt:lpstr>迷你简清韵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2视频</dc:title>
  <dc:creator>2</dc:creator>
  <cp:lastModifiedBy>ساره سالم مبارك الشاعرالعجمى</cp:lastModifiedBy>
  <cp:revision>57</cp:revision>
  <dcterms:created xsi:type="dcterms:W3CDTF">2018-12-22T05:39:59Z</dcterms:created>
  <dcterms:modified xsi:type="dcterms:W3CDTF">2022-01-14T16:31:34Z</dcterms:modified>
</cp:coreProperties>
</file>