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9"/>
  </p:notesMasterIdLst>
  <p:handoutMasterIdLst>
    <p:handoutMasterId r:id="rId30"/>
  </p:handoutMasterIdLst>
  <p:sldIdLst>
    <p:sldId id="285" r:id="rId2"/>
    <p:sldId id="284" r:id="rId3"/>
    <p:sldId id="262" r:id="rId4"/>
    <p:sldId id="259" r:id="rId5"/>
    <p:sldId id="264" r:id="rId6"/>
    <p:sldId id="278" r:id="rId7"/>
    <p:sldId id="279" r:id="rId8"/>
    <p:sldId id="266" r:id="rId9"/>
    <p:sldId id="271" r:id="rId10"/>
    <p:sldId id="282" r:id="rId11"/>
    <p:sldId id="265" r:id="rId12"/>
    <p:sldId id="267" r:id="rId13"/>
    <p:sldId id="273" r:id="rId14"/>
    <p:sldId id="276" r:id="rId15"/>
    <p:sldId id="277" r:id="rId16"/>
    <p:sldId id="283" r:id="rId17"/>
    <p:sldId id="263" r:id="rId18"/>
    <p:sldId id="268" r:id="rId19"/>
    <p:sldId id="270" r:id="rId20"/>
    <p:sldId id="274" r:id="rId21"/>
    <p:sldId id="280" r:id="rId22"/>
    <p:sldId id="260" r:id="rId23"/>
    <p:sldId id="269" r:id="rId24"/>
    <p:sldId id="272" r:id="rId25"/>
    <p:sldId id="275" r:id="rId26"/>
    <p:sldId id="281" r:id="rId27"/>
    <p:sldId id="258" r:id="rId28"/>
  </p:sldIdLst>
  <p:sldSz cx="12192000" cy="6858000"/>
  <p:notesSz cx="9144000" cy="6858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B"/>
    <a:srgbClr val="22374C"/>
    <a:srgbClr val="FFB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82196-CED8-4AF5-B1C1-CEA2FFC98234}" v="27" dt="2022-07-31T00:31:55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244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ساره سالم مبارك الشاعرالعجمى" userId="50a1d761-e923-462e-8cb0-eac7b1bef3b2" providerId="ADAL" clId="{8BF82196-CED8-4AF5-B1C1-CEA2FFC98234}"/>
    <pc:docChg chg="modSld modNotesMaster modHandout">
      <pc:chgData name="ساره سالم مبارك الشاعرالعجمى" userId="50a1d761-e923-462e-8cb0-eac7b1bef3b2" providerId="ADAL" clId="{8BF82196-CED8-4AF5-B1C1-CEA2FFC98234}" dt="2022-07-31T00:31:55.192" v="26"/>
      <pc:docMkLst>
        <pc:docMk/>
      </pc:docMkLst>
      <pc:sldChg chg="modTransition">
        <pc:chgData name="ساره سالم مبارك الشاعرالعجمى" userId="50a1d761-e923-462e-8cb0-eac7b1bef3b2" providerId="ADAL" clId="{8BF82196-CED8-4AF5-B1C1-CEA2FFC98234}" dt="2022-07-31T00:31:55.192" v="26"/>
        <pc:sldMkLst>
          <pc:docMk/>
          <pc:sldMk cId="1881972498" sldId="258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7.216" v="3"/>
        <pc:sldMkLst>
          <pc:docMk/>
          <pc:sldMk cId="2619738918" sldId="259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1.050" v="21"/>
        <pc:sldMkLst>
          <pc:docMk/>
          <pc:sldMk cId="3068980244" sldId="260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6.606" v="2"/>
        <pc:sldMkLst>
          <pc:docMk/>
          <pc:sldMk cId="2795207133" sldId="262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7.088" v="16"/>
        <pc:sldMkLst>
          <pc:docMk/>
          <pc:sldMk cId="85361447" sldId="263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7.837" v="4"/>
        <pc:sldMkLst>
          <pc:docMk/>
          <pc:sldMk cId="3334381204" sldId="264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2.322" v="10"/>
        <pc:sldMkLst>
          <pc:docMk/>
          <pc:sldMk cId="3946918090" sldId="265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9.932" v="7"/>
        <pc:sldMkLst>
          <pc:docMk/>
          <pc:sldMk cId="272828273" sldId="266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3.046" v="11"/>
        <pc:sldMkLst>
          <pc:docMk/>
          <pc:sldMk cId="3736777546" sldId="267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7.882" v="17"/>
        <pc:sldMkLst>
          <pc:docMk/>
          <pc:sldMk cId="2954373820" sldId="268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1.794" v="22"/>
        <pc:sldMkLst>
          <pc:docMk/>
          <pc:sldMk cId="485160663" sldId="269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8.656" v="18"/>
        <pc:sldMkLst>
          <pc:docMk/>
          <pc:sldMk cId="724899411" sldId="270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0.694" v="8"/>
        <pc:sldMkLst>
          <pc:docMk/>
          <pc:sldMk cId="932896516" sldId="271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2.649" v="23"/>
        <pc:sldMkLst>
          <pc:docMk/>
          <pc:sldMk cId="4091864498" sldId="272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3.804" v="12"/>
        <pc:sldMkLst>
          <pc:docMk/>
          <pc:sldMk cId="151531235" sldId="273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9.446" v="19"/>
        <pc:sldMkLst>
          <pc:docMk/>
          <pc:sldMk cId="3978452278" sldId="274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3.504" v="24"/>
        <pc:sldMkLst>
          <pc:docMk/>
          <pc:sldMk cId="115582747" sldId="275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4.577" v="13"/>
        <pc:sldMkLst>
          <pc:docMk/>
          <pc:sldMk cId="1089038760" sldId="276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5.301" v="14"/>
        <pc:sldMkLst>
          <pc:docMk/>
          <pc:sldMk cId="993142264" sldId="277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8.473" v="5"/>
        <pc:sldMkLst>
          <pc:docMk/>
          <pc:sldMk cId="1693938733" sldId="278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9.176" v="6"/>
        <pc:sldMkLst>
          <pc:docMk/>
          <pc:sldMk cId="698550944" sldId="279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0.241" v="20"/>
        <pc:sldMkLst>
          <pc:docMk/>
          <pc:sldMk cId="3033415845" sldId="280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54.340" v="25"/>
        <pc:sldMkLst>
          <pc:docMk/>
          <pc:sldMk cId="1253593545" sldId="281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1.487" v="9"/>
        <pc:sldMkLst>
          <pc:docMk/>
          <pc:sldMk cId="3098725815" sldId="282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46.070" v="15"/>
        <pc:sldMkLst>
          <pc:docMk/>
          <pc:sldMk cId="1789697963" sldId="283"/>
        </pc:sldMkLst>
      </pc:sldChg>
      <pc:sldChg chg="modTransition">
        <pc:chgData name="ساره سالم مبارك الشاعرالعجمى" userId="50a1d761-e923-462e-8cb0-eac7b1bef3b2" providerId="ADAL" clId="{8BF82196-CED8-4AF5-B1C1-CEA2FFC98234}" dt="2022-07-31T00:31:35.072" v="1"/>
        <pc:sldMkLst>
          <pc:docMk/>
          <pc:sldMk cId="886958938" sldId="284"/>
        </pc:sldMkLst>
      </pc:sldChg>
      <pc:sldChg chg="modNotes">
        <pc:chgData name="ساره سالم مبارك الشاعرالعجمى" userId="50a1d761-e923-462e-8cb0-eac7b1bef3b2" providerId="ADAL" clId="{8BF82196-CED8-4AF5-B1C1-CEA2FFC98234}" dt="2022-07-31T00:25:11.425" v="0"/>
        <pc:sldMkLst>
          <pc:docMk/>
          <pc:sldMk cId="1151174701" sldId="28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مثال1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تحليل1</c:v>
                </c:pt>
                <c:pt idx="1">
                  <c:v>تحليل 2</c:v>
                </c:pt>
                <c:pt idx="2">
                  <c:v>تحليل 3</c:v>
                </c:pt>
                <c:pt idx="3">
                  <c:v>تحليل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E1-4D99-8C2A-8C8C084447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مثال2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تحليل1</c:v>
                </c:pt>
                <c:pt idx="1">
                  <c:v>تحليل 2</c:v>
                </c:pt>
                <c:pt idx="2">
                  <c:v>تحليل 3</c:v>
                </c:pt>
                <c:pt idx="3">
                  <c:v>تحليل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1-4D99-8C2A-8C8C084447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مثال3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تحليل1</c:v>
                </c:pt>
                <c:pt idx="1">
                  <c:v>تحليل 2</c:v>
                </c:pt>
                <c:pt idx="2">
                  <c:v>تحليل 3</c:v>
                </c:pt>
                <c:pt idx="3">
                  <c:v>تحليل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E1-4D99-8C2A-8C8C08444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3100848"/>
        <c:axId val="803101176"/>
      </c:barChart>
      <c:catAx>
        <c:axId val="80310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101176"/>
        <c:crosses val="autoZero"/>
        <c:auto val="1"/>
        <c:lblAlgn val="ctr"/>
        <c:lblOffset val="100"/>
        <c:noMultiLvlLbl val="0"/>
      </c:catAx>
      <c:valAx>
        <c:axId val="803101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310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8441C8BE-1B26-C365-CDE7-8A7BEEB207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7512681-AFA3-E2E4-87CA-A5A842D501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117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4E404F9-622A-451D-AEC7-2C7A1B55456A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2A8C0FD-FF5C-45DE-354B-F7FBDEF237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518160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A72384E-7319-5ED4-C0DB-69D5BEE45C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117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FB8877FD-A70E-4EB8-BB1E-5566CE8DC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91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BB3CA-3609-4056-9B23-4049BCB39C60}" type="datetimeFigureOut">
              <a:rPr lang="zh-CN" altLang="en-US" smtClean="0"/>
              <a:t>2022/7/30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5CCEA-3F45-46FD-873C-10FB1242F4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0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32050" y="960438"/>
            <a:ext cx="4606925" cy="2590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14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7E94C-05C9-4EF2-984B-7A85CC1C616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92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093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C0059-71F0-4354-824B-2FFE6EC8EA2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68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2E57-BF70-4427-8AB1-5130BEEF01C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081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4BD08-63EB-4C77-AC5B-0069779804D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049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4BD08-63EB-4C77-AC5B-0069779804D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97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7E94C-05C9-4EF2-984B-7A85CC1C61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824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0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C0059-71F0-4354-824B-2FFE6EC8EA2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931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8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199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2E57-BF70-4427-8AB1-5130BEEF01C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88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64216-7571-4F55-B8A0-A9B09CAD06D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336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891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533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E2E57-BF70-4427-8AB1-5130BEEF01C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41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4BD08-63EB-4C77-AC5B-0069779804D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51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7E94C-05C9-4EF2-984B-7A85CC1C616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7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5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76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771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33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64216-7571-4F55-B8A0-A9B09CAD06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23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A64216-7571-4F55-B8A0-A9B09CAD06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552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C0059-71F0-4354-824B-2FFE6EC8EA2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44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1EB99-C7CA-4929-AC83-3355CA53740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0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25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561"/>
            <a:ext cx="9144000" cy="238801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669"/>
            <a:ext cx="9144000" cy="165605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83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39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53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600201" y="2085976"/>
            <a:ext cx="3971925" cy="2162175"/>
          </a:xfrm>
          <a:custGeom>
            <a:avLst/>
            <a:gdLst>
              <a:gd name="connsiteX0" fmla="*/ 0 w 3971925"/>
              <a:gd name="connsiteY0" fmla="*/ 0 h 2162175"/>
              <a:gd name="connsiteX1" fmla="*/ 3971925 w 3971925"/>
              <a:gd name="connsiteY1" fmla="*/ 0 h 2162175"/>
              <a:gd name="connsiteX2" fmla="*/ 3971925 w 3971925"/>
              <a:gd name="connsiteY2" fmla="*/ 2162175 h 2162175"/>
              <a:gd name="connsiteX3" fmla="*/ 0 w 3971925"/>
              <a:gd name="connsiteY3" fmla="*/ 2162175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1925" h="2162175">
                <a:moveTo>
                  <a:pt x="0" y="0"/>
                </a:moveTo>
                <a:lnTo>
                  <a:pt x="3971925" y="0"/>
                </a:lnTo>
                <a:lnTo>
                  <a:pt x="3971925" y="2162175"/>
                </a:lnTo>
                <a:lnTo>
                  <a:pt x="0" y="21621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2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868519" y="3642549"/>
            <a:ext cx="3298635" cy="1970373"/>
          </a:xfrm>
          <a:custGeom>
            <a:avLst/>
            <a:gdLst>
              <a:gd name="connsiteX0" fmla="*/ 0 w 3298635"/>
              <a:gd name="connsiteY0" fmla="*/ 0 h 1970373"/>
              <a:gd name="connsiteX1" fmla="*/ 3298635 w 3298635"/>
              <a:gd name="connsiteY1" fmla="*/ 0 h 1970373"/>
              <a:gd name="connsiteX2" fmla="*/ 3298635 w 3298635"/>
              <a:gd name="connsiteY2" fmla="*/ 1970373 h 1970373"/>
              <a:gd name="connsiteX3" fmla="*/ 0 w 3298635"/>
              <a:gd name="connsiteY3" fmla="*/ 1970373 h 197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635" h="1970373">
                <a:moveTo>
                  <a:pt x="0" y="0"/>
                </a:moveTo>
                <a:lnTo>
                  <a:pt x="3298635" y="0"/>
                </a:lnTo>
                <a:lnTo>
                  <a:pt x="3298635" y="1970373"/>
                </a:lnTo>
                <a:lnTo>
                  <a:pt x="0" y="1970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033369" y="3642549"/>
            <a:ext cx="3298635" cy="1970373"/>
          </a:xfrm>
          <a:custGeom>
            <a:avLst/>
            <a:gdLst>
              <a:gd name="connsiteX0" fmla="*/ 0 w 3298635"/>
              <a:gd name="connsiteY0" fmla="*/ 0 h 1970373"/>
              <a:gd name="connsiteX1" fmla="*/ 3298635 w 3298635"/>
              <a:gd name="connsiteY1" fmla="*/ 0 h 1970373"/>
              <a:gd name="connsiteX2" fmla="*/ 3298635 w 3298635"/>
              <a:gd name="connsiteY2" fmla="*/ 1970373 h 1970373"/>
              <a:gd name="connsiteX3" fmla="*/ 0 w 3298635"/>
              <a:gd name="connsiteY3" fmla="*/ 1970373 h 1970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8635" h="1970373">
                <a:moveTo>
                  <a:pt x="0" y="0"/>
                </a:moveTo>
                <a:lnTo>
                  <a:pt x="3298635" y="0"/>
                </a:lnTo>
                <a:lnTo>
                  <a:pt x="3298635" y="1970373"/>
                </a:lnTo>
                <a:lnTo>
                  <a:pt x="0" y="19703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190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4336428" y="2337489"/>
            <a:ext cx="3503343" cy="1907095"/>
          </a:xfrm>
          <a:custGeom>
            <a:avLst/>
            <a:gdLst>
              <a:gd name="connsiteX0" fmla="*/ 0 w 3503343"/>
              <a:gd name="connsiteY0" fmla="*/ 0 h 1907095"/>
              <a:gd name="connsiteX1" fmla="*/ 3503343 w 3503343"/>
              <a:gd name="connsiteY1" fmla="*/ 0 h 1907095"/>
              <a:gd name="connsiteX2" fmla="*/ 3503343 w 3503343"/>
              <a:gd name="connsiteY2" fmla="*/ 1907095 h 1907095"/>
              <a:gd name="connsiteX3" fmla="*/ 0 w 3503343"/>
              <a:gd name="connsiteY3" fmla="*/ 1907095 h 1907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3343" h="1907095">
                <a:moveTo>
                  <a:pt x="0" y="0"/>
                </a:moveTo>
                <a:lnTo>
                  <a:pt x="3503343" y="0"/>
                </a:lnTo>
                <a:lnTo>
                  <a:pt x="3503343" y="1907095"/>
                </a:lnTo>
                <a:lnTo>
                  <a:pt x="0" y="19070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4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4351109" y="2003727"/>
            <a:ext cx="3575672" cy="3575674"/>
          </a:xfrm>
          <a:custGeom>
            <a:avLst/>
            <a:gdLst>
              <a:gd name="connsiteX0" fmla="*/ 1787836 w 3575672"/>
              <a:gd name="connsiteY0" fmla="*/ 0 h 3575674"/>
              <a:gd name="connsiteX1" fmla="*/ 3575672 w 3575672"/>
              <a:gd name="connsiteY1" fmla="*/ 1787837 h 3575674"/>
              <a:gd name="connsiteX2" fmla="*/ 1787836 w 3575672"/>
              <a:gd name="connsiteY2" fmla="*/ 3575674 h 3575674"/>
              <a:gd name="connsiteX3" fmla="*/ 0 w 3575672"/>
              <a:gd name="connsiteY3" fmla="*/ 1787837 h 3575674"/>
              <a:gd name="connsiteX4" fmla="*/ 1787836 w 3575672"/>
              <a:gd name="connsiteY4" fmla="*/ 0 h 3575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5672" h="3575674">
                <a:moveTo>
                  <a:pt x="1787836" y="0"/>
                </a:moveTo>
                <a:cubicBezTo>
                  <a:pt x="2775231" y="0"/>
                  <a:pt x="3575672" y="800442"/>
                  <a:pt x="3575672" y="1787837"/>
                </a:cubicBezTo>
                <a:cubicBezTo>
                  <a:pt x="3575672" y="2775232"/>
                  <a:pt x="2775231" y="3575674"/>
                  <a:pt x="1787836" y="3575674"/>
                </a:cubicBezTo>
                <a:cubicBezTo>
                  <a:pt x="800441" y="3575674"/>
                  <a:pt x="0" y="2775232"/>
                  <a:pt x="0" y="1787837"/>
                </a:cubicBezTo>
                <a:cubicBezTo>
                  <a:pt x="0" y="800442"/>
                  <a:pt x="800441" y="0"/>
                  <a:pt x="178783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64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85519" y="1518470"/>
            <a:ext cx="3461834" cy="2221681"/>
          </a:xfrm>
          <a:custGeom>
            <a:avLst/>
            <a:gdLst>
              <a:gd name="connsiteX0" fmla="*/ 0 w 3461834"/>
              <a:gd name="connsiteY0" fmla="*/ 0 h 2221681"/>
              <a:gd name="connsiteX1" fmla="*/ 3461834 w 3461834"/>
              <a:gd name="connsiteY1" fmla="*/ 0 h 2221681"/>
              <a:gd name="connsiteX2" fmla="*/ 3461834 w 3461834"/>
              <a:gd name="connsiteY2" fmla="*/ 2221681 h 2221681"/>
              <a:gd name="connsiteX3" fmla="*/ 0 w 3461834"/>
              <a:gd name="connsiteY3" fmla="*/ 2221681 h 222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834" h="2221681">
                <a:moveTo>
                  <a:pt x="0" y="0"/>
                </a:moveTo>
                <a:lnTo>
                  <a:pt x="3461834" y="0"/>
                </a:lnTo>
                <a:lnTo>
                  <a:pt x="3461834" y="2221681"/>
                </a:lnTo>
                <a:lnTo>
                  <a:pt x="0" y="22216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985519" y="3822700"/>
            <a:ext cx="3461832" cy="2211614"/>
          </a:xfrm>
          <a:custGeom>
            <a:avLst/>
            <a:gdLst>
              <a:gd name="connsiteX0" fmla="*/ 0 w 3461832"/>
              <a:gd name="connsiteY0" fmla="*/ 0 h 2211614"/>
              <a:gd name="connsiteX1" fmla="*/ 3461832 w 3461832"/>
              <a:gd name="connsiteY1" fmla="*/ 0 h 2211614"/>
              <a:gd name="connsiteX2" fmla="*/ 3461832 w 3461832"/>
              <a:gd name="connsiteY2" fmla="*/ 2211614 h 2211614"/>
              <a:gd name="connsiteX3" fmla="*/ 0 w 3461832"/>
              <a:gd name="connsiteY3" fmla="*/ 2211614 h 221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1832" h="2211614">
                <a:moveTo>
                  <a:pt x="0" y="0"/>
                </a:moveTo>
                <a:lnTo>
                  <a:pt x="3461832" y="0"/>
                </a:lnTo>
                <a:lnTo>
                  <a:pt x="3461832" y="2211614"/>
                </a:lnTo>
                <a:lnTo>
                  <a:pt x="0" y="22116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84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675384" y="2252599"/>
            <a:ext cx="2755132" cy="2747702"/>
          </a:xfrm>
          <a:custGeom>
            <a:avLst/>
            <a:gdLst>
              <a:gd name="connsiteX0" fmla="*/ 1377566 w 2755132"/>
              <a:gd name="connsiteY0" fmla="*/ 0 h 2747702"/>
              <a:gd name="connsiteX1" fmla="*/ 2755132 w 2755132"/>
              <a:gd name="connsiteY1" fmla="*/ 1373851 h 2747702"/>
              <a:gd name="connsiteX2" fmla="*/ 1377566 w 2755132"/>
              <a:gd name="connsiteY2" fmla="*/ 2747702 h 2747702"/>
              <a:gd name="connsiteX3" fmla="*/ 0 w 2755132"/>
              <a:gd name="connsiteY3" fmla="*/ 1373851 h 2747702"/>
              <a:gd name="connsiteX4" fmla="*/ 1377566 w 2755132"/>
              <a:gd name="connsiteY4" fmla="*/ 0 h 274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5132" h="2747702">
                <a:moveTo>
                  <a:pt x="1377566" y="0"/>
                </a:moveTo>
                <a:cubicBezTo>
                  <a:pt x="2138375" y="0"/>
                  <a:pt x="2755132" y="615094"/>
                  <a:pt x="2755132" y="1373851"/>
                </a:cubicBezTo>
                <a:cubicBezTo>
                  <a:pt x="2755132" y="2132608"/>
                  <a:pt x="2138375" y="2747702"/>
                  <a:pt x="1377566" y="2747702"/>
                </a:cubicBezTo>
                <a:cubicBezTo>
                  <a:pt x="616757" y="2747702"/>
                  <a:pt x="0" y="2132608"/>
                  <a:pt x="0" y="1373851"/>
                </a:cubicBezTo>
                <a:cubicBezTo>
                  <a:pt x="0" y="615094"/>
                  <a:pt x="616757" y="0"/>
                  <a:pt x="1377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593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84961" y="1813627"/>
            <a:ext cx="3326699" cy="2547563"/>
          </a:xfrm>
          <a:custGeom>
            <a:avLst/>
            <a:gdLst>
              <a:gd name="connsiteX0" fmla="*/ 0 w 3326699"/>
              <a:gd name="connsiteY0" fmla="*/ 0 h 2547563"/>
              <a:gd name="connsiteX1" fmla="*/ 3326699 w 3326699"/>
              <a:gd name="connsiteY1" fmla="*/ 0 h 2547563"/>
              <a:gd name="connsiteX2" fmla="*/ 3326699 w 3326699"/>
              <a:gd name="connsiteY2" fmla="*/ 2547563 h 2547563"/>
              <a:gd name="connsiteX3" fmla="*/ 0 w 3326699"/>
              <a:gd name="connsiteY3" fmla="*/ 2547563 h 254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699" h="2547563">
                <a:moveTo>
                  <a:pt x="0" y="0"/>
                </a:moveTo>
                <a:lnTo>
                  <a:pt x="3326699" y="0"/>
                </a:lnTo>
                <a:lnTo>
                  <a:pt x="3326699" y="2547563"/>
                </a:lnTo>
                <a:lnTo>
                  <a:pt x="0" y="25475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37778" y="1813629"/>
            <a:ext cx="3326699" cy="2547563"/>
          </a:xfrm>
          <a:custGeom>
            <a:avLst/>
            <a:gdLst>
              <a:gd name="connsiteX0" fmla="*/ 0 w 3326699"/>
              <a:gd name="connsiteY0" fmla="*/ 0 h 2547563"/>
              <a:gd name="connsiteX1" fmla="*/ 3326699 w 3326699"/>
              <a:gd name="connsiteY1" fmla="*/ 0 h 2547563"/>
              <a:gd name="connsiteX2" fmla="*/ 3326699 w 3326699"/>
              <a:gd name="connsiteY2" fmla="*/ 2547563 h 2547563"/>
              <a:gd name="connsiteX3" fmla="*/ 0 w 3326699"/>
              <a:gd name="connsiteY3" fmla="*/ 2547563 h 254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699" h="2547563">
                <a:moveTo>
                  <a:pt x="0" y="0"/>
                </a:moveTo>
                <a:lnTo>
                  <a:pt x="3326699" y="0"/>
                </a:lnTo>
                <a:lnTo>
                  <a:pt x="3326699" y="2547563"/>
                </a:lnTo>
                <a:lnTo>
                  <a:pt x="0" y="25475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990590" y="1813629"/>
            <a:ext cx="3326699" cy="2547563"/>
          </a:xfrm>
          <a:custGeom>
            <a:avLst/>
            <a:gdLst>
              <a:gd name="connsiteX0" fmla="*/ 0 w 3326699"/>
              <a:gd name="connsiteY0" fmla="*/ 0 h 2547563"/>
              <a:gd name="connsiteX1" fmla="*/ 3326699 w 3326699"/>
              <a:gd name="connsiteY1" fmla="*/ 0 h 2547563"/>
              <a:gd name="connsiteX2" fmla="*/ 3326699 w 3326699"/>
              <a:gd name="connsiteY2" fmla="*/ 2547563 h 2547563"/>
              <a:gd name="connsiteX3" fmla="*/ 0 w 3326699"/>
              <a:gd name="connsiteY3" fmla="*/ 2547563 h 254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6699" h="2547563">
                <a:moveTo>
                  <a:pt x="0" y="0"/>
                </a:moveTo>
                <a:lnTo>
                  <a:pt x="3326699" y="0"/>
                </a:lnTo>
                <a:lnTo>
                  <a:pt x="3326699" y="2547563"/>
                </a:lnTo>
                <a:lnTo>
                  <a:pt x="0" y="25475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7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7702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saralsha3r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4.xml"/><Relationship Id="rId12" Type="http://schemas.openxmlformats.org/officeDocument/2006/relationships/slide" Target="slide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slide" Target="slide16.xml"/><Relationship Id="rId5" Type="http://schemas.openxmlformats.org/officeDocument/2006/relationships/tags" Target="../tags/tag6.xml"/><Relationship Id="rId10" Type="http://schemas.openxmlformats.org/officeDocument/2006/relationships/slide" Target="slide21.xml"/><Relationship Id="rId4" Type="http://schemas.openxmlformats.org/officeDocument/2006/relationships/tags" Target="../tags/tag5.xml"/><Relationship Id="rId9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قيشان&#10;&#10;تم إنشاء الوصف تلقائياً">
            <a:extLst>
              <a:ext uri="{FF2B5EF4-FFF2-40B4-BE49-F238E27FC236}">
                <a16:creationId xmlns:a16="http://schemas.microsoft.com/office/drawing/2014/main" id="{11AF44E0-FDDE-4366-8623-C6C6C75C58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27" y="13"/>
            <a:ext cx="12191973" cy="6857987"/>
          </a:xfrm>
          <a:prstGeom prst="rect">
            <a:avLst/>
          </a:prstGeom>
        </p:spPr>
      </p:pic>
      <p:sp>
        <p:nvSpPr>
          <p:cNvPr id="18" name="مستطيل 17">
            <a:hlinkClick r:id="rId4"/>
            <a:extLst>
              <a:ext uri="{FF2B5EF4-FFF2-40B4-BE49-F238E27FC236}">
                <a16:creationId xmlns:a16="http://schemas.microsoft.com/office/drawing/2014/main" id="{46701FA8-989E-43AF-B3AE-6B94A9E94CEC}"/>
              </a:ext>
            </a:extLst>
          </p:cNvPr>
          <p:cNvSpPr/>
          <p:nvPr/>
        </p:nvSpPr>
        <p:spPr>
          <a:xfrm>
            <a:off x="1653669" y="595053"/>
            <a:ext cx="934300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www.saralsha3r.com</a:t>
            </a:r>
            <a:endParaRPr lang="ar-SA" sz="7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DDC7479-B2DA-459C-8798-14D009354B11}"/>
              </a:ext>
            </a:extLst>
          </p:cNvPr>
          <p:cNvSpPr txBox="1"/>
          <p:nvPr/>
        </p:nvSpPr>
        <p:spPr>
          <a:xfrm>
            <a:off x="3813435" y="1396643"/>
            <a:ext cx="3740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اضغط هنا للانتقال للموقع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11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comb/>
      </p:transition>
    </mc:Choice>
    <mc:Fallback xmlns="">
      <p:transition>
        <p:comb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占位符 3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  <p:pic>
        <p:nvPicPr>
          <p:cNvPr id="36" name="图片占位符 3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33"/>
          <a:stretch>
            <a:fillRect/>
          </a:stretch>
        </p:blipFill>
        <p:spPr/>
      </p:pic>
      <p:pic>
        <p:nvPicPr>
          <p:cNvPr id="37" name="图片占位符 36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>
            <a:fillRect/>
          </a:stretch>
        </p:blipFill>
        <p:spPr/>
      </p:pic>
      <p:grpSp>
        <p:nvGrpSpPr>
          <p:cNvPr id="2" name="abb53e78-1e11-43aa-b21f-f19b11429e04"/>
          <p:cNvGrpSpPr>
            <a:grpSpLocks noChangeAspect="1"/>
          </p:cNvGrpSpPr>
          <p:nvPr/>
        </p:nvGrpSpPr>
        <p:grpSpPr>
          <a:xfrm>
            <a:off x="1744968" y="3977308"/>
            <a:ext cx="8712314" cy="577136"/>
            <a:chOff x="1606927" y="3645033"/>
            <a:chExt cx="8988395" cy="595425"/>
          </a:xfrm>
        </p:grpSpPr>
        <p:sp>
          <p:nvSpPr>
            <p:cNvPr id="4" name="ïṧḷïḓê-Rectangle 1"/>
            <p:cNvSpPr/>
            <p:nvPr/>
          </p:nvSpPr>
          <p:spPr>
            <a:xfrm>
              <a:off x="1606927" y="3645033"/>
              <a:ext cx="1657599" cy="5954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entury Gothic" panose="020B0502020202020204" pitchFamily="34" charset="0"/>
                </a:rPr>
                <a:t>85%</a:t>
              </a:r>
            </a:p>
          </p:txBody>
        </p:sp>
        <p:sp>
          <p:nvSpPr>
            <p:cNvPr id="6" name="ïṧḷïḓê-Rectangle 14"/>
            <p:cNvSpPr/>
            <p:nvPr/>
          </p:nvSpPr>
          <p:spPr>
            <a:xfrm>
              <a:off x="5272327" y="3645035"/>
              <a:ext cx="1657599" cy="5954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entury Gothic" panose="020B0502020202020204" pitchFamily="34" charset="0"/>
                </a:rPr>
                <a:t>85%</a:t>
              </a:r>
            </a:p>
          </p:txBody>
        </p:sp>
        <p:sp>
          <p:nvSpPr>
            <p:cNvPr id="8" name="ïṧḷïḓê-Rectangle 16"/>
            <p:cNvSpPr/>
            <p:nvPr/>
          </p:nvSpPr>
          <p:spPr>
            <a:xfrm>
              <a:off x="8937723" y="3645035"/>
              <a:ext cx="1657599" cy="5954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entury Gothic" panose="020B0502020202020204" pitchFamily="34" charset="0"/>
                </a:rPr>
                <a:t>85%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443029" y="4745926"/>
            <a:ext cx="2210562" cy="690137"/>
            <a:chOff x="7805427" y="3341205"/>
            <a:chExt cx="2210562" cy="690137"/>
          </a:xfrm>
        </p:grpSpPr>
        <p:sp>
          <p:nvSpPr>
            <p:cNvPr id="24" name="矩形 23"/>
            <p:cNvSpPr/>
            <p:nvPr/>
          </p:nvSpPr>
          <p:spPr>
            <a:xfrm>
              <a:off x="7805427" y="3747033"/>
              <a:ext cx="2210562" cy="28430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ar-KW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85432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003418" y="4745926"/>
            <a:ext cx="2210562" cy="690137"/>
            <a:chOff x="7805427" y="3341205"/>
            <a:chExt cx="2210562" cy="690137"/>
          </a:xfrm>
        </p:grpSpPr>
        <p:sp>
          <p:nvSpPr>
            <p:cNvPr id="27" name="矩形 26"/>
            <p:cNvSpPr/>
            <p:nvPr/>
          </p:nvSpPr>
          <p:spPr>
            <a:xfrm>
              <a:off x="7805427" y="3747033"/>
              <a:ext cx="2210562" cy="28430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ar-KW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7885432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548658" y="4745926"/>
            <a:ext cx="2210562" cy="690137"/>
            <a:chOff x="7805427" y="3341205"/>
            <a:chExt cx="2210562" cy="690137"/>
          </a:xfrm>
        </p:grpSpPr>
        <p:sp>
          <p:nvSpPr>
            <p:cNvPr id="30" name="矩形 29"/>
            <p:cNvSpPr/>
            <p:nvPr/>
          </p:nvSpPr>
          <p:spPr>
            <a:xfrm>
              <a:off x="7805427" y="3747033"/>
              <a:ext cx="2210562" cy="28430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ar-KW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885432" y="3341205"/>
              <a:ext cx="2050552" cy="3965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72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07" y="305556"/>
            <a:ext cx="9310693" cy="65524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1863" y="3174597"/>
            <a:ext cx="4670834" cy="968774"/>
            <a:chOff x="7713253" y="2185443"/>
            <a:chExt cx="4670834" cy="968774"/>
          </a:xfrm>
        </p:grpSpPr>
        <p:sp>
          <p:nvSpPr>
            <p:cNvPr id="4" name="文本框 3"/>
            <p:cNvSpPr txBox="1"/>
            <p:nvPr/>
          </p:nvSpPr>
          <p:spPr>
            <a:xfrm>
              <a:off x="7713254" y="2185443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عنوان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13253" y="2817843"/>
              <a:ext cx="4670834" cy="3363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ar-KW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شرح مبسط للمحور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3763" y="2123159"/>
            <a:ext cx="3199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5400" b="1" dirty="0">
                <a:solidFill>
                  <a:schemeClr val="accent2"/>
                </a:solidFill>
                <a:ea typeface="迷你简准圆" panose="03000509000000000000" pitchFamily="65" charset="-122"/>
              </a:rPr>
              <a:t>المحور الثاني</a:t>
            </a:r>
            <a:endParaRPr lang="zh-CN" altLang="en-US" sz="5400" b="1" dirty="0">
              <a:solidFill>
                <a:schemeClr val="accent2"/>
              </a:solidFill>
              <a:ea typeface="迷你简准圆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691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027113" y="2127504"/>
            <a:ext cx="2481988" cy="1192885"/>
            <a:chOff x="1601962" y="1581150"/>
            <a:chExt cx="2481988" cy="1192885"/>
          </a:xfrm>
        </p:grpSpPr>
        <p:sp>
          <p:nvSpPr>
            <p:cNvPr id="39" name="矩形 6"/>
            <p:cNvSpPr/>
            <p:nvPr/>
          </p:nvSpPr>
          <p:spPr>
            <a:xfrm>
              <a:off x="2616107" y="1581150"/>
              <a:ext cx="453696" cy="514350"/>
            </a:xfrm>
            <a:custGeom>
              <a:avLst/>
              <a:gdLst>
                <a:gd name="connsiteX0" fmla="*/ 85348 w 296863"/>
                <a:gd name="connsiteY0" fmla="*/ 236537 h 336550"/>
                <a:gd name="connsiteX1" fmla="*/ 211516 w 296863"/>
                <a:gd name="connsiteY1" fmla="*/ 236537 h 336550"/>
                <a:gd name="connsiteX2" fmla="*/ 228601 w 296863"/>
                <a:gd name="connsiteY2" fmla="*/ 253206 h 336550"/>
                <a:gd name="connsiteX3" fmla="*/ 211516 w 296863"/>
                <a:gd name="connsiteY3" fmla="*/ 269875 h 336550"/>
                <a:gd name="connsiteX4" fmla="*/ 85348 w 296863"/>
                <a:gd name="connsiteY4" fmla="*/ 269875 h 336550"/>
                <a:gd name="connsiteX5" fmla="*/ 68263 w 296863"/>
                <a:gd name="connsiteY5" fmla="*/ 253206 h 336550"/>
                <a:gd name="connsiteX6" fmla="*/ 85348 w 296863"/>
                <a:gd name="connsiteY6" fmla="*/ 236537 h 336550"/>
                <a:gd name="connsiteX7" fmla="*/ 85348 w 296863"/>
                <a:gd name="connsiteY7" fmla="*/ 173037 h 336550"/>
                <a:gd name="connsiteX8" fmla="*/ 211516 w 296863"/>
                <a:gd name="connsiteY8" fmla="*/ 173037 h 336550"/>
                <a:gd name="connsiteX9" fmla="*/ 228601 w 296863"/>
                <a:gd name="connsiteY9" fmla="*/ 190373 h 336550"/>
                <a:gd name="connsiteX10" fmla="*/ 211516 w 296863"/>
                <a:gd name="connsiteY10" fmla="*/ 206375 h 336550"/>
                <a:gd name="connsiteX11" fmla="*/ 85348 w 296863"/>
                <a:gd name="connsiteY11" fmla="*/ 206375 h 336550"/>
                <a:gd name="connsiteX12" fmla="*/ 68263 w 296863"/>
                <a:gd name="connsiteY12" fmla="*/ 190373 h 336550"/>
                <a:gd name="connsiteX13" fmla="*/ 85348 w 296863"/>
                <a:gd name="connsiteY13" fmla="*/ 173037 h 336550"/>
                <a:gd name="connsiteX14" fmla="*/ 164614 w 296863"/>
                <a:gd name="connsiteY14" fmla="*/ 115887 h 336550"/>
                <a:gd name="connsiteX15" fmla="*/ 211625 w 296863"/>
                <a:gd name="connsiteY15" fmla="*/ 115887 h 336550"/>
                <a:gd name="connsiteX16" fmla="*/ 228601 w 296863"/>
                <a:gd name="connsiteY16" fmla="*/ 133349 h 336550"/>
                <a:gd name="connsiteX17" fmla="*/ 211625 w 296863"/>
                <a:gd name="connsiteY17" fmla="*/ 150812 h 336550"/>
                <a:gd name="connsiteX18" fmla="*/ 164614 w 296863"/>
                <a:gd name="connsiteY18" fmla="*/ 150812 h 336550"/>
                <a:gd name="connsiteX19" fmla="*/ 147638 w 296863"/>
                <a:gd name="connsiteY19" fmla="*/ 133349 h 336550"/>
                <a:gd name="connsiteX20" fmla="*/ 164614 w 296863"/>
                <a:gd name="connsiteY20" fmla="*/ 115887 h 336550"/>
                <a:gd name="connsiteX21" fmla="*/ 164614 w 296863"/>
                <a:gd name="connsiteY21" fmla="*/ 61912 h 336550"/>
                <a:gd name="connsiteX22" fmla="*/ 211625 w 296863"/>
                <a:gd name="connsiteY22" fmla="*/ 61912 h 336550"/>
                <a:gd name="connsiteX23" fmla="*/ 228601 w 296863"/>
                <a:gd name="connsiteY23" fmla="*/ 77152 h 336550"/>
                <a:gd name="connsiteX24" fmla="*/ 211625 w 296863"/>
                <a:gd name="connsiteY24" fmla="*/ 93662 h 336550"/>
                <a:gd name="connsiteX25" fmla="*/ 164614 w 296863"/>
                <a:gd name="connsiteY25" fmla="*/ 93662 h 336550"/>
                <a:gd name="connsiteX26" fmla="*/ 147638 w 296863"/>
                <a:gd name="connsiteY26" fmla="*/ 77152 h 336550"/>
                <a:gd name="connsiteX27" fmla="*/ 164614 w 296863"/>
                <a:gd name="connsiteY27" fmla="*/ 61912 h 336550"/>
                <a:gd name="connsiteX28" fmla="*/ 127397 w 296863"/>
                <a:gd name="connsiteY28" fmla="*/ 22225 h 336550"/>
                <a:gd name="connsiteX29" fmla="*/ 127397 w 296863"/>
                <a:gd name="connsiteY29" fmla="*/ 110381 h 336550"/>
                <a:gd name="connsiteX30" fmla="*/ 111621 w 296863"/>
                <a:gd name="connsiteY30" fmla="*/ 124854 h 336550"/>
                <a:gd name="connsiteX31" fmla="*/ 22225 w 296863"/>
                <a:gd name="connsiteY31" fmla="*/ 124854 h 336550"/>
                <a:gd name="connsiteX32" fmla="*/ 22225 w 296863"/>
                <a:gd name="connsiteY32" fmla="*/ 305115 h 336550"/>
                <a:gd name="connsiteX33" fmla="*/ 31427 w 296863"/>
                <a:gd name="connsiteY33" fmla="*/ 314325 h 336550"/>
                <a:gd name="connsiteX34" fmla="*/ 265436 w 296863"/>
                <a:gd name="connsiteY34" fmla="*/ 314325 h 336550"/>
                <a:gd name="connsiteX35" fmla="*/ 274638 w 296863"/>
                <a:gd name="connsiteY35" fmla="*/ 305115 h 336550"/>
                <a:gd name="connsiteX36" fmla="*/ 274638 w 296863"/>
                <a:gd name="connsiteY36" fmla="*/ 31435 h 336550"/>
                <a:gd name="connsiteX37" fmla="*/ 265436 w 296863"/>
                <a:gd name="connsiteY37" fmla="*/ 22225 h 336550"/>
                <a:gd name="connsiteX38" fmla="*/ 127397 w 296863"/>
                <a:gd name="connsiteY38" fmla="*/ 22225 h 336550"/>
                <a:gd name="connsiteX39" fmla="*/ 118220 w 296863"/>
                <a:gd name="connsiteY39" fmla="*/ 0 h 336550"/>
                <a:gd name="connsiteX40" fmla="*/ 265338 w 296863"/>
                <a:gd name="connsiteY40" fmla="*/ 0 h 336550"/>
                <a:gd name="connsiteX41" fmla="*/ 296863 w 296863"/>
                <a:gd name="connsiteY41" fmla="*/ 31551 h 336550"/>
                <a:gd name="connsiteX42" fmla="*/ 296863 w 296863"/>
                <a:gd name="connsiteY42" fmla="*/ 304999 h 336550"/>
                <a:gd name="connsiteX43" fmla="*/ 265338 w 296863"/>
                <a:gd name="connsiteY43" fmla="*/ 336550 h 336550"/>
                <a:gd name="connsiteX44" fmla="*/ 31525 w 296863"/>
                <a:gd name="connsiteY44" fmla="*/ 336550 h 336550"/>
                <a:gd name="connsiteX45" fmla="*/ 0 w 296863"/>
                <a:gd name="connsiteY45" fmla="*/ 304999 h 336550"/>
                <a:gd name="connsiteX46" fmla="*/ 0 w 296863"/>
                <a:gd name="connsiteY46" fmla="*/ 119633 h 336550"/>
                <a:gd name="connsiteX47" fmla="*/ 9195 w 296863"/>
                <a:gd name="connsiteY47" fmla="*/ 97284 h 336550"/>
                <a:gd name="connsiteX48" fmla="*/ 95889 w 296863"/>
                <a:gd name="connsiteY48" fmla="*/ 9202 h 336550"/>
                <a:gd name="connsiteX49" fmla="*/ 118220 w 2968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6863" h="336550">
                  <a:moveTo>
                    <a:pt x="85348" y="236537"/>
                  </a:moveTo>
                  <a:cubicBezTo>
                    <a:pt x="85348" y="236537"/>
                    <a:pt x="85348" y="236537"/>
                    <a:pt x="211516" y="236537"/>
                  </a:cubicBezTo>
                  <a:cubicBezTo>
                    <a:pt x="220716" y="236537"/>
                    <a:pt x="228601" y="244231"/>
                    <a:pt x="228601" y="253206"/>
                  </a:cubicBezTo>
                  <a:cubicBezTo>
                    <a:pt x="228601" y="262182"/>
                    <a:pt x="220716" y="269875"/>
                    <a:pt x="211516" y="269875"/>
                  </a:cubicBezTo>
                  <a:cubicBezTo>
                    <a:pt x="211516" y="269875"/>
                    <a:pt x="211516" y="269875"/>
                    <a:pt x="85348" y="269875"/>
                  </a:cubicBezTo>
                  <a:cubicBezTo>
                    <a:pt x="76149" y="269875"/>
                    <a:pt x="68263" y="262182"/>
                    <a:pt x="68263" y="253206"/>
                  </a:cubicBezTo>
                  <a:cubicBezTo>
                    <a:pt x="68263" y="244231"/>
                    <a:pt x="76149" y="236537"/>
                    <a:pt x="85348" y="236537"/>
                  </a:cubicBezTo>
                  <a:close/>
                  <a:moveTo>
                    <a:pt x="85348" y="173037"/>
                  </a:moveTo>
                  <a:cubicBezTo>
                    <a:pt x="85348" y="173037"/>
                    <a:pt x="85348" y="173037"/>
                    <a:pt x="211516" y="173037"/>
                  </a:cubicBezTo>
                  <a:cubicBezTo>
                    <a:pt x="220716" y="173037"/>
                    <a:pt x="228601" y="181038"/>
                    <a:pt x="228601" y="190373"/>
                  </a:cubicBezTo>
                  <a:cubicBezTo>
                    <a:pt x="228601" y="199707"/>
                    <a:pt x="220716" y="206375"/>
                    <a:pt x="211516" y="206375"/>
                  </a:cubicBezTo>
                  <a:cubicBezTo>
                    <a:pt x="211516" y="206375"/>
                    <a:pt x="211516" y="206375"/>
                    <a:pt x="85348" y="206375"/>
                  </a:cubicBezTo>
                  <a:cubicBezTo>
                    <a:pt x="76149" y="206375"/>
                    <a:pt x="68263" y="199707"/>
                    <a:pt x="68263" y="190373"/>
                  </a:cubicBezTo>
                  <a:cubicBezTo>
                    <a:pt x="68263" y="181038"/>
                    <a:pt x="76149" y="173037"/>
                    <a:pt x="85348" y="173037"/>
                  </a:cubicBezTo>
                  <a:close/>
                  <a:moveTo>
                    <a:pt x="164614" y="115887"/>
                  </a:moveTo>
                  <a:cubicBezTo>
                    <a:pt x="164614" y="115887"/>
                    <a:pt x="164614" y="115887"/>
                    <a:pt x="211625" y="115887"/>
                  </a:cubicBezTo>
                  <a:cubicBezTo>
                    <a:pt x="220766" y="115887"/>
                    <a:pt x="228601" y="123946"/>
                    <a:pt x="228601" y="133349"/>
                  </a:cubicBezTo>
                  <a:cubicBezTo>
                    <a:pt x="228601" y="142752"/>
                    <a:pt x="220766" y="150812"/>
                    <a:pt x="211625" y="150812"/>
                  </a:cubicBezTo>
                  <a:cubicBezTo>
                    <a:pt x="211625" y="150812"/>
                    <a:pt x="211625" y="150812"/>
                    <a:pt x="164614" y="150812"/>
                  </a:cubicBezTo>
                  <a:cubicBezTo>
                    <a:pt x="155473" y="150812"/>
                    <a:pt x="147638" y="142752"/>
                    <a:pt x="147638" y="133349"/>
                  </a:cubicBezTo>
                  <a:cubicBezTo>
                    <a:pt x="147638" y="123946"/>
                    <a:pt x="155473" y="115887"/>
                    <a:pt x="164614" y="115887"/>
                  </a:cubicBezTo>
                  <a:close/>
                  <a:moveTo>
                    <a:pt x="164614" y="61912"/>
                  </a:moveTo>
                  <a:cubicBezTo>
                    <a:pt x="164614" y="61912"/>
                    <a:pt x="164614" y="61912"/>
                    <a:pt x="211625" y="61912"/>
                  </a:cubicBezTo>
                  <a:cubicBezTo>
                    <a:pt x="220766" y="61912"/>
                    <a:pt x="228601" y="68262"/>
                    <a:pt x="228601" y="77152"/>
                  </a:cubicBezTo>
                  <a:cubicBezTo>
                    <a:pt x="228601" y="86042"/>
                    <a:pt x="220766" y="93662"/>
                    <a:pt x="211625" y="93662"/>
                  </a:cubicBezTo>
                  <a:cubicBezTo>
                    <a:pt x="211625" y="93662"/>
                    <a:pt x="211625" y="93662"/>
                    <a:pt x="164614" y="93662"/>
                  </a:cubicBezTo>
                  <a:cubicBezTo>
                    <a:pt x="155473" y="93662"/>
                    <a:pt x="147638" y="86042"/>
                    <a:pt x="147638" y="77152"/>
                  </a:cubicBezTo>
                  <a:cubicBezTo>
                    <a:pt x="147638" y="68262"/>
                    <a:pt x="155473" y="61912"/>
                    <a:pt x="164614" y="61912"/>
                  </a:cubicBezTo>
                  <a:close/>
                  <a:moveTo>
                    <a:pt x="127397" y="22225"/>
                  </a:moveTo>
                  <a:cubicBezTo>
                    <a:pt x="127397" y="22225"/>
                    <a:pt x="127397" y="22225"/>
                    <a:pt x="127397" y="110381"/>
                  </a:cubicBezTo>
                  <a:cubicBezTo>
                    <a:pt x="127397" y="118276"/>
                    <a:pt x="119509" y="124854"/>
                    <a:pt x="111621" y="124854"/>
                  </a:cubicBezTo>
                  <a:cubicBezTo>
                    <a:pt x="111621" y="124854"/>
                    <a:pt x="111621" y="124854"/>
                    <a:pt x="22225" y="124854"/>
                  </a:cubicBezTo>
                  <a:cubicBezTo>
                    <a:pt x="22225" y="124854"/>
                    <a:pt x="22225" y="124854"/>
                    <a:pt x="22225" y="305115"/>
                  </a:cubicBezTo>
                  <a:cubicBezTo>
                    <a:pt x="22225" y="310378"/>
                    <a:pt x="26169" y="314325"/>
                    <a:pt x="31427" y="314325"/>
                  </a:cubicBezTo>
                  <a:cubicBezTo>
                    <a:pt x="31427" y="314325"/>
                    <a:pt x="31427" y="314325"/>
                    <a:pt x="265436" y="314325"/>
                  </a:cubicBezTo>
                  <a:cubicBezTo>
                    <a:pt x="270694" y="314325"/>
                    <a:pt x="274638" y="310378"/>
                    <a:pt x="274638" y="305115"/>
                  </a:cubicBezTo>
                  <a:lnTo>
                    <a:pt x="274638" y="31435"/>
                  </a:lnTo>
                  <a:cubicBezTo>
                    <a:pt x="274638" y="26172"/>
                    <a:pt x="270694" y="22225"/>
                    <a:pt x="265436" y="22225"/>
                  </a:cubicBezTo>
                  <a:cubicBezTo>
                    <a:pt x="265436" y="22225"/>
                    <a:pt x="265436" y="22225"/>
                    <a:pt x="127397" y="22225"/>
                  </a:cubicBezTo>
                  <a:close/>
                  <a:moveTo>
                    <a:pt x="118220" y="0"/>
                  </a:moveTo>
                  <a:cubicBezTo>
                    <a:pt x="118220" y="0"/>
                    <a:pt x="118220" y="0"/>
                    <a:pt x="265338" y="0"/>
                  </a:cubicBezTo>
                  <a:cubicBezTo>
                    <a:pt x="282414" y="0"/>
                    <a:pt x="296863" y="14461"/>
                    <a:pt x="296863" y="31551"/>
                  </a:cubicBezTo>
                  <a:cubicBezTo>
                    <a:pt x="296863" y="31551"/>
                    <a:pt x="296863" y="31551"/>
                    <a:pt x="296863" y="304999"/>
                  </a:cubicBezTo>
                  <a:cubicBezTo>
                    <a:pt x="296863" y="322089"/>
                    <a:pt x="282414" y="336550"/>
                    <a:pt x="265338" y="336550"/>
                  </a:cubicBezTo>
                  <a:cubicBezTo>
                    <a:pt x="265338" y="336550"/>
                    <a:pt x="265338" y="336550"/>
                    <a:pt x="31525" y="336550"/>
                  </a:cubicBezTo>
                  <a:cubicBezTo>
                    <a:pt x="14449" y="336550"/>
                    <a:pt x="0" y="322089"/>
                    <a:pt x="0" y="304999"/>
                  </a:cubicBezTo>
                  <a:cubicBezTo>
                    <a:pt x="0" y="304999"/>
                    <a:pt x="0" y="304999"/>
                    <a:pt x="0" y="119633"/>
                  </a:cubicBezTo>
                  <a:cubicBezTo>
                    <a:pt x="0" y="110430"/>
                    <a:pt x="3941" y="102542"/>
                    <a:pt x="9195" y="97284"/>
                  </a:cubicBezTo>
                  <a:cubicBezTo>
                    <a:pt x="9195" y="97284"/>
                    <a:pt x="9195" y="97284"/>
                    <a:pt x="95889" y="9202"/>
                  </a:cubicBezTo>
                  <a:cubicBezTo>
                    <a:pt x="102457" y="3944"/>
                    <a:pt x="110339" y="0"/>
                    <a:pt x="11822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582746" y="2128108"/>
            <a:ext cx="2481988" cy="1191678"/>
            <a:chOff x="1601962" y="1582357"/>
            <a:chExt cx="2481988" cy="1191678"/>
          </a:xfrm>
        </p:grpSpPr>
        <p:sp>
          <p:nvSpPr>
            <p:cNvPr id="43" name="矩形 10"/>
            <p:cNvSpPr/>
            <p:nvPr/>
          </p:nvSpPr>
          <p:spPr>
            <a:xfrm>
              <a:off x="2585780" y="1582357"/>
              <a:ext cx="514350" cy="511936"/>
            </a:xfrm>
            <a:custGeom>
              <a:avLst/>
              <a:gdLst>
                <a:gd name="connsiteX0" fmla="*/ 315609 w 338137"/>
                <a:gd name="connsiteY0" fmla="*/ 185737 h 336550"/>
                <a:gd name="connsiteX1" fmla="*/ 338137 w 338137"/>
                <a:gd name="connsiteY1" fmla="*/ 185737 h 336550"/>
                <a:gd name="connsiteX2" fmla="*/ 185737 w 338137"/>
                <a:gd name="connsiteY2" fmla="*/ 336550 h 336550"/>
                <a:gd name="connsiteX3" fmla="*/ 185737 w 338137"/>
                <a:gd name="connsiteY3" fmla="*/ 314256 h 336550"/>
                <a:gd name="connsiteX4" fmla="*/ 315609 w 338137"/>
                <a:gd name="connsiteY4" fmla="*/ 185737 h 336550"/>
                <a:gd name="connsiteX5" fmla="*/ 249042 w 338137"/>
                <a:gd name="connsiteY5" fmla="*/ 185737 h 336550"/>
                <a:gd name="connsiteX6" fmla="*/ 271462 w 338137"/>
                <a:gd name="connsiteY6" fmla="*/ 185737 h 336550"/>
                <a:gd name="connsiteX7" fmla="*/ 185737 w 338137"/>
                <a:gd name="connsiteY7" fmla="*/ 269875 h 336550"/>
                <a:gd name="connsiteX8" fmla="*/ 185737 w 338137"/>
                <a:gd name="connsiteY8" fmla="*/ 247870 h 336550"/>
                <a:gd name="connsiteX9" fmla="*/ 249042 w 338137"/>
                <a:gd name="connsiteY9" fmla="*/ 185737 h 336550"/>
                <a:gd name="connsiteX10" fmla="*/ 66675 w 338137"/>
                <a:gd name="connsiteY10" fmla="*/ 185737 h 336550"/>
                <a:gd name="connsiteX11" fmla="*/ 89095 w 338137"/>
                <a:gd name="connsiteY11" fmla="*/ 185737 h 336550"/>
                <a:gd name="connsiteX12" fmla="*/ 152400 w 338137"/>
                <a:gd name="connsiteY12" fmla="*/ 247870 h 336550"/>
                <a:gd name="connsiteX13" fmla="*/ 152400 w 338137"/>
                <a:gd name="connsiteY13" fmla="*/ 269875 h 336550"/>
                <a:gd name="connsiteX14" fmla="*/ 66675 w 338137"/>
                <a:gd name="connsiteY14" fmla="*/ 185737 h 336550"/>
                <a:gd name="connsiteX15" fmla="*/ 0 w 338137"/>
                <a:gd name="connsiteY15" fmla="*/ 185737 h 336550"/>
                <a:gd name="connsiteX16" fmla="*/ 22528 w 338137"/>
                <a:gd name="connsiteY16" fmla="*/ 185737 h 336550"/>
                <a:gd name="connsiteX17" fmla="*/ 152400 w 338137"/>
                <a:gd name="connsiteY17" fmla="*/ 314256 h 336550"/>
                <a:gd name="connsiteX18" fmla="*/ 152400 w 338137"/>
                <a:gd name="connsiteY18" fmla="*/ 336550 h 336550"/>
                <a:gd name="connsiteX19" fmla="*/ 0 w 338137"/>
                <a:gd name="connsiteY19" fmla="*/ 185737 h 336550"/>
                <a:gd name="connsiteX20" fmla="*/ 169069 w 338137"/>
                <a:gd name="connsiteY20" fmla="*/ 127000 h 336550"/>
                <a:gd name="connsiteX21" fmla="*/ 186045 w 338137"/>
                <a:gd name="connsiteY21" fmla="*/ 130918 h 336550"/>
                <a:gd name="connsiteX22" fmla="*/ 205633 w 338137"/>
                <a:gd name="connsiteY22" fmla="*/ 150506 h 336550"/>
                <a:gd name="connsiteX23" fmla="*/ 209550 w 338137"/>
                <a:gd name="connsiteY23" fmla="*/ 167482 h 336550"/>
                <a:gd name="connsiteX24" fmla="*/ 205633 w 338137"/>
                <a:gd name="connsiteY24" fmla="*/ 184458 h 336550"/>
                <a:gd name="connsiteX25" fmla="*/ 186045 w 338137"/>
                <a:gd name="connsiteY25" fmla="*/ 204046 h 336550"/>
                <a:gd name="connsiteX26" fmla="*/ 169069 w 338137"/>
                <a:gd name="connsiteY26" fmla="*/ 207963 h 336550"/>
                <a:gd name="connsiteX27" fmla="*/ 152093 w 338137"/>
                <a:gd name="connsiteY27" fmla="*/ 204046 h 336550"/>
                <a:gd name="connsiteX28" fmla="*/ 132505 w 338137"/>
                <a:gd name="connsiteY28" fmla="*/ 184458 h 336550"/>
                <a:gd name="connsiteX29" fmla="*/ 128587 w 338137"/>
                <a:gd name="connsiteY29" fmla="*/ 167482 h 336550"/>
                <a:gd name="connsiteX30" fmla="*/ 132505 w 338137"/>
                <a:gd name="connsiteY30" fmla="*/ 150506 h 336550"/>
                <a:gd name="connsiteX31" fmla="*/ 152093 w 338137"/>
                <a:gd name="connsiteY31" fmla="*/ 130918 h 336550"/>
                <a:gd name="connsiteX32" fmla="*/ 169069 w 338137"/>
                <a:gd name="connsiteY32" fmla="*/ 127000 h 336550"/>
                <a:gd name="connsiteX33" fmla="*/ 185737 w 338137"/>
                <a:gd name="connsiteY33" fmla="*/ 65087 h 336550"/>
                <a:gd name="connsiteX34" fmla="*/ 271462 w 338137"/>
                <a:gd name="connsiteY34" fmla="*/ 150812 h 336550"/>
                <a:gd name="connsiteX35" fmla="*/ 249042 w 338137"/>
                <a:gd name="connsiteY35" fmla="*/ 150812 h 336550"/>
                <a:gd name="connsiteX36" fmla="*/ 185737 w 338137"/>
                <a:gd name="connsiteY36" fmla="*/ 87507 h 336550"/>
                <a:gd name="connsiteX37" fmla="*/ 185737 w 338137"/>
                <a:gd name="connsiteY37" fmla="*/ 65087 h 336550"/>
                <a:gd name="connsiteX38" fmla="*/ 152400 w 338137"/>
                <a:gd name="connsiteY38" fmla="*/ 65087 h 336550"/>
                <a:gd name="connsiteX39" fmla="*/ 152400 w 338137"/>
                <a:gd name="connsiteY39" fmla="*/ 87507 h 336550"/>
                <a:gd name="connsiteX40" fmla="*/ 89095 w 338137"/>
                <a:gd name="connsiteY40" fmla="*/ 150812 h 336550"/>
                <a:gd name="connsiteX41" fmla="*/ 66675 w 338137"/>
                <a:gd name="connsiteY41" fmla="*/ 150812 h 336550"/>
                <a:gd name="connsiteX42" fmla="*/ 152400 w 338137"/>
                <a:gd name="connsiteY42" fmla="*/ 65087 h 336550"/>
                <a:gd name="connsiteX43" fmla="*/ 185737 w 338137"/>
                <a:gd name="connsiteY43" fmla="*/ 0 h 336550"/>
                <a:gd name="connsiteX44" fmla="*/ 338137 w 338137"/>
                <a:gd name="connsiteY44" fmla="*/ 150813 h 336550"/>
                <a:gd name="connsiteX45" fmla="*/ 315609 w 338137"/>
                <a:gd name="connsiteY45" fmla="*/ 150813 h 336550"/>
                <a:gd name="connsiteX46" fmla="*/ 185737 w 338137"/>
                <a:gd name="connsiteY46" fmla="*/ 22294 h 336550"/>
                <a:gd name="connsiteX47" fmla="*/ 185737 w 338137"/>
                <a:gd name="connsiteY47" fmla="*/ 0 h 336550"/>
                <a:gd name="connsiteX48" fmla="*/ 152400 w 338137"/>
                <a:gd name="connsiteY48" fmla="*/ 0 h 336550"/>
                <a:gd name="connsiteX49" fmla="*/ 152400 w 338137"/>
                <a:gd name="connsiteY49" fmla="*/ 22294 h 336550"/>
                <a:gd name="connsiteX50" fmla="*/ 22528 w 338137"/>
                <a:gd name="connsiteY50" fmla="*/ 150813 h 336550"/>
                <a:gd name="connsiteX51" fmla="*/ 0 w 338137"/>
                <a:gd name="connsiteY51" fmla="*/ 150813 h 336550"/>
                <a:gd name="connsiteX52" fmla="*/ 152400 w 338137"/>
                <a:gd name="connsiteY52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38137" h="336550">
                  <a:moveTo>
                    <a:pt x="315609" y="185737"/>
                  </a:moveTo>
                  <a:cubicBezTo>
                    <a:pt x="315609" y="185737"/>
                    <a:pt x="315609" y="185737"/>
                    <a:pt x="338137" y="185737"/>
                  </a:cubicBezTo>
                  <a:cubicBezTo>
                    <a:pt x="330186" y="265734"/>
                    <a:pt x="266576" y="328682"/>
                    <a:pt x="185737" y="336550"/>
                  </a:cubicBezTo>
                  <a:cubicBezTo>
                    <a:pt x="185737" y="336550"/>
                    <a:pt x="185737" y="336550"/>
                    <a:pt x="185737" y="314256"/>
                  </a:cubicBezTo>
                  <a:cubicBezTo>
                    <a:pt x="253323" y="306388"/>
                    <a:pt x="307657" y="252620"/>
                    <a:pt x="315609" y="185737"/>
                  </a:cubicBezTo>
                  <a:close/>
                  <a:moveTo>
                    <a:pt x="249042" y="185737"/>
                  </a:moveTo>
                  <a:cubicBezTo>
                    <a:pt x="249042" y="185737"/>
                    <a:pt x="249042" y="185737"/>
                    <a:pt x="271462" y="185737"/>
                  </a:cubicBezTo>
                  <a:cubicBezTo>
                    <a:pt x="264868" y="228453"/>
                    <a:pt x="229259" y="263403"/>
                    <a:pt x="185737" y="269875"/>
                  </a:cubicBezTo>
                  <a:cubicBezTo>
                    <a:pt x="185737" y="269875"/>
                    <a:pt x="185737" y="269875"/>
                    <a:pt x="185737" y="247870"/>
                  </a:cubicBezTo>
                  <a:cubicBezTo>
                    <a:pt x="217390" y="241398"/>
                    <a:pt x="242448" y="216804"/>
                    <a:pt x="249042" y="185737"/>
                  </a:cubicBezTo>
                  <a:close/>
                  <a:moveTo>
                    <a:pt x="66675" y="185737"/>
                  </a:moveTo>
                  <a:cubicBezTo>
                    <a:pt x="66675" y="185737"/>
                    <a:pt x="66675" y="185737"/>
                    <a:pt x="89095" y="185737"/>
                  </a:cubicBezTo>
                  <a:cubicBezTo>
                    <a:pt x="95689" y="216804"/>
                    <a:pt x="120747" y="241398"/>
                    <a:pt x="152400" y="247870"/>
                  </a:cubicBezTo>
                  <a:cubicBezTo>
                    <a:pt x="152400" y="247870"/>
                    <a:pt x="152400" y="247870"/>
                    <a:pt x="152400" y="269875"/>
                  </a:cubicBezTo>
                  <a:cubicBezTo>
                    <a:pt x="108878" y="263403"/>
                    <a:pt x="73269" y="228453"/>
                    <a:pt x="66675" y="185737"/>
                  </a:cubicBezTo>
                  <a:close/>
                  <a:moveTo>
                    <a:pt x="0" y="185737"/>
                  </a:moveTo>
                  <a:cubicBezTo>
                    <a:pt x="0" y="185737"/>
                    <a:pt x="0" y="185737"/>
                    <a:pt x="22528" y="185737"/>
                  </a:cubicBezTo>
                  <a:cubicBezTo>
                    <a:pt x="30480" y="252620"/>
                    <a:pt x="84814" y="306388"/>
                    <a:pt x="152400" y="314256"/>
                  </a:cubicBezTo>
                  <a:cubicBezTo>
                    <a:pt x="152400" y="314256"/>
                    <a:pt x="152400" y="314256"/>
                    <a:pt x="152400" y="336550"/>
                  </a:cubicBezTo>
                  <a:cubicBezTo>
                    <a:pt x="71561" y="328682"/>
                    <a:pt x="7951" y="265734"/>
                    <a:pt x="0" y="185737"/>
                  </a:cubicBezTo>
                  <a:close/>
                  <a:moveTo>
                    <a:pt x="169069" y="127000"/>
                  </a:moveTo>
                  <a:cubicBezTo>
                    <a:pt x="175598" y="127000"/>
                    <a:pt x="180821" y="128306"/>
                    <a:pt x="186045" y="130918"/>
                  </a:cubicBezTo>
                  <a:cubicBezTo>
                    <a:pt x="195186" y="134835"/>
                    <a:pt x="201715" y="141365"/>
                    <a:pt x="205633" y="150506"/>
                  </a:cubicBezTo>
                  <a:cubicBezTo>
                    <a:pt x="208244" y="155729"/>
                    <a:pt x="209550" y="160952"/>
                    <a:pt x="209550" y="167482"/>
                  </a:cubicBezTo>
                  <a:cubicBezTo>
                    <a:pt x="209550" y="174011"/>
                    <a:pt x="208244" y="179234"/>
                    <a:pt x="205633" y="184458"/>
                  </a:cubicBezTo>
                  <a:cubicBezTo>
                    <a:pt x="201715" y="193599"/>
                    <a:pt x="195186" y="200128"/>
                    <a:pt x="186045" y="204046"/>
                  </a:cubicBezTo>
                  <a:cubicBezTo>
                    <a:pt x="180821" y="206657"/>
                    <a:pt x="175598" y="207963"/>
                    <a:pt x="169069" y="207963"/>
                  </a:cubicBezTo>
                  <a:cubicBezTo>
                    <a:pt x="162539" y="207963"/>
                    <a:pt x="157316" y="206657"/>
                    <a:pt x="152093" y="204046"/>
                  </a:cubicBezTo>
                  <a:cubicBezTo>
                    <a:pt x="142952" y="200128"/>
                    <a:pt x="136422" y="193599"/>
                    <a:pt x="132505" y="184458"/>
                  </a:cubicBezTo>
                  <a:cubicBezTo>
                    <a:pt x="129893" y="179234"/>
                    <a:pt x="128587" y="174011"/>
                    <a:pt x="128587" y="167482"/>
                  </a:cubicBezTo>
                  <a:cubicBezTo>
                    <a:pt x="128587" y="160952"/>
                    <a:pt x="129893" y="155729"/>
                    <a:pt x="132505" y="150506"/>
                  </a:cubicBezTo>
                  <a:cubicBezTo>
                    <a:pt x="136422" y="141365"/>
                    <a:pt x="142952" y="134835"/>
                    <a:pt x="152093" y="130918"/>
                  </a:cubicBezTo>
                  <a:cubicBezTo>
                    <a:pt x="157316" y="128306"/>
                    <a:pt x="162539" y="127000"/>
                    <a:pt x="169069" y="127000"/>
                  </a:cubicBezTo>
                  <a:close/>
                  <a:moveTo>
                    <a:pt x="185737" y="65087"/>
                  </a:moveTo>
                  <a:cubicBezTo>
                    <a:pt x="229259" y="71681"/>
                    <a:pt x="264868" y="107290"/>
                    <a:pt x="271462" y="150812"/>
                  </a:cubicBezTo>
                  <a:cubicBezTo>
                    <a:pt x="271462" y="150812"/>
                    <a:pt x="271462" y="150812"/>
                    <a:pt x="249042" y="150812"/>
                  </a:cubicBezTo>
                  <a:cubicBezTo>
                    <a:pt x="242448" y="119159"/>
                    <a:pt x="217390" y="94101"/>
                    <a:pt x="185737" y="87507"/>
                  </a:cubicBezTo>
                  <a:cubicBezTo>
                    <a:pt x="185737" y="87507"/>
                    <a:pt x="185737" y="87507"/>
                    <a:pt x="185737" y="65087"/>
                  </a:cubicBezTo>
                  <a:close/>
                  <a:moveTo>
                    <a:pt x="152400" y="65087"/>
                  </a:moveTo>
                  <a:cubicBezTo>
                    <a:pt x="152400" y="65087"/>
                    <a:pt x="152400" y="65087"/>
                    <a:pt x="152400" y="87507"/>
                  </a:cubicBezTo>
                  <a:cubicBezTo>
                    <a:pt x="120747" y="94101"/>
                    <a:pt x="95689" y="119159"/>
                    <a:pt x="89095" y="150812"/>
                  </a:cubicBezTo>
                  <a:lnTo>
                    <a:pt x="66675" y="150812"/>
                  </a:lnTo>
                  <a:cubicBezTo>
                    <a:pt x="73269" y="107290"/>
                    <a:pt x="108878" y="71681"/>
                    <a:pt x="152400" y="65087"/>
                  </a:cubicBezTo>
                  <a:close/>
                  <a:moveTo>
                    <a:pt x="185737" y="0"/>
                  </a:moveTo>
                  <a:cubicBezTo>
                    <a:pt x="266576" y="7868"/>
                    <a:pt x="330186" y="70816"/>
                    <a:pt x="338137" y="150813"/>
                  </a:cubicBezTo>
                  <a:cubicBezTo>
                    <a:pt x="338137" y="150813"/>
                    <a:pt x="338137" y="150813"/>
                    <a:pt x="315609" y="150813"/>
                  </a:cubicBezTo>
                  <a:cubicBezTo>
                    <a:pt x="307657" y="83930"/>
                    <a:pt x="253323" y="30162"/>
                    <a:pt x="185737" y="22294"/>
                  </a:cubicBezTo>
                  <a:cubicBezTo>
                    <a:pt x="185737" y="22294"/>
                    <a:pt x="185737" y="22294"/>
                    <a:pt x="185737" y="0"/>
                  </a:cubicBezTo>
                  <a:close/>
                  <a:moveTo>
                    <a:pt x="152400" y="0"/>
                  </a:moveTo>
                  <a:cubicBezTo>
                    <a:pt x="152400" y="0"/>
                    <a:pt x="152400" y="0"/>
                    <a:pt x="152400" y="22294"/>
                  </a:cubicBezTo>
                  <a:cubicBezTo>
                    <a:pt x="84814" y="30162"/>
                    <a:pt x="30480" y="83930"/>
                    <a:pt x="22528" y="150813"/>
                  </a:cubicBezTo>
                  <a:cubicBezTo>
                    <a:pt x="22528" y="150813"/>
                    <a:pt x="22528" y="150813"/>
                    <a:pt x="0" y="150813"/>
                  </a:cubicBezTo>
                  <a:cubicBezTo>
                    <a:pt x="7951" y="70816"/>
                    <a:pt x="71561" y="7868"/>
                    <a:pt x="1524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38379" y="2127504"/>
            <a:ext cx="2481988" cy="1192885"/>
            <a:chOff x="1601962" y="1581150"/>
            <a:chExt cx="2481988" cy="1192885"/>
          </a:xfrm>
        </p:grpSpPr>
        <p:sp>
          <p:nvSpPr>
            <p:cNvPr id="47" name="矩形 14"/>
            <p:cNvSpPr/>
            <p:nvPr/>
          </p:nvSpPr>
          <p:spPr>
            <a:xfrm>
              <a:off x="2598195" y="1581150"/>
              <a:ext cx="489519" cy="514350"/>
            </a:xfrm>
            <a:custGeom>
              <a:avLst/>
              <a:gdLst>
                <a:gd name="connsiteX0" fmla="*/ 285615 w 319962"/>
                <a:gd name="connsiteY0" fmla="*/ 237539 h 336192"/>
                <a:gd name="connsiteX1" fmla="*/ 283007 w 319962"/>
                <a:gd name="connsiteY1" fmla="*/ 238832 h 336192"/>
                <a:gd name="connsiteX2" fmla="*/ 260838 w 319962"/>
                <a:gd name="connsiteY2" fmla="*/ 242713 h 336192"/>
                <a:gd name="connsiteX3" fmla="*/ 269967 w 319962"/>
                <a:gd name="connsiteY3" fmla="*/ 267290 h 336192"/>
                <a:gd name="connsiteX4" fmla="*/ 272575 w 319962"/>
                <a:gd name="connsiteY4" fmla="*/ 269877 h 336192"/>
                <a:gd name="connsiteX5" fmla="*/ 290831 w 319962"/>
                <a:gd name="connsiteY5" fmla="*/ 267290 h 336192"/>
                <a:gd name="connsiteX6" fmla="*/ 285615 w 319962"/>
                <a:gd name="connsiteY6" fmla="*/ 237539 h 336192"/>
                <a:gd name="connsiteX7" fmla="*/ 129100 w 319962"/>
                <a:gd name="connsiteY7" fmla="*/ 185173 h 336192"/>
                <a:gd name="connsiteX8" fmla="*/ 142165 w 319962"/>
                <a:gd name="connsiteY8" fmla="*/ 198335 h 336192"/>
                <a:gd name="connsiteX9" fmla="*/ 143472 w 319962"/>
                <a:gd name="connsiteY9" fmla="*/ 208864 h 336192"/>
                <a:gd name="connsiteX10" fmla="*/ 112115 w 319962"/>
                <a:gd name="connsiteY10" fmla="*/ 244399 h 336192"/>
                <a:gd name="connsiteX11" fmla="*/ 110808 w 319962"/>
                <a:gd name="connsiteY11" fmla="*/ 244399 h 336192"/>
                <a:gd name="connsiteX12" fmla="*/ 59854 w 319962"/>
                <a:gd name="connsiteY12" fmla="*/ 333897 h 336192"/>
                <a:gd name="connsiteX13" fmla="*/ 44175 w 319962"/>
                <a:gd name="connsiteY13" fmla="*/ 331264 h 336192"/>
                <a:gd name="connsiteX14" fmla="*/ 3673 w 319962"/>
                <a:gd name="connsiteY14" fmla="*/ 291780 h 336192"/>
                <a:gd name="connsiteX15" fmla="*/ 2366 w 319962"/>
                <a:gd name="connsiteY15" fmla="*/ 278619 h 336192"/>
                <a:gd name="connsiteX16" fmla="*/ 66386 w 319962"/>
                <a:gd name="connsiteY16" fmla="*/ 220709 h 336192"/>
                <a:gd name="connsiteX17" fmla="*/ 88597 w 319962"/>
                <a:gd name="connsiteY17" fmla="*/ 218077 h 336192"/>
                <a:gd name="connsiteX18" fmla="*/ 117341 w 319962"/>
                <a:gd name="connsiteY18" fmla="*/ 189122 h 336192"/>
                <a:gd name="connsiteX19" fmla="*/ 121261 w 319962"/>
                <a:gd name="connsiteY19" fmla="*/ 187806 h 336192"/>
                <a:gd name="connsiteX20" fmla="*/ 129100 w 319962"/>
                <a:gd name="connsiteY20" fmla="*/ 185173 h 336192"/>
                <a:gd name="connsiteX21" fmla="*/ 292873 w 319962"/>
                <a:gd name="connsiteY21" fmla="*/ 20088 h 336192"/>
                <a:gd name="connsiteX22" fmla="*/ 316541 w 319962"/>
                <a:gd name="connsiteY22" fmla="*/ 35072 h 336192"/>
                <a:gd name="connsiteX23" fmla="*/ 296818 w 319962"/>
                <a:gd name="connsiteY23" fmla="*/ 90398 h 336192"/>
                <a:gd name="connsiteX24" fmla="*/ 242907 w 319962"/>
                <a:gd name="connsiteY24" fmla="*/ 136503 h 336192"/>
                <a:gd name="connsiteX25" fmla="*/ 238962 w 319962"/>
                <a:gd name="connsiteY25" fmla="*/ 137820 h 336192"/>
                <a:gd name="connsiteX26" fmla="*/ 219239 w 319962"/>
                <a:gd name="connsiteY26" fmla="*/ 125965 h 336192"/>
                <a:gd name="connsiteX27" fmla="*/ 199515 w 319962"/>
                <a:gd name="connsiteY27" fmla="*/ 106205 h 336192"/>
                <a:gd name="connsiteX28" fmla="*/ 198200 w 319962"/>
                <a:gd name="connsiteY28" fmla="*/ 100936 h 336192"/>
                <a:gd name="connsiteX29" fmla="*/ 198200 w 319962"/>
                <a:gd name="connsiteY29" fmla="*/ 93032 h 336192"/>
                <a:gd name="connsiteX30" fmla="*/ 265260 w 319962"/>
                <a:gd name="connsiteY30" fmla="*/ 29803 h 336192"/>
                <a:gd name="connsiteX31" fmla="*/ 292873 w 319962"/>
                <a:gd name="connsiteY31" fmla="*/ 20088 h 336192"/>
                <a:gd name="connsiteX32" fmla="*/ 73137 w 319962"/>
                <a:gd name="connsiteY32" fmla="*/ 2747 h 336192"/>
                <a:gd name="connsiteX33" fmla="*/ 151992 w 319962"/>
                <a:gd name="connsiteY33" fmla="*/ 86697 h 336192"/>
                <a:gd name="connsiteX34" fmla="*/ 286045 w 319962"/>
                <a:gd name="connsiteY34" fmla="*/ 207374 h 336192"/>
                <a:gd name="connsiteX35" fmla="*/ 301816 w 319962"/>
                <a:gd name="connsiteY35" fmla="*/ 278206 h 336192"/>
                <a:gd name="connsiteX36" fmla="*/ 245303 w 319962"/>
                <a:gd name="connsiteY36" fmla="*/ 276895 h 336192"/>
                <a:gd name="connsiteX37" fmla="*/ 109936 w 319962"/>
                <a:gd name="connsiteY37" fmla="*/ 133918 h 336192"/>
                <a:gd name="connsiteX38" fmla="*/ 33710 w 319962"/>
                <a:gd name="connsiteY38" fmla="*/ 127360 h 336192"/>
                <a:gd name="connsiteX39" fmla="*/ 27139 w 319962"/>
                <a:gd name="connsiteY39" fmla="*/ 56528 h 336192"/>
                <a:gd name="connsiteX40" fmla="*/ 28453 w 319962"/>
                <a:gd name="connsiteY40" fmla="*/ 56528 h 336192"/>
                <a:gd name="connsiteX41" fmla="*/ 37653 w 319962"/>
                <a:gd name="connsiteY41" fmla="*/ 52593 h 336192"/>
                <a:gd name="connsiteX42" fmla="*/ 59995 w 319962"/>
                <a:gd name="connsiteY42" fmla="*/ 68333 h 336192"/>
                <a:gd name="connsiteX43" fmla="*/ 74452 w 319962"/>
                <a:gd name="connsiteY43" fmla="*/ 81450 h 336192"/>
                <a:gd name="connsiteX44" fmla="*/ 79709 w 319962"/>
                <a:gd name="connsiteY44" fmla="*/ 78827 h 336192"/>
                <a:gd name="connsiteX45" fmla="*/ 84966 w 319962"/>
                <a:gd name="connsiteY45" fmla="*/ 74892 h 336192"/>
                <a:gd name="connsiteX46" fmla="*/ 92851 w 319962"/>
                <a:gd name="connsiteY46" fmla="*/ 67021 h 336192"/>
                <a:gd name="connsiteX47" fmla="*/ 102051 w 319962"/>
                <a:gd name="connsiteY47" fmla="*/ 59151 h 336192"/>
                <a:gd name="connsiteX48" fmla="*/ 63938 w 319962"/>
                <a:gd name="connsiteY48" fmla="*/ 25047 h 336192"/>
                <a:gd name="connsiteX49" fmla="*/ 66566 w 319962"/>
                <a:gd name="connsiteY49" fmla="*/ 11929 h 336192"/>
                <a:gd name="connsiteX50" fmla="*/ 73137 w 319962"/>
                <a:gd name="connsiteY50" fmla="*/ 2747 h 33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19962" h="336192">
                  <a:moveTo>
                    <a:pt x="285615" y="237539"/>
                  </a:moveTo>
                  <a:cubicBezTo>
                    <a:pt x="284311" y="237539"/>
                    <a:pt x="284311" y="238832"/>
                    <a:pt x="283007" y="238832"/>
                  </a:cubicBezTo>
                  <a:cubicBezTo>
                    <a:pt x="275183" y="237539"/>
                    <a:pt x="266055" y="236245"/>
                    <a:pt x="260838" y="242713"/>
                  </a:cubicBezTo>
                  <a:cubicBezTo>
                    <a:pt x="255622" y="250474"/>
                    <a:pt x="262142" y="264703"/>
                    <a:pt x="269967" y="267290"/>
                  </a:cubicBezTo>
                  <a:cubicBezTo>
                    <a:pt x="271271" y="267290"/>
                    <a:pt x="272575" y="268583"/>
                    <a:pt x="272575" y="269877"/>
                  </a:cubicBezTo>
                  <a:cubicBezTo>
                    <a:pt x="279095" y="271170"/>
                    <a:pt x="285615" y="271170"/>
                    <a:pt x="290831" y="267290"/>
                  </a:cubicBezTo>
                  <a:cubicBezTo>
                    <a:pt x="292135" y="256941"/>
                    <a:pt x="289527" y="247887"/>
                    <a:pt x="285615" y="237539"/>
                  </a:cubicBezTo>
                  <a:close/>
                  <a:moveTo>
                    <a:pt x="129100" y="185173"/>
                  </a:moveTo>
                  <a:cubicBezTo>
                    <a:pt x="133019" y="189122"/>
                    <a:pt x="138246" y="194386"/>
                    <a:pt x="142165" y="198335"/>
                  </a:cubicBezTo>
                  <a:cubicBezTo>
                    <a:pt x="144778" y="200967"/>
                    <a:pt x="146085" y="204915"/>
                    <a:pt x="143472" y="208864"/>
                  </a:cubicBezTo>
                  <a:cubicBezTo>
                    <a:pt x="134326" y="220709"/>
                    <a:pt x="123874" y="233870"/>
                    <a:pt x="112115" y="244399"/>
                  </a:cubicBezTo>
                  <a:cubicBezTo>
                    <a:pt x="112115" y="244399"/>
                    <a:pt x="110808" y="244399"/>
                    <a:pt x="110808" y="244399"/>
                  </a:cubicBezTo>
                  <a:cubicBezTo>
                    <a:pt x="121261" y="282567"/>
                    <a:pt x="83371" y="310206"/>
                    <a:pt x="59854" y="333897"/>
                  </a:cubicBezTo>
                  <a:cubicBezTo>
                    <a:pt x="54628" y="337845"/>
                    <a:pt x="46788" y="336529"/>
                    <a:pt x="44175" y="331264"/>
                  </a:cubicBezTo>
                  <a:cubicBezTo>
                    <a:pt x="33723" y="315471"/>
                    <a:pt x="20658" y="302309"/>
                    <a:pt x="3673" y="291780"/>
                  </a:cubicBezTo>
                  <a:cubicBezTo>
                    <a:pt x="-247" y="289148"/>
                    <a:pt x="-1553" y="282567"/>
                    <a:pt x="2366" y="278619"/>
                  </a:cubicBezTo>
                  <a:cubicBezTo>
                    <a:pt x="23271" y="260193"/>
                    <a:pt x="42869" y="237819"/>
                    <a:pt x="66386" y="220709"/>
                  </a:cubicBezTo>
                  <a:cubicBezTo>
                    <a:pt x="66386" y="211496"/>
                    <a:pt x="79452" y="214128"/>
                    <a:pt x="88597" y="218077"/>
                  </a:cubicBezTo>
                  <a:cubicBezTo>
                    <a:pt x="96437" y="207548"/>
                    <a:pt x="108195" y="197018"/>
                    <a:pt x="117341" y="189122"/>
                  </a:cubicBezTo>
                  <a:cubicBezTo>
                    <a:pt x="118648" y="187806"/>
                    <a:pt x="119954" y="187806"/>
                    <a:pt x="121261" y="187806"/>
                  </a:cubicBezTo>
                  <a:cubicBezTo>
                    <a:pt x="122567" y="185173"/>
                    <a:pt x="125180" y="183857"/>
                    <a:pt x="129100" y="185173"/>
                  </a:cubicBezTo>
                  <a:close/>
                  <a:moveTo>
                    <a:pt x="292873" y="20088"/>
                  </a:moveTo>
                  <a:cubicBezTo>
                    <a:pt x="302406" y="20252"/>
                    <a:pt x="311282" y="24533"/>
                    <a:pt x="316541" y="35072"/>
                  </a:cubicBezTo>
                  <a:cubicBezTo>
                    <a:pt x="327060" y="56148"/>
                    <a:pt x="311281" y="75908"/>
                    <a:pt x="296818" y="90398"/>
                  </a:cubicBezTo>
                  <a:cubicBezTo>
                    <a:pt x="281039" y="106205"/>
                    <a:pt x="267890" y="133868"/>
                    <a:pt x="242907" y="136503"/>
                  </a:cubicBezTo>
                  <a:cubicBezTo>
                    <a:pt x="241592" y="136503"/>
                    <a:pt x="240277" y="137820"/>
                    <a:pt x="238962" y="137820"/>
                  </a:cubicBezTo>
                  <a:cubicBezTo>
                    <a:pt x="229758" y="137820"/>
                    <a:pt x="224498" y="132551"/>
                    <a:pt x="219239" y="125965"/>
                  </a:cubicBezTo>
                  <a:cubicBezTo>
                    <a:pt x="212664" y="119378"/>
                    <a:pt x="204775" y="114109"/>
                    <a:pt x="199515" y="106205"/>
                  </a:cubicBezTo>
                  <a:cubicBezTo>
                    <a:pt x="196885" y="104888"/>
                    <a:pt x="196885" y="102253"/>
                    <a:pt x="198200" y="100936"/>
                  </a:cubicBezTo>
                  <a:cubicBezTo>
                    <a:pt x="196885" y="98302"/>
                    <a:pt x="196885" y="95667"/>
                    <a:pt x="198200" y="93032"/>
                  </a:cubicBezTo>
                  <a:cubicBezTo>
                    <a:pt x="215294" y="70638"/>
                    <a:pt x="241592" y="46927"/>
                    <a:pt x="265260" y="29803"/>
                  </a:cubicBezTo>
                  <a:cubicBezTo>
                    <a:pt x="273150" y="23875"/>
                    <a:pt x="283340" y="19923"/>
                    <a:pt x="292873" y="20088"/>
                  </a:cubicBezTo>
                  <a:close/>
                  <a:moveTo>
                    <a:pt x="73137" y="2747"/>
                  </a:moveTo>
                  <a:cubicBezTo>
                    <a:pt x="127021" y="-12993"/>
                    <a:pt x="162506" y="42099"/>
                    <a:pt x="151992" y="86697"/>
                  </a:cubicBezTo>
                  <a:cubicBezTo>
                    <a:pt x="197991" y="123425"/>
                    <a:pt x="242675" y="166711"/>
                    <a:pt x="286045" y="207374"/>
                  </a:cubicBezTo>
                  <a:cubicBezTo>
                    <a:pt x="305759" y="225738"/>
                    <a:pt x="325472" y="255907"/>
                    <a:pt x="301816" y="278206"/>
                  </a:cubicBezTo>
                  <a:cubicBezTo>
                    <a:pt x="289988" y="296570"/>
                    <a:pt x="262389" y="290012"/>
                    <a:pt x="245303" y="276895"/>
                  </a:cubicBezTo>
                  <a:cubicBezTo>
                    <a:pt x="195362" y="238855"/>
                    <a:pt x="149363" y="183763"/>
                    <a:pt x="109936" y="133918"/>
                  </a:cubicBezTo>
                  <a:cubicBezTo>
                    <a:pt x="84966" y="143100"/>
                    <a:pt x="53424" y="140477"/>
                    <a:pt x="33710" y="127360"/>
                  </a:cubicBezTo>
                  <a:cubicBezTo>
                    <a:pt x="12682" y="114243"/>
                    <a:pt x="4797" y="72268"/>
                    <a:pt x="27139" y="56528"/>
                  </a:cubicBezTo>
                  <a:cubicBezTo>
                    <a:pt x="27139" y="56528"/>
                    <a:pt x="27139" y="56528"/>
                    <a:pt x="28453" y="56528"/>
                  </a:cubicBezTo>
                  <a:cubicBezTo>
                    <a:pt x="29767" y="52593"/>
                    <a:pt x="33710" y="51281"/>
                    <a:pt x="37653" y="52593"/>
                  </a:cubicBezTo>
                  <a:cubicBezTo>
                    <a:pt x="45538" y="57839"/>
                    <a:pt x="52109" y="63086"/>
                    <a:pt x="59995" y="68333"/>
                  </a:cubicBezTo>
                  <a:cubicBezTo>
                    <a:pt x="62623" y="70956"/>
                    <a:pt x="71823" y="80138"/>
                    <a:pt x="74452" y="81450"/>
                  </a:cubicBezTo>
                  <a:cubicBezTo>
                    <a:pt x="75766" y="85385"/>
                    <a:pt x="77080" y="84073"/>
                    <a:pt x="79709" y="78827"/>
                  </a:cubicBezTo>
                  <a:cubicBezTo>
                    <a:pt x="79709" y="78827"/>
                    <a:pt x="79709" y="78827"/>
                    <a:pt x="84966" y="74892"/>
                  </a:cubicBezTo>
                  <a:cubicBezTo>
                    <a:pt x="87594" y="72268"/>
                    <a:pt x="90222" y="69645"/>
                    <a:pt x="92851" y="67021"/>
                  </a:cubicBezTo>
                  <a:cubicBezTo>
                    <a:pt x="96794" y="64398"/>
                    <a:pt x="99422" y="61774"/>
                    <a:pt x="102051" y="59151"/>
                  </a:cubicBezTo>
                  <a:cubicBezTo>
                    <a:pt x="88908" y="48657"/>
                    <a:pt x="73137" y="38164"/>
                    <a:pt x="63938" y="25047"/>
                  </a:cubicBezTo>
                  <a:cubicBezTo>
                    <a:pt x="61309" y="19800"/>
                    <a:pt x="62623" y="15865"/>
                    <a:pt x="66566" y="11929"/>
                  </a:cubicBezTo>
                  <a:cubicBezTo>
                    <a:pt x="66566" y="7994"/>
                    <a:pt x="69195" y="4059"/>
                    <a:pt x="73137" y="274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694012" y="2128590"/>
            <a:ext cx="2481988" cy="1190713"/>
            <a:chOff x="1601962" y="1583322"/>
            <a:chExt cx="2481988" cy="1190713"/>
          </a:xfrm>
        </p:grpSpPr>
        <p:sp>
          <p:nvSpPr>
            <p:cNvPr id="51" name="矩形 18"/>
            <p:cNvSpPr/>
            <p:nvPr/>
          </p:nvSpPr>
          <p:spPr>
            <a:xfrm>
              <a:off x="2585780" y="1583322"/>
              <a:ext cx="514350" cy="510005"/>
            </a:xfrm>
            <a:custGeom>
              <a:avLst/>
              <a:gdLst>
                <a:gd name="connsiteX0" fmla="*/ 192254 w 338138"/>
                <a:gd name="connsiteY0" fmla="*/ 135421 h 335282"/>
                <a:gd name="connsiteX1" fmla="*/ 152810 w 338138"/>
                <a:gd name="connsiteY1" fmla="*/ 151158 h 335282"/>
                <a:gd name="connsiteX2" fmla="*/ 152810 w 338138"/>
                <a:gd name="connsiteY2" fmla="*/ 229842 h 335282"/>
                <a:gd name="connsiteX3" fmla="*/ 232697 w 338138"/>
                <a:gd name="connsiteY3" fmla="*/ 229842 h 335282"/>
                <a:gd name="connsiteX4" fmla="*/ 232697 w 338138"/>
                <a:gd name="connsiteY4" fmla="*/ 151158 h 335282"/>
                <a:gd name="connsiteX5" fmla="*/ 192254 w 338138"/>
                <a:gd name="connsiteY5" fmla="*/ 135421 h 335282"/>
                <a:gd name="connsiteX6" fmla="*/ 238125 w 338138"/>
                <a:gd name="connsiteY6" fmla="*/ 69850 h 335282"/>
                <a:gd name="connsiteX7" fmla="*/ 225425 w 338138"/>
                <a:gd name="connsiteY7" fmla="*/ 80963 h 335282"/>
                <a:gd name="connsiteX8" fmla="*/ 238125 w 338138"/>
                <a:gd name="connsiteY8" fmla="*/ 92076 h 335282"/>
                <a:gd name="connsiteX9" fmla="*/ 250825 w 338138"/>
                <a:gd name="connsiteY9" fmla="*/ 80963 h 335282"/>
                <a:gd name="connsiteX10" fmla="*/ 238125 w 338138"/>
                <a:gd name="connsiteY10" fmla="*/ 69850 h 335282"/>
                <a:gd name="connsiteX11" fmla="*/ 214313 w 338138"/>
                <a:gd name="connsiteY11" fmla="*/ 57150 h 335282"/>
                <a:gd name="connsiteX12" fmla="*/ 263526 w 338138"/>
                <a:gd name="connsiteY12" fmla="*/ 57150 h 335282"/>
                <a:gd name="connsiteX13" fmla="*/ 263526 w 338138"/>
                <a:gd name="connsiteY13" fmla="*/ 106363 h 335282"/>
                <a:gd name="connsiteX14" fmla="*/ 214313 w 338138"/>
                <a:gd name="connsiteY14" fmla="*/ 106363 h 335282"/>
                <a:gd name="connsiteX15" fmla="*/ 49213 w 338138"/>
                <a:gd name="connsiteY15" fmla="*/ 57150 h 335282"/>
                <a:gd name="connsiteX16" fmla="*/ 195263 w 338138"/>
                <a:gd name="connsiteY16" fmla="*/ 57150 h 335282"/>
                <a:gd name="connsiteX17" fmla="*/ 195263 w 338138"/>
                <a:gd name="connsiteY17" fmla="*/ 106363 h 335282"/>
                <a:gd name="connsiteX18" fmla="*/ 49213 w 338138"/>
                <a:gd name="connsiteY18" fmla="*/ 106363 h 335282"/>
                <a:gd name="connsiteX19" fmla="*/ 22225 w 338138"/>
                <a:gd name="connsiteY19" fmla="*/ 28575 h 335282"/>
                <a:gd name="connsiteX20" fmla="*/ 22225 w 338138"/>
                <a:gd name="connsiteY20" fmla="*/ 269875 h 335282"/>
                <a:gd name="connsiteX21" fmla="*/ 241853 w 338138"/>
                <a:gd name="connsiteY21" fmla="*/ 269875 h 335282"/>
                <a:gd name="connsiteX22" fmla="*/ 247114 w 338138"/>
                <a:gd name="connsiteY22" fmla="*/ 259384 h 335282"/>
                <a:gd name="connsiteX23" fmla="*/ 233962 w 338138"/>
                <a:gd name="connsiteY23" fmla="*/ 248892 h 335282"/>
                <a:gd name="connsiteX24" fmla="*/ 155054 w 338138"/>
                <a:gd name="connsiteY24" fmla="*/ 251515 h 335282"/>
                <a:gd name="connsiteX25" fmla="*/ 49843 w 338138"/>
                <a:gd name="connsiteY25" fmla="*/ 251515 h 335282"/>
                <a:gd name="connsiteX26" fmla="*/ 49843 w 338138"/>
                <a:gd name="connsiteY26" fmla="*/ 231844 h 335282"/>
                <a:gd name="connsiteX27" fmla="*/ 135327 w 338138"/>
                <a:gd name="connsiteY27" fmla="*/ 231844 h 335282"/>
                <a:gd name="connsiteX28" fmla="*/ 122175 w 338138"/>
                <a:gd name="connsiteY28" fmla="*/ 201682 h 335282"/>
                <a:gd name="connsiteX29" fmla="*/ 49843 w 338138"/>
                <a:gd name="connsiteY29" fmla="*/ 201682 h 335282"/>
                <a:gd name="connsiteX30" fmla="*/ 49843 w 338138"/>
                <a:gd name="connsiteY30" fmla="*/ 183322 h 335282"/>
                <a:gd name="connsiteX31" fmla="*/ 120860 w 338138"/>
                <a:gd name="connsiteY31" fmla="*/ 183322 h 335282"/>
                <a:gd name="connsiteX32" fmla="*/ 131381 w 338138"/>
                <a:gd name="connsiteY32" fmla="*/ 153159 h 335282"/>
                <a:gd name="connsiteX33" fmla="*/ 49843 w 338138"/>
                <a:gd name="connsiteY33" fmla="*/ 153159 h 335282"/>
                <a:gd name="connsiteX34" fmla="*/ 49843 w 338138"/>
                <a:gd name="connsiteY34" fmla="*/ 134800 h 335282"/>
                <a:gd name="connsiteX35" fmla="*/ 147163 w 338138"/>
                <a:gd name="connsiteY35" fmla="*/ 134800 h 335282"/>
                <a:gd name="connsiteX36" fmla="*/ 243168 w 338138"/>
                <a:gd name="connsiteY36" fmla="*/ 138734 h 335282"/>
                <a:gd name="connsiteX37" fmla="*/ 251059 w 338138"/>
                <a:gd name="connsiteY37" fmla="*/ 231844 h 335282"/>
                <a:gd name="connsiteX38" fmla="*/ 264210 w 338138"/>
                <a:gd name="connsiteY38" fmla="*/ 243647 h 335282"/>
                <a:gd name="connsiteX39" fmla="*/ 272101 w 338138"/>
                <a:gd name="connsiteY39" fmla="*/ 238401 h 335282"/>
                <a:gd name="connsiteX40" fmla="*/ 290513 w 338138"/>
                <a:gd name="connsiteY40" fmla="*/ 256761 h 335282"/>
                <a:gd name="connsiteX41" fmla="*/ 290513 w 338138"/>
                <a:gd name="connsiteY41" fmla="*/ 28575 h 335282"/>
                <a:gd name="connsiteX42" fmla="*/ 22225 w 338138"/>
                <a:gd name="connsiteY42" fmla="*/ 28575 h 335282"/>
                <a:gd name="connsiteX43" fmla="*/ 0 w 338138"/>
                <a:gd name="connsiteY43" fmla="*/ 0 h 335282"/>
                <a:gd name="connsiteX44" fmla="*/ 311721 w 338138"/>
                <a:gd name="connsiteY44" fmla="*/ 0 h 335282"/>
                <a:gd name="connsiteX45" fmla="*/ 311721 w 338138"/>
                <a:gd name="connsiteY45" fmla="*/ 278479 h 335282"/>
                <a:gd name="connsiteX46" fmla="*/ 338138 w 338138"/>
                <a:gd name="connsiteY46" fmla="*/ 304875 h 335282"/>
                <a:gd name="connsiteX47" fmla="*/ 330213 w 338138"/>
                <a:gd name="connsiteY47" fmla="*/ 325992 h 335282"/>
                <a:gd name="connsiteX48" fmla="*/ 307759 w 338138"/>
                <a:gd name="connsiteY48" fmla="*/ 335230 h 335282"/>
                <a:gd name="connsiteX49" fmla="*/ 262850 w 338138"/>
                <a:gd name="connsiteY49" fmla="*/ 291677 h 335282"/>
                <a:gd name="connsiteX50" fmla="*/ 0 w 338138"/>
                <a:gd name="connsiteY50" fmla="*/ 291677 h 335282"/>
                <a:gd name="connsiteX51" fmla="*/ 0 w 338138"/>
                <a:gd name="connsiteY51" fmla="*/ 0 h 33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335282">
                  <a:moveTo>
                    <a:pt x="192254" y="135421"/>
                  </a:moveTo>
                  <a:cubicBezTo>
                    <a:pt x="177774" y="135421"/>
                    <a:pt x="163461" y="140666"/>
                    <a:pt x="152810" y="151158"/>
                  </a:cubicBezTo>
                  <a:cubicBezTo>
                    <a:pt x="130175" y="173452"/>
                    <a:pt x="130175" y="207548"/>
                    <a:pt x="152810" y="229842"/>
                  </a:cubicBezTo>
                  <a:cubicBezTo>
                    <a:pt x="174113" y="250825"/>
                    <a:pt x="210062" y="250825"/>
                    <a:pt x="232697" y="229842"/>
                  </a:cubicBezTo>
                  <a:cubicBezTo>
                    <a:pt x="254000" y="207548"/>
                    <a:pt x="254000" y="173452"/>
                    <a:pt x="232697" y="151158"/>
                  </a:cubicBezTo>
                  <a:cubicBezTo>
                    <a:pt x="221379" y="140666"/>
                    <a:pt x="206733" y="135421"/>
                    <a:pt x="192254" y="135421"/>
                  </a:cubicBezTo>
                  <a:close/>
                  <a:moveTo>
                    <a:pt x="238125" y="69850"/>
                  </a:moveTo>
                  <a:cubicBezTo>
                    <a:pt x="231111" y="69850"/>
                    <a:pt x="225425" y="74825"/>
                    <a:pt x="225425" y="80963"/>
                  </a:cubicBezTo>
                  <a:cubicBezTo>
                    <a:pt x="225425" y="87101"/>
                    <a:pt x="231111" y="92076"/>
                    <a:pt x="238125" y="92076"/>
                  </a:cubicBezTo>
                  <a:cubicBezTo>
                    <a:pt x="245139" y="92076"/>
                    <a:pt x="250825" y="87101"/>
                    <a:pt x="250825" y="80963"/>
                  </a:cubicBezTo>
                  <a:cubicBezTo>
                    <a:pt x="250825" y="74825"/>
                    <a:pt x="245139" y="69850"/>
                    <a:pt x="238125" y="69850"/>
                  </a:cubicBezTo>
                  <a:close/>
                  <a:moveTo>
                    <a:pt x="214313" y="57150"/>
                  </a:moveTo>
                  <a:lnTo>
                    <a:pt x="263526" y="57150"/>
                  </a:lnTo>
                  <a:lnTo>
                    <a:pt x="263526" y="106363"/>
                  </a:lnTo>
                  <a:lnTo>
                    <a:pt x="214313" y="106363"/>
                  </a:lnTo>
                  <a:close/>
                  <a:moveTo>
                    <a:pt x="49213" y="57150"/>
                  </a:moveTo>
                  <a:lnTo>
                    <a:pt x="195263" y="57150"/>
                  </a:lnTo>
                  <a:lnTo>
                    <a:pt x="195263" y="106363"/>
                  </a:lnTo>
                  <a:lnTo>
                    <a:pt x="49213" y="106363"/>
                  </a:lnTo>
                  <a:close/>
                  <a:moveTo>
                    <a:pt x="22225" y="28575"/>
                  </a:moveTo>
                  <a:cubicBezTo>
                    <a:pt x="22225" y="28575"/>
                    <a:pt x="22225" y="28575"/>
                    <a:pt x="22225" y="269875"/>
                  </a:cubicBezTo>
                  <a:lnTo>
                    <a:pt x="241853" y="269875"/>
                  </a:lnTo>
                  <a:cubicBezTo>
                    <a:pt x="241853" y="269875"/>
                    <a:pt x="241853" y="269875"/>
                    <a:pt x="247114" y="259384"/>
                  </a:cubicBezTo>
                  <a:cubicBezTo>
                    <a:pt x="247114" y="259384"/>
                    <a:pt x="247114" y="259384"/>
                    <a:pt x="233962" y="248892"/>
                  </a:cubicBezTo>
                  <a:cubicBezTo>
                    <a:pt x="210289" y="264629"/>
                    <a:pt x="178726" y="265941"/>
                    <a:pt x="155054" y="251515"/>
                  </a:cubicBezTo>
                  <a:cubicBezTo>
                    <a:pt x="155054" y="251515"/>
                    <a:pt x="155054" y="251515"/>
                    <a:pt x="49843" y="251515"/>
                  </a:cubicBezTo>
                  <a:cubicBezTo>
                    <a:pt x="49843" y="251515"/>
                    <a:pt x="49843" y="251515"/>
                    <a:pt x="49843" y="231844"/>
                  </a:cubicBezTo>
                  <a:cubicBezTo>
                    <a:pt x="49843" y="231844"/>
                    <a:pt x="49843" y="231844"/>
                    <a:pt x="135327" y="231844"/>
                  </a:cubicBezTo>
                  <a:cubicBezTo>
                    <a:pt x="128751" y="222664"/>
                    <a:pt x="123490" y="213484"/>
                    <a:pt x="122175" y="201682"/>
                  </a:cubicBezTo>
                  <a:cubicBezTo>
                    <a:pt x="122175" y="201682"/>
                    <a:pt x="122175" y="201682"/>
                    <a:pt x="49843" y="201682"/>
                  </a:cubicBezTo>
                  <a:cubicBezTo>
                    <a:pt x="49843" y="201682"/>
                    <a:pt x="49843" y="201682"/>
                    <a:pt x="49843" y="183322"/>
                  </a:cubicBezTo>
                  <a:cubicBezTo>
                    <a:pt x="49843" y="183322"/>
                    <a:pt x="49843" y="183322"/>
                    <a:pt x="120860" y="183322"/>
                  </a:cubicBezTo>
                  <a:cubicBezTo>
                    <a:pt x="122175" y="172831"/>
                    <a:pt x="124806" y="162339"/>
                    <a:pt x="131381" y="153159"/>
                  </a:cubicBezTo>
                  <a:cubicBezTo>
                    <a:pt x="131381" y="153159"/>
                    <a:pt x="131381" y="153159"/>
                    <a:pt x="49843" y="153159"/>
                  </a:cubicBezTo>
                  <a:cubicBezTo>
                    <a:pt x="49843" y="153159"/>
                    <a:pt x="49843" y="153159"/>
                    <a:pt x="49843" y="134800"/>
                  </a:cubicBezTo>
                  <a:cubicBezTo>
                    <a:pt x="49843" y="134800"/>
                    <a:pt x="49843" y="134800"/>
                    <a:pt x="147163" y="134800"/>
                  </a:cubicBezTo>
                  <a:cubicBezTo>
                    <a:pt x="174781" y="111194"/>
                    <a:pt x="216865" y="112506"/>
                    <a:pt x="243168" y="138734"/>
                  </a:cubicBezTo>
                  <a:cubicBezTo>
                    <a:pt x="269471" y="164962"/>
                    <a:pt x="270786" y="202993"/>
                    <a:pt x="251059" y="231844"/>
                  </a:cubicBezTo>
                  <a:cubicBezTo>
                    <a:pt x="251059" y="231844"/>
                    <a:pt x="251059" y="231844"/>
                    <a:pt x="264210" y="243647"/>
                  </a:cubicBezTo>
                  <a:cubicBezTo>
                    <a:pt x="264210" y="243647"/>
                    <a:pt x="264210" y="243647"/>
                    <a:pt x="272101" y="238401"/>
                  </a:cubicBezTo>
                  <a:cubicBezTo>
                    <a:pt x="272101" y="238401"/>
                    <a:pt x="272101" y="238401"/>
                    <a:pt x="290513" y="256761"/>
                  </a:cubicBezTo>
                  <a:cubicBezTo>
                    <a:pt x="290513" y="256761"/>
                    <a:pt x="290513" y="256761"/>
                    <a:pt x="290513" y="28575"/>
                  </a:cubicBezTo>
                  <a:cubicBezTo>
                    <a:pt x="290513" y="28575"/>
                    <a:pt x="290513" y="28575"/>
                    <a:pt x="22225" y="28575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311721" y="0"/>
                  </a:cubicBezTo>
                  <a:cubicBezTo>
                    <a:pt x="311721" y="0"/>
                    <a:pt x="311721" y="0"/>
                    <a:pt x="311721" y="278479"/>
                  </a:cubicBezTo>
                  <a:cubicBezTo>
                    <a:pt x="311721" y="278479"/>
                    <a:pt x="311721" y="278479"/>
                    <a:pt x="338138" y="304875"/>
                  </a:cubicBezTo>
                  <a:cubicBezTo>
                    <a:pt x="338138" y="304875"/>
                    <a:pt x="338138" y="316753"/>
                    <a:pt x="330213" y="325992"/>
                  </a:cubicBezTo>
                  <a:cubicBezTo>
                    <a:pt x="320967" y="336550"/>
                    <a:pt x="307759" y="335230"/>
                    <a:pt x="307759" y="335230"/>
                  </a:cubicBezTo>
                  <a:cubicBezTo>
                    <a:pt x="307759" y="335230"/>
                    <a:pt x="307759" y="335230"/>
                    <a:pt x="262850" y="291677"/>
                  </a:cubicBezTo>
                  <a:cubicBezTo>
                    <a:pt x="262850" y="291677"/>
                    <a:pt x="262850" y="291677"/>
                    <a:pt x="0" y="291677"/>
                  </a:cubicBezTo>
                  <a:cubicBezTo>
                    <a:pt x="0" y="291677"/>
                    <a:pt x="0" y="291677"/>
                    <a:pt x="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027113" y="3969004"/>
            <a:ext cx="2481988" cy="1192885"/>
            <a:chOff x="1601962" y="1581150"/>
            <a:chExt cx="2481988" cy="1192885"/>
          </a:xfrm>
        </p:grpSpPr>
        <p:sp>
          <p:nvSpPr>
            <p:cNvPr id="55" name="矩形 22"/>
            <p:cNvSpPr/>
            <p:nvPr/>
          </p:nvSpPr>
          <p:spPr>
            <a:xfrm>
              <a:off x="2618533" y="1581150"/>
              <a:ext cx="448843" cy="514350"/>
            </a:xfrm>
            <a:custGeom>
              <a:avLst/>
              <a:gdLst>
                <a:gd name="connsiteX0" fmla="*/ 123825 w 293688"/>
                <a:gd name="connsiteY0" fmla="*/ 284163 h 336550"/>
                <a:gd name="connsiteX1" fmla="*/ 123825 w 293688"/>
                <a:gd name="connsiteY1" fmla="*/ 312738 h 336550"/>
                <a:gd name="connsiteX2" fmla="*/ 169863 w 293688"/>
                <a:gd name="connsiteY2" fmla="*/ 312738 h 336550"/>
                <a:gd name="connsiteX3" fmla="*/ 169863 w 293688"/>
                <a:gd name="connsiteY3" fmla="*/ 284163 h 336550"/>
                <a:gd name="connsiteX4" fmla="*/ 233363 w 293688"/>
                <a:gd name="connsiteY4" fmla="*/ 58738 h 336550"/>
                <a:gd name="connsiteX5" fmla="*/ 233363 w 293688"/>
                <a:gd name="connsiteY5" fmla="*/ 97959 h 336550"/>
                <a:gd name="connsiteX6" fmla="*/ 233363 w 293688"/>
                <a:gd name="connsiteY6" fmla="*/ 103188 h 336550"/>
                <a:gd name="connsiteX7" fmla="*/ 263526 w 293688"/>
                <a:gd name="connsiteY7" fmla="*/ 74426 h 336550"/>
                <a:gd name="connsiteX8" fmla="*/ 263526 w 293688"/>
                <a:gd name="connsiteY8" fmla="*/ 58738 h 336550"/>
                <a:gd name="connsiteX9" fmla="*/ 30163 w 293688"/>
                <a:gd name="connsiteY9" fmla="*/ 58738 h 336550"/>
                <a:gd name="connsiteX10" fmla="*/ 30163 w 293688"/>
                <a:gd name="connsiteY10" fmla="*/ 74426 h 336550"/>
                <a:gd name="connsiteX11" fmla="*/ 60326 w 293688"/>
                <a:gd name="connsiteY11" fmla="*/ 103188 h 336550"/>
                <a:gd name="connsiteX12" fmla="*/ 60326 w 293688"/>
                <a:gd name="connsiteY12" fmla="*/ 97959 h 336550"/>
                <a:gd name="connsiteX13" fmla="*/ 60326 w 293688"/>
                <a:gd name="connsiteY13" fmla="*/ 58738 h 336550"/>
                <a:gd name="connsiteX14" fmla="*/ 30163 w 293688"/>
                <a:gd name="connsiteY14" fmla="*/ 58738 h 336550"/>
                <a:gd name="connsiteX15" fmla="*/ 142753 w 293688"/>
                <a:gd name="connsiteY15" fmla="*/ 46781 h 336550"/>
                <a:gd name="connsiteX16" fmla="*/ 133521 w 293688"/>
                <a:gd name="connsiteY16" fmla="*/ 67674 h 336550"/>
                <a:gd name="connsiteX17" fmla="*/ 109782 w 293688"/>
                <a:gd name="connsiteY17" fmla="*/ 70286 h 336550"/>
                <a:gd name="connsiteX18" fmla="*/ 107144 w 293688"/>
                <a:gd name="connsiteY18" fmla="*/ 78121 h 336550"/>
                <a:gd name="connsiteX19" fmla="*/ 125608 w 293688"/>
                <a:gd name="connsiteY19" fmla="*/ 93791 h 336550"/>
                <a:gd name="connsiteX20" fmla="*/ 119014 w 293688"/>
                <a:gd name="connsiteY20" fmla="*/ 115991 h 336550"/>
                <a:gd name="connsiteX21" fmla="*/ 126927 w 293688"/>
                <a:gd name="connsiteY21" fmla="*/ 121214 h 336550"/>
                <a:gd name="connsiteX22" fmla="*/ 146710 w 293688"/>
                <a:gd name="connsiteY22" fmla="*/ 109462 h 336550"/>
                <a:gd name="connsiteX23" fmla="*/ 166493 w 293688"/>
                <a:gd name="connsiteY23" fmla="*/ 121214 h 336550"/>
                <a:gd name="connsiteX24" fmla="*/ 174406 w 293688"/>
                <a:gd name="connsiteY24" fmla="*/ 115991 h 336550"/>
                <a:gd name="connsiteX25" fmla="*/ 167811 w 293688"/>
                <a:gd name="connsiteY25" fmla="*/ 93791 h 336550"/>
                <a:gd name="connsiteX26" fmla="*/ 186275 w 293688"/>
                <a:gd name="connsiteY26" fmla="*/ 78121 h 336550"/>
                <a:gd name="connsiteX27" fmla="*/ 183638 w 293688"/>
                <a:gd name="connsiteY27" fmla="*/ 70286 h 336550"/>
                <a:gd name="connsiteX28" fmla="*/ 159898 w 293688"/>
                <a:gd name="connsiteY28" fmla="*/ 67674 h 336550"/>
                <a:gd name="connsiteX29" fmla="*/ 150666 w 293688"/>
                <a:gd name="connsiteY29" fmla="*/ 46781 h 336550"/>
                <a:gd name="connsiteX30" fmla="*/ 142753 w 293688"/>
                <a:gd name="connsiteY30" fmla="*/ 46781 h 336550"/>
                <a:gd name="connsiteX31" fmla="*/ 59531 w 293688"/>
                <a:gd name="connsiteY31" fmla="*/ 0 h 336550"/>
                <a:gd name="connsiteX32" fmla="*/ 234157 w 293688"/>
                <a:gd name="connsiteY32" fmla="*/ 0 h 336550"/>
                <a:gd name="connsiteX33" fmla="*/ 234157 w 293688"/>
                <a:gd name="connsiteY33" fmla="*/ 27608 h 336550"/>
                <a:gd name="connsiteX34" fmla="*/ 293688 w 293688"/>
                <a:gd name="connsiteY34" fmla="*/ 27608 h 336550"/>
                <a:gd name="connsiteX35" fmla="*/ 293688 w 293688"/>
                <a:gd name="connsiteY35" fmla="*/ 73620 h 336550"/>
                <a:gd name="connsiteX36" fmla="*/ 234157 w 293688"/>
                <a:gd name="connsiteY36" fmla="*/ 132780 h 336550"/>
                <a:gd name="connsiteX37" fmla="*/ 226219 w 293688"/>
                <a:gd name="connsiteY37" fmla="*/ 132780 h 336550"/>
                <a:gd name="connsiteX38" fmla="*/ 190500 w 293688"/>
                <a:gd name="connsiteY38" fmla="*/ 170904 h 336550"/>
                <a:gd name="connsiteX39" fmla="*/ 165365 w 293688"/>
                <a:gd name="connsiteY39" fmla="*/ 216917 h 336550"/>
                <a:gd name="connsiteX40" fmla="*/ 165365 w 293688"/>
                <a:gd name="connsiteY40" fmla="*/ 253727 h 336550"/>
                <a:gd name="connsiteX41" fmla="*/ 186531 w 293688"/>
                <a:gd name="connsiteY41" fmla="*/ 253727 h 336550"/>
                <a:gd name="connsiteX42" fmla="*/ 198438 w 293688"/>
                <a:gd name="connsiteY42" fmla="*/ 265559 h 336550"/>
                <a:gd name="connsiteX43" fmla="*/ 198438 w 293688"/>
                <a:gd name="connsiteY43" fmla="*/ 281335 h 336550"/>
                <a:gd name="connsiteX44" fmla="*/ 216959 w 293688"/>
                <a:gd name="connsiteY44" fmla="*/ 281335 h 336550"/>
                <a:gd name="connsiteX45" fmla="*/ 216959 w 293688"/>
                <a:gd name="connsiteY45" fmla="*/ 336550 h 336550"/>
                <a:gd name="connsiteX46" fmla="*/ 76729 w 293688"/>
                <a:gd name="connsiteY46" fmla="*/ 336550 h 336550"/>
                <a:gd name="connsiteX47" fmla="*/ 76729 w 293688"/>
                <a:gd name="connsiteY47" fmla="*/ 281335 h 336550"/>
                <a:gd name="connsiteX48" fmla="*/ 95250 w 293688"/>
                <a:gd name="connsiteY48" fmla="*/ 281335 h 336550"/>
                <a:gd name="connsiteX49" fmla="*/ 95250 w 293688"/>
                <a:gd name="connsiteY49" fmla="*/ 265559 h 336550"/>
                <a:gd name="connsiteX50" fmla="*/ 107156 w 293688"/>
                <a:gd name="connsiteY50" fmla="*/ 253727 h 336550"/>
                <a:gd name="connsiteX51" fmla="*/ 128323 w 293688"/>
                <a:gd name="connsiteY51" fmla="*/ 253727 h 336550"/>
                <a:gd name="connsiteX52" fmla="*/ 128323 w 293688"/>
                <a:gd name="connsiteY52" fmla="*/ 216917 h 336550"/>
                <a:gd name="connsiteX53" fmla="*/ 103188 w 293688"/>
                <a:gd name="connsiteY53" fmla="*/ 170904 h 336550"/>
                <a:gd name="connsiteX54" fmla="*/ 67469 w 293688"/>
                <a:gd name="connsiteY54" fmla="*/ 132780 h 336550"/>
                <a:gd name="connsiteX55" fmla="*/ 59531 w 293688"/>
                <a:gd name="connsiteY55" fmla="*/ 132780 h 336550"/>
                <a:gd name="connsiteX56" fmla="*/ 0 w 293688"/>
                <a:gd name="connsiteY56" fmla="*/ 73620 h 336550"/>
                <a:gd name="connsiteX57" fmla="*/ 0 w 293688"/>
                <a:gd name="connsiteY57" fmla="*/ 27608 h 336550"/>
                <a:gd name="connsiteX58" fmla="*/ 59531 w 293688"/>
                <a:gd name="connsiteY58" fmla="*/ 27608 h 336550"/>
                <a:gd name="connsiteX59" fmla="*/ 59531 w 293688"/>
                <a:gd name="connsiteY5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93688" h="336550">
                  <a:moveTo>
                    <a:pt x="123825" y="284163"/>
                  </a:moveTo>
                  <a:lnTo>
                    <a:pt x="123825" y="312738"/>
                  </a:lnTo>
                  <a:lnTo>
                    <a:pt x="169863" y="312738"/>
                  </a:lnTo>
                  <a:lnTo>
                    <a:pt x="169863" y="284163"/>
                  </a:lnTo>
                  <a:close/>
                  <a:moveTo>
                    <a:pt x="233363" y="58738"/>
                  </a:moveTo>
                  <a:cubicBezTo>
                    <a:pt x="233363" y="58738"/>
                    <a:pt x="233363" y="58738"/>
                    <a:pt x="233363" y="97959"/>
                  </a:cubicBezTo>
                  <a:cubicBezTo>
                    <a:pt x="233363" y="99266"/>
                    <a:pt x="233363" y="101881"/>
                    <a:pt x="233363" y="103188"/>
                  </a:cubicBezTo>
                  <a:cubicBezTo>
                    <a:pt x="249816" y="103188"/>
                    <a:pt x="263526" y="90114"/>
                    <a:pt x="263526" y="74426"/>
                  </a:cubicBezTo>
                  <a:cubicBezTo>
                    <a:pt x="263526" y="74426"/>
                    <a:pt x="263526" y="74426"/>
                    <a:pt x="263526" y="58738"/>
                  </a:cubicBezTo>
                  <a:close/>
                  <a:moveTo>
                    <a:pt x="30163" y="58738"/>
                  </a:moveTo>
                  <a:cubicBezTo>
                    <a:pt x="30163" y="58738"/>
                    <a:pt x="30163" y="58738"/>
                    <a:pt x="30163" y="74426"/>
                  </a:cubicBezTo>
                  <a:cubicBezTo>
                    <a:pt x="30163" y="90114"/>
                    <a:pt x="43873" y="103188"/>
                    <a:pt x="60326" y="103188"/>
                  </a:cubicBezTo>
                  <a:cubicBezTo>
                    <a:pt x="60326" y="101881"/>
                    <a:pt x="60326" y="99266"/>
                    <a:pt x="60326" y="97959"/>
                  </a:cubicBezTo>
                  <a:cubicBezTo>
                    <a:pt x="60326" y="97959"/>
                    <a:pt x="60326" y="97959"/>
                    <a:pt x="60326" y="58738"/>
                  </a:cubicBezTo>
                  <a:cubicBezTo>
                    <a:pt x="60326" y="58738"/>
                    <a:pt x="60326" y="58738"/>
                    <a:pt x="30163" y="58738"/>
                  </a:cubicBezTo>
                  <a:close/>
                  <a:moveTo>
                    <a:pt x="142753" y="46781"/>
                  </a:moveTo>
                  <a:cubicBezTo>
                    <a:pt x="142753" y="46781"/>
                    <a:pt x="142753" y="46781"/>
                    <a:pt x="133521" y="67674"/>
                  </a:cubicBezTo>
                  <a:cubicBezTo>
                    <a:pt x="133521" y="67674"/>
                    <a:pt x="133521" y="67674"/>
                    <a:pt x="109782" y="70286"/>
                  </a:cubicBezTo>
                  <a:cubicBezTo>
                    <a:pt x="105826" y="70286"/>
                    <a:pt x="103188" y="75509"/>
                    <a:pt x="107144" y="78121"/>
                  </a:cubicBezTo>
                  <a:cubicBezTo>
                    <a:pt x="107144" y="78121"/>
                    <a:pt x="107144" y="78121"/>
                    <a:pt x="125608" y="93791"/>
                  </a:cubicBezTo>
                  <a:cubicBezTo>
                    <a:pt x="125608" y="93791"/>
                    <a:pt x="125608" y="93791"/>
                    <a:pt x="119014" y="115991"/>
                  </a:cubicBezTo>
                  <a:cubicBezTo>
                    <a:pt x="119014" y="119908"/>
                    <a:pt x="122971" y="123826"/>
                    <a:pt x="126927" y="121214"/>
                  </a:cubicBezTo>
                  <a:cubicBezTo>
                    <a:pt x="126927" y="121214"/>
                    <a:pt x="126927" y="121214"/>
                    <a:pt x="146710" y="109462"/>
                  </a:cubicBezTo>
                  <a:cubicBezTo>
                    <a:pt x="146710" y="109462"/>
                    <a:pt x="146710" y="109462"/>
                    <a:pt x="166493" y="121214"/>
                  </a:cubicBezTo>
                  <a:cubicBezTo>
                    <a:pt x="170449" y="123826"/>
                    <a:pt x="174406" y="119908"/>
                    <a:pt x="174406" y="115991"/>
                  </a:cubicBezTo>
                  <a:cubicBezTo>
                    <a:pt x="174406" y="115991"/>
                    <a:pt x="174406" y="115991"/>
                    <a:pt x="167811" y="93791"/>
                  </a:cubicBezTo>
                  <a:cubicBezTo>
                    <a:pt x="167811" y="93791"/>
                    <a:pt x="167811" y="93791"/>
                    <a:pt x="186275" y="78121"/>
                  </a:cubicBezTo>
                  <a:cubicBezTo>
                    <a:pt x="188913" y="75509"/>
                    <a:pt x="187594" y="70286"/>
                    <a:pt x="183638" y="70286"/>
                  </a:cubicBezTo>
                  <a:cubicBezTo>
                    <a:pt x="183638" y="70286"/>
                    <a:pt x="183638" y="70286"/>
                    <a:pt x="159898" y="67674"/>
                  </a:cubicBezTo>
                  <a:cubicBezTo>
                    <a:pt x="159898" y="67674"/>
                    <a:pt x="159898" y="67674"/>
                    <a:pt x="150666" y="46781"/>
                  </a:cubicBezTo>
                  <a:cubicBezTo>
                    <a:pt x="149348" y="42863"/>
                    <a:pt x="144072" y="42863"/>
                    <a:pt x="142753" y="46781"/>
                  </a:cubicBezTo>
                  <a:close/>
                  <a:moveTo>
                    <a:pt x="59531" y="0"/>
                  </a:moveTo>
                  <a:cubicBezTo>
                    <a:pt x="59531" y="0"/>
                    <a:pt x="59531" y="0"/>
                    <a:pt x="234157" y="0"/>
                  </a:cubicBezTo>
                  <a:lnTo>
                    <a:pt x="234157" y="27608"/>
                  </a:lnTo>
                  <a:cubicBezTo>
                    <a:pt x="234157" y="27608"/>
                    <a:pt x="234157" y="27608"/>
                    <a:pt x="293688" y="27608"/>
                  </a:cubicBezTo>
                  <a:cubicBezTo>
                    <a:pt x="293688" y="27608"/>
                    <a:pt x="293688" y="27608"/>
                    <a:pt x="293688" y="73620"/>
                  </a:cubicBezTo>
                  <a:cubicBezTo>
                    <a:pt x="293688" y="106487"/>
                    <a:pt x="267230" y="132780"/>
                    <a:pt x="234157" y="132780"/>
                  </a:cubicBezTo>
                  <a:cubicBezTo>
                    <a:pt x="234157" y="132780"/>
                    <a:pt x="234157" y="132780"/>
                    <a:pt x="226219" y="132780"/>
                  </a:cubicBezTo>
                  <a:cubicBezTo>
                    <a:pt x="218282" y="148555"/>
                    <a:pt x="206375" y="163016"/>
                    <a:pt x="190500" y="170904"/>
                  </a:cubicBezTo>
                  <a:cubicBezTo>
                    <a:pt x="174625" y="181421"/>
                    <a:pt x="165365" y="198512"/>
                    <a:pt x="165365" y="216917"/>
                  </a:cubicBezTo>
                  <a:cubicBezTo>
                    <a:pt x="165365" y="216917"/>
                    <a:pt x="165365" y="216917"/>
                    <a:pt x="165365" y="253727"/>
                  </a:cubicBezTo>
                  <a:cubicBezTo>
                    <a:pt x="165365" y="253727"/>
                    <a:pt x="165365" y="253727"/>
                    <a:pt x="186531" y="253727"/>
                  </a:cubicBezTo>
                  <a:cubicBezTo>
                    <a:pt x="193146" y="253727"/>
                    <a:pt x="198438" y="258986"/>
                    <a:pt x="198438" y="265559"/>
                  </a:cubicBezTo>
                  <a:cubicBezTo>
                    <a:pt x="198438" y="265559"/>
                    <a:pt x="198438" y="265559"/>
                    <a:pt x="198438" y="281335"/>
                  </a:cubicBezTo>
                  <a:cubicBezTo>
                    <a:pt x="198438" y="281335"/>
                    <a:pt x="198438" y="281335"/>
                    <a:pt x="216959" y="281335"/>
                  </a:cubicBezTo>
                  <a:cubicBezTo>
                    <a:pt x="216959" y="281335"/>
                    <a:pt x="216959" y="281335"/>
                    <a:pt x="216959" y="336550"/>
                  </a:cubicBezTo>
                  <a:cubicBezTo>
                    <a:pt x="216959" y="336550"/>
                    <a:pt x="216959" y="336550"/>
                    <a:pt x="76729" y="336550"/>
                  </a:cubicBezTo>
                  <a:cubicBezTo>
                    <a:pt x="76729" y="336550"/>
                    <a:pt x="76729" y="336550"/>
                    <a:pt x="76729" y="281335"/>
                  </a:cubicBezTo>
                  <a:cubicBezTo>
                    <a:pt x="76729" y="281335"/>
                    <a:pt x="76729" y="281335"/>
                    <a:pt x="95250" y="281335"/>
                  </a:cubicBezTo>
                  <a:cubicBezTo>
                    <a:pt x="95250" y="281335"/>
                    <a:pt x="95250" y="281335"/>
                    <a:pt x="95250" y="265559"/>
                  </a:cubicBezTo>
                  <a:cubicBezTo>
                    <a:pt x="95250" y="258986"/>
                    <a:pt x="100542" y="253727"/>
                    <a:pt x="107156" y="253727"/>
                  </a:cubicBezTo>
                  <a:cubicBezTo>
                    <a:pt x="107156" y="253727"/>
                    <a:pt x="107156" y="253727"/>
                    <a:pt x="128323" y="253727"/>
                  </a:cubicBezTo>
                  <a:cubicBezTo>
                    <a:pt x="128323" y="253727"/>
                    <a:pt x="128323" y="253727"/>
                    <a:pt x="128323" y="216917"/>
                  </a:cubicBezTo>
                  <a:cubicBezTo>
                    <a:pt x="128323" y="198512"/>
                    <a:pt x="119063" y="181421"/>
                    <a:pt x="103188" y="170904"/>
                  </a:cubicBezTo>
                  <a:cubicBezTo>
                    <a:pt x="87313" y="163016"/>
                    <a:pt x="75406" y="148555"/>
                    <a:pt x="67469" y="132780"/>
                  </a:cubicBezTo>
                  <a:cubicBezTo>
                    <a:pt x="67469" y="132780"/>
                    <a:pt x="67469" y="132780"/>
                    <a:pt x="59531" y="132780"/>
                  </a:cubicBezTo>
                  <a:cubicBezTo>
                    <a:pt x="26458" y="132780"/>
                    <a:pt x="0" y="106487"/>
                    <a:pt x="0" y="73620"/>
                  </a:cubicBezTo>
                  <a:cubicBezTo>
                    <a:pt x="0" y="73620"/>
                    <a:pt x="0" y="73620"/>
                    <a:pt x="0" y="27608"/>
                  </a:cubicBezTo>
                  <a:cubicBezTo>
                    <a:pt x="0" y="27608"/>
                    <a:pt x="0" y="27608"/>
                    <a:pt x="59531" y="27608"/>
                  </a:cubicBezTo>
                  <a:cubicBezTo>
                    <a:pt x="59531" y="27608"/>
                    <a:pt x="59531" y="27608"/>
                    <a:pt x="59531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582746" y="3969004"/>
            <a:ext cx="2481988" cy="1192885"/>
            <a:chOff x="1601962" y="1581150"/>
            <a:chExt cx="2481988" cy="1192885"/>
          </a:xfrm>
        </p:grpSpPr>
        <p:sp>
          <p:nvSpPr>
            <p:cNvPr id="59" name="矩形 26"/>
            <p:cNvSpPr/>
            <p:nvPr/>
          </p:nvSpPr>
          <p:spPr>
            <a:xfrm>
              <a:off x="2610477" y="1581150"/>
              <a:ext cx="464955" cy="514350"/>
            </a:xfrm>
            <a:custGeom>
              <a:avLst/>
              <a:gdLst>
                <a:gd name="connsiteX0" fmla="*/ 162822 w 301941"/>
                <a:gd name="connsiteY0" fmla="*/ 191143 h 334018"/>
                <a:gd name="connsiteX1" fmla="*/ 162822 w 301941"/>
                <a:gd name="connsiteY1" fmla="*/ 219718 h 334018"/>
                <a:gd name="connsiteX2" fmla="*/ 162822 w 301941"/>
                <a:gd name="connsiteY2" fmla="*/ 191143 h 334018"/>
                <a:gd name="connsiteX3" fmla="*/ 157843 w 301941"/>
                <a:gd name="connsiteY3" fmla="*/ 42967 h 334018"/>
                <a:gd name="connsiteX4" fmla="*/ 211502 w 301941"/>
                <a:gd name="connsiteY4" fmla="*/ 65822 h 334018"/>
                <a:gd name="connsiteX5" fmla="*/ 220691 w 301941"/>
                <a:gd name="connsiteY5" fmla="*/ 111859 h 334018"/>
                <a:gd name="connsiteX6" fmla="*/ 176058 w 301941"/>
                <a:gd name="connsiteY6" fmla="*/ 140797 h 334018"/>
                <a:gd name="connsiteX7" fmla="*/ 176058 w 301941"/>
                <a:gd name="connsiteY7" fmla="*/ 153951 h 334018"/>
                <a:gd name="connsiteX8" fmla="*/ 147177 w 301941"/>
                <a:gd name="connsiteY8" fmla="*/ 153951 h 334018"/>
                <a:gd name="connsiteX9" fmla="*/ 147177 w 301941"/>
                <a:gd name="connsiteY9" fmla="*/ 130274 h 334018"/>
                <a:gd name="connsiteX10" fmla="*/ 157679 w 301941"/>
                <a:gd name="connsiteY10" fmla="*/ 115805 h 334018"/>
                <a:gd name="connsiteX11" fmla="*/ 162930 w 301941"/>
                <a:gd name="connsiteY11" fmla="*/ 114490 h 334018"/>
                <a:gd name="connsiteX12" fmla="*/ 187872 w 301941"/>
                <a:gd name="connsiteY12" fmla="*/ 105282 h 334018"/>
                <a:gd name="connsiteX13" fmla="*/ 194436 w 301941"/>
                <a:gd name="connsiteY13" fmla="*/ 100021 h 334018"/>
                <a:gd name="connsiteX14" fmla="*/ 194436 w 301941"/>
                <a:gd name="connsiteY14" fmla="*/ 97390 h 334018"/>
                <a:gd name="connsiteX15" fmla="*/ 194436 w 301941"/>
                <a:gd name="connsiteY15" fmla="*/ 92129 h 334018"/>
                <a:gd name="connsiteX16" fmla="*/ 185247 w 301941"/>
                <a:gd name="connsiteY16" fmla="*/ 82921 h 334018"/>
                <a:gd name="connsiteX17" fmla="*/ 116984 w 301941"/>
                <a:gd name="connsiteY17" fmla="*/ 86867 h 334018"/>
                <a:gd name="connsiteX18" fmla="*/ 95980 w 301941"/>
                <a:gd name="connsiteY18" fmla="*/ 81606 h 334018"/>
                <a:gd name="connsiteX19" fmla="*/ 101231 w 301941"/>
                <a:gd name="connsiteY19" fmla="*/ 60560 h 334018"/>
                <a:gd name="connsiteX20" fmla="*/ 157843 w 301941"/>
                <a:gd name="connsiteY20" fmla="*/ 42967 h 334018"/>
                <a:gd name="connsiteX21" fmla="*/ 179107 w 301941"/>
                <a:gd name="connsiteY21" fmla="*/ 17564 h 334018"/>
                <a:gd name="connsiteX22" fmla="*/ 40858 w 301941"/>
                <a:gd name="connsiteY22" fmla="*/ 132156 h 334018"/>
                <a:gd name="connsiteX23" fmla="*/ 40858 w 301941"/>
                <a:gd name="connsiteY23" fmla="*/ 133473 h 334018"/>
                <a:gd name="connsiteX24" fmla="*/ 15842 w 301941"/>
                <a:gd name="connsiteY24" fmla="*/ 200647 h 334018"/>
                <a:gd name="connsiteX25" fmla="*/ 15842 w 301941"/>
                <a:gd name="connsiteY25" fmla="*/ 201964 h 334018"/>
                <a:gd name="connsiteX26" fmla="*/ 15842 w 301941"/>
                <a:gd name="connsiteY26" fmla="*/ 203281 h 334018"/>
                <a:gd name="connsiteX27" fmla="*/ 17158 w 301941"/>
                <a:gd name="connsiteY27" fmla="*/ 204598 h 334018"/>
                <a:gd name="connsiteX28" fmla="*/ 34275 w 301941"/>
                <a:gd name="connsiteY28" fmla="*/ 211184 h 334018"/>
                <a:gd name="connsiteX29" fmla="*/ 43491 w 301941"/>
                <a:gd name="connsiteY29" fmla="*/ 223038 h 334018"/>
                <a:gd name="connsiteX30" fmla="*/ 43491 w 301941"/>
                <a:gd name="connsiteY30" fmla="*/ 237527 h 334018"/>
                <a:gd name="connsiteX31" fmla="*/ 44808 w 301941"/>
                <a:gd name="connsiteY31" fmla="*/ 242795 h 334018"/>
                <a:gd name="connsiteX32" fmla="*/ 43491 w 301941"/>
                <a:gd name="connsiteY32" fmla="*/ 248064 h 334018"/>
                <a:gd name="connsiteX33" fmla="*/ 42175 w 301941"/>
                <a:gd name="connsiteY33" fmla="*/ 250698 h 334018"/>
                <a:gd name="connsiteX34" fmla="*/ 42175 w 301941"/>
                <a:gd name="connsiteY34" fmla="*/ 252015 h 334018"/>
                <a:gd name="connsiteX35" fmla="*/ 42175 w 301941"/>
                <a:gd name="connsiteY35" fmla="*/ 253333 h 334018"/>
                <a:gd name="connsiteX36" fmla="*/ 44808 w 301941"/>
                <a:gd name="connsiteY36" fmla="*/ 254650 h 334018"/>
                <a:gd name="connsiteX37" fmla="*/ 55341 w 301941"/>
                <a:gd name="connsiteY37" fmla="*/ 279675 h 334018"/>
                <a:gd name="connsiteX38" fmla="*/ 56658 w 301941"/>
                <a:gd name="connsiteY38" fmla="*/ 283627 h 334018"/>
                <a:gd name="connsiteX39" fmla="*/ 56658 w 301941"/>
                <a:gd name="connsiteY39" fmla="*/ 284944 h 334018"/>
                <a:gd name="connsiteX40" fmla="*/ 57975 w 301941"/>
                <a:gd name="connsiteY40" fmla="*/ 286261 h 334018"/>
                <a:gd name="connsiteX41" fmla="*/ 65874 w 301941"/>
                <a:gd name="connsiteY41" fmla="*/ 287578 h 334018"/>
                <a:gd name="connsiteX42" fmla="*/ 67191 w 301941"/>
                <a:gd name="connsiteY42" fmla="*/ 287578 h 334018"/>
                <a:gd name="connsiteX43" fmla="*/ 138291 w 301941"/>
                <a:gd name="connsiteY43" fmla="*/ 316555 h 334018"/>
                <a:gd name="connsiteX44" fmla="*/ 244939 w 301941"/>
                <a:gd name="connsiteY44" fmla="*/ 304701 h 334018"/>
                <a:gd name="connsiteX45" fmla="*/ 284439 w 301941"/>
                <a:gd name="connsiteY45" fmla="*/ 155864 h 334018"/>
                <a:gd name="connsiteX46" fmla="*/ 284439 w 301941"/>
                <a:gd name="connsiteY46" fmla="*/ 153230 h 334018"/>
                <a:gd name="connsiteX47" fmla="*/ 180423 w 301941"/>
                <a:gd name="connsiteY47" fmla="*/ 17564 h 334018"/>
                <a:gd name="connsiteX48" fmla="*/ 179107 w 301941"/>
                <a:gd name="connsiteY48" fmla="*/ 17564 h 334018"/>
                <a:gd name="connsiteX49" fmla="*/ 179715 w 301941"/>
                <a:gd name="connsiteY49" fmla="*/ 107 h 334018"/>
                <a:gd name="connsiteX50" fmla="*/ 181029 w 301941"/>
                <a:gd name="connsiteY50" fmla="*/ 107 h 334018"/>
                <a:gd name="connsiteX51" fmla="*/ 300605 w 301941"/>
                <a:gd name="connsiteY51" fmla="*/ 157165 h 334018"/>
                <a:gd name="connsiteX52" fmla="*/ 300605 w 301941"/>
                <a:gd name="connsiteY52" fmla="*/ 159804 h 334018"/>
                <a:gd name="connsiteX53" fmla="*/ 263812 w 301941"/>
                <a:gd name="connsiteY53" fmla="*/ 306302 h 334018"/>
                <a:gd name="connsiteX54" fmla="*/ 258556 w 301941"/>
                <a:gd name="connsiteY54" fmla="*/ 319500 h 334018"/>
                <a:gd name="connsiteX55" fmla="*/ 255928 w 301941"/>
                <a:gd name="connsiteY55" fmla="*/ 320820 h 334018"/>
                <a:gd name="connsiteX56" fmla="*/ 138980 w 301941"/>
                <a:gd name="connsiteY56" fmla="*/ 334018 h 334018"/>
                <a:gd name="connsiteX57" fmla="*/ 133724 w 301941"/>
                <a:gd name="connsiteY57" fmla="*/ 332698 h 334018"/>
                <a:gd name="connsiteX58" fmla="*/ 124526 w 301941"/>
                <a:gd name="connsiteY58" fmla="*/ 327419 h 334018"/>
                <a:gd name="connsiteX59" fmla="*/ 70650 w 301941"/>
                <a:gd name="connsiteY59" fmla="*/ 304983 h 334018"/>
                <a:gd name="connsiteX60" fmla="*/ 69336 w 301941"/>
                <a:gd name="connsiteY60" fmla="*/ 304983 h 334018"/>
                <a:gd name="connsiteX61" fmla="*/ 66708 w 301941"/>
                <a:gd name="connsiteY61" fmla="*/ 304983 h 334018"/>
                <a:gd name="connsiteX62" fmla="*/ 39114 w 301941"/>
                <a:gd name="connsiteY62" fmla="*/ 283866 h 334018"/>
                <a:gd name="connsiteX63" fmla="*/ 39114 w 301941"/>
                <a:gd name="connsiteY63" fmla="*/ 281226 h 334018"/>
                <a:gd name="connsiteX64" fmla="*/ 39114 w 301941"/>
                <a:gd name="connsiteY64" fmla="*/ 278586 h 334018"/>
                <a:gd name="connsiteX65" fmla="*/ 37800 w 301941"/>
                <a:gd name="connsiteY65" fmla="*/ 269348 h 334018"/>
                <a:gd name="connsiteX66" fmla="*/ 36485 w 301941"/>
                <a:gd name="connsiteY66" fmla="*/ 269348 h 334018"/>
                <a:gd name="connsiteX67" fmla="*/ 28601 w 301941"/>
                <a:gd name="connsiteY67" fmla="*/ 242952 h 334018"/>
                <a:gd name="connsiteX68" fmla="*/ 25973 w 301941"/>
                <a:gd name="connsiteY68" fmla="*/ 225794 h 334018"/>
                <a:gd name="connsiteX69" fmla="*/ 11519 w 301941"/>
                <a:gd name="connsiteY69" fmla="*/ 220515 h 334018"/>
                <a:gd name="connsiteX70" fmla="*/ 7577 w 301941"/>
                <a:gd name="connsiteY70" fmla="*/ 217875 h 334018"/>
                <a:gd name="connsiteX71" fmla="*/ 1007 w 301941"/>
                <a:gd name="connsiteY71" fmla="*/ 194119 h 334018"/>
                <a:gd name="connsiteX72" fmla="*/ 4949 w 301941"/>
                <a:gd name="connsiteY72" fmla="*/ 188840 h 334018"/>
                <a:gd name="connsiteX73" fmla="*/ 6263 w 301941"/>
                <a:gd name="connsiteY73" fmla="*/ 187520 h 334018"/>
                <a:gd name="connsiteX74" fmla="*/ 25973 w 301941"/>
                <a:gd name="connsiteY74" fmla="*/ 136048 h 334018"/>
                <a:gd name="connsiteX75" fmla="*/ 25973 w 301941"/>
                <a:gd name="connsiteY75" fmla="*/ 133408 h 334018"/>
                <a:gd name="connsiteX76" fmla="*/ 25973 w 301941"/>
                <a:gd name="connsiteY76" fmla="*/ 132088 h 334018"/>
                <a:gd name="connsiteX77" fmla="*/ 179715 w 301941"/>
                <a:gd name="connsiteY77" fmla="*/ 107 h 33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01941" h="334018">
                  <a:moveTo>
                    <a:pt x="162822" y="191143"/>
                  </a:moveTo>
                  <a:cubicBezTo>
                    <a:pt x="182529" y="191143"/>
                    <a:pt x="182529" y="219718"/>
                    <a:pt x="162822" y="219718"/>
                  </a:cubicBezTo>
                  <a:cubicBezTo>
                    <a:pt x="144429" y="219718"/>
                    <a:pt x="144429" y="191143"/>
                    <a:pt x="162822" y="191143"/>
                  </a:cubicBezTo>
                  <a:close/>
                  <a:moveTo>
                    <a:pt x="157843" y="42967"/>
                  </a:moveTo>
                  <a:cubicBezTo>
                    <a:pt x="178027" y="43461"/>
                    <a:pt x="197718" y="50695"/>
                    <a:pt x="211502" y="65822"/>
                  </a:cubicBezTo>
                  <a:cubicBezTo>
                    <a:pt x="223316" y="78975"/>
                    <a:pt x="228567" y="96075"/>
                    <a:pt x="220691" y="111859"/>
                  </a:cubicBezTo>
                  <a:cubicBezTo>
                    <a:pt x="212814" y="128959"/>
                    <a:pt x="194436" y="136851"/>
                    <a:pt x="176058" y="140797"/>
                  </a:cubicBezTo>
                  <a:cubicBezTo>
                    <a:pt x="176058" y="140797"/>
                    <a:pt x="176058" y="140797"/>
                    <a:pt x="176058" y="153951"/>
                  </a:cubicBezTo>
                  <a:cubicBezTo>
                    <a:pt x="176058" y="173681"/>
                    <a:pt x="147177" y="173681"/>
                    <a:pt x="147177" y="153951"/>
                  </a:cubicBezTo>
                  <a:cubicBezTo>
                    <a:pt x="147177" y="153951"/>
                    <a:pt x="147177" y="153951"/>
                    <a:pt x="147177" y="130274"/>
                  </a:cubicBezTo>
                  <a:cubicBezTo>
                    <a:pt x="147177" y="122382"/>
                    <a:pt x="151116" y="117121"/>
                    <a:pt x="157679" y="115805"/>
                  </a:cubicBezTo>
                  <a:cubicBezTo>
                    <a:pt x="158992" y="114490"/>
                    <a:pt x="160305" y="114490"/>
                    <a:pt x="162930" y="114490"/>
                  </a:cubicBezTo>
                  <a:cubicBezTo>
                    <a:pt x="170807" y="111859"/>
                    <a:pt x="179996" y="110544"/>
                    <a:pt x="187872" y="105282"/>
                  </a:cubicBezTo>
                  <a:cubicBezTo>
                    <a:pt x="190498" y="103967"/>
                    <a:pt x="191811" y="101336"/>
                    <a:pt x="194436" y="100021"/>
                  </a:cubicBezTo>
                  <a:cubicBezTo>
                    <a:pt x="193123" y="101336"/>
                    <a:pt x="194436" y="97390"/>
                    <a:pt x="194436" y="97390"/>
                  </a:cubicBezTo>
                  <a:cubicBezTo>
                    <a:pt x="194436" y="96075"/>
                    <a:pt x="194436" y="93444"/>
                    <a:pt x="194436" y="92129"/>
                  </a:cubicBezTo>
                  <a:cubicBezTo>
                    <a:pt x="191811" y="88183"/>
                    <a:pt x="190498" y="85552"/>
                    <a:pt x="185247" y="82921"/>
                  </a:cubicBezTo>
                  <a:cubicBezTo>
                    <a:pt x="165556" y="65822"/>
                    <a:pt x="136675" y="71083"/>
                    <a:pt x="116984" y="86867"/>
                  </a:cubicBezTo>
                  <a:cubicBezTo>
                    <a:pt x="110421" y="92129"/>
                    <a:pt x="99919" y="88183"/>
                    <a:pt x="95980" y="81606"/>
                  </a:cubicBezTo>
                  <a:cubicBezTo>
                    <a:pt x="92042" y="73714"/>
                    <a:pt x="94668" y="65822"/>
                    <a:pt x="101231" y="60560"/>
                  </a:cubicBezTo>
                  <a:cubicBezTo>
                    <a:pt x="116984" y="48722"/>
                    <a:pt x="137660" y="42474"/>
                    <a:pt x="157843" y="42967"/>
                  </a:cubicBezTo>
                  <a:close/>
                  <a:moveTo>
                    <a:pt x="179107" y="17564"/>
                  </a:moveTo>
                  <a:cubicBezTo>
                    <a:pt x="109324" y="14930"/>
                    <a:pt x="34275" y="53127"/>
                    <a:pt x="40858" y="132156"/>
                  </a:cubicBezTo>
                  <a:cubicBezTo>
                    <a:pt x="40858" y="133473"/>
                    <a:pt x="40858" y="133473"/>
                    <a:pt x="40858" y="133473"/>
                  </a:cubicBezTo>
                  <a:cubicBezTo>
                    <a:pt x="46125" y="161133"/>
                    <a:pt x="36908" y="183524"/>
                    <a:pt x="15842" y="200647"/>
                  </a:cubicBezTo>
                  <a:cubicBezTo>
                    <a:pt x="15842" y="200647"/>
                    <a:pt x="15842" y="201964"/>
                    <a:pt x="15842" y="201964"/>
                  </a:cubicBezTo>
                  <a:cubicBezTo>
                    <a:pt x="15842" y="203281"/>
                    <a:pt x="15842" y="203281"/>
                    <a:pt x="15842" y="203281"/>
                  </a:cubicBezTo>
                  <a:cubicBezTo>
                    <a:pt x="15842" y="203281"/>
                    <a:pt x="15842" y="204598"/>
                    <a:pt x="17158" y="204598"/>
                  </a:cubicBezTo>
                  <a:cubicBezTo>
                    <a:pt x="22425" y="208550"/>
                    <a:pt x="29008" y="209867"/>
                    <a:pt x="34275" y="211184"/>
                  </a:cubicBezTo>
                  <a:cubicBezTo>
                    <a:pt x="40858" y="209867"/>
                    <a:pt x="47441" y="216453"/>
                    <a:pt x="43491" y="223038"/>
                  </a:cubicBezTo>
                  <a:cubicBezTo>
                    <a:pt x="40858" y="228307"/>
                    <a:pt x="40858" y="232258"/>
                    <a:pt x="43491" y="237527"/>
                  </a:cubicBezTo>
                  <a:cubicBezTo>
                    <a:pt x="44808" y="238844"/>
                    <a:pt x="44808" y="240161"/>
                    <a:pt x="44808" y="242795"/>
                  </a:cubicBezTo>
                  <a:cubicBezTo>
                    <a:pt x="44808" y="244113"/>
                    <a:pt x="44808" y="246747"/>
                    <a:pt x="43491" y="248064"/>
                  </a:cubicBezTo>
                  <a:cubicBezTo>
                    <a:pt x="43491" y="248064"/>
                    <a:pt x="42175" y="250698"/>
                    <a:pt x="42175" y="250698"/>
                  </a:cubicBezTo>
                  <a:cubicBezTo>
                    <a:pt x="42175" y="250698"/>
                    <a:pt x="42175" y="252015"/>
                    <a:pt x="42175" y="252015"/>
                  </a:cubicBezTo>
                  <a:cubicBezTo>
                    <a:pt x="42175" y="253333"/>
                    <a:pt x="42175" y="253333"/>
                    <a:pt x="42175" y="253333"/>
                  </a:cubicBezTo>
                  <a:cubicBezTo>
                    <a:pt x="43491" y="253333"/>
                    <a:pt x="43491" y="253333"/>
                    <a:pt x="44808" y="254650"/>
                  </a:cubicBezTo>
                  <a:cubicBezTo>
                    <a:pt x="54025" y="261235"/>
                    <a:pt x="56658" y="270455"/>
                    <a:pt x="55341" y="279675"/>
                  </a:cubicBezTo>
                  <a:cubicBezTo>
                    <a:pt x="55341" y="280992"/>
                    <a:pt x="55341" y="282310"/>
                    <a:pt x="56658" y="283627"/>
                  </a:cubicBezTo>
                  <a:cubicBezTo>
                    <a:pt x="56658" y="284944"/>
                    <a:pt x="56658" y="284944"/>
                    <a:pt x="56658" y="284944"/>
                  </a:cubicBezTo>
                  <a:cubicBezTo>
                    <a:pt x="56658" y="284944"/>
                    <a:pt x="57975" y="286261"/>
                    <a:pt x="57975" y="286261"/>
                  </a:cubicBezTo>
                  <a:cubicBezTo>
                    <a:pt x="60608" y="287578"/>
                    <a:pt x="63241" y="287578"/>
                    <a:pt x="65874" y="287578"/>
                  </a:cubicBezTo>
                  <a:cubicBezTo>
                    <a:pt x="65874" y="287578"/>
                    <a:pt x="65874" y="287578"/>
                    <a:pt x="67191" y="287578"/>
                  </a:cubicBezTo>
                  <a:cubicBezTo>
                    <a:pt x="96158" y="283627"/>
                    <a:pt x="125124" y="288895"/>
                    <a:pt x="138291" y="316555"/>
                  </a:cubicBezTo>
                  <a:cubicBezTo>
                    <a:pt x="173840" y="313921"/>
                    <a:pt x="209390" y="308652"/>
                    <a:pt x="244939" y="304701"/>
                  </a:cubicBezTo>
                  <a:cubicBezTo>
                    <a:pt x="225189" y="252015"/>
                    <a:pt x="272589" y="204598"/>
                    <a:pt x="284439" y="155864"/>
                  </a:cubicBezTo>
                  <a:cubicBezTo>
                    <a:pt x="284439" y="154547"/>
                    <a:pt x="284439" y="154547"/>
                    <a:pt x="284439" y="153230"/>
                  </a:cubicBezTo>
                  <a:cubicBezTo>
                    <a:pt x="293655" y="88690"/>
                    <a:pt x="246256" y="24150"/>
                    <a:pt x="180423" y="17564"/>
                  </a:cubicBezTo>
                  <a:cubicBezTo>
                    <a:pt x="180423" y="17564"/>
                    <a:pt x="179107" y="17564"/>
                    <a:pt x="179107" y="17564"/>
                  </a:cubicBezTo>
                  <a:close/>
                  <a:moveTo>
                    <a:pt x="179715" y="107"/>
                  </a:moveTo>
                  <a:cubicBezTo>
                    <a:pt x="181029" y="107"/>
                    <a:pt x="181029" y="107"/>
                    <a:pt x="181029" y="107"/>
                  </a:cubicBezTo>
                  <a:cubicBezTo>
                    <a:pt x="258556" y="6706"/>
                    <a:pt x="311117" y="80616"/>
                    <a:pt x="300605" y="157165"/>
                  </a:cubicBezTo>
                  <a:cubicBezTo>
                    <a:pt x="300605" y="157165"/>
                    <a:pt x="300605" y="158484"/>
                    <a:pt x="300605" y="159804"/>
                  </a:cubicBezTo>
                  <a:cubicBezTo>
                    <a:pt x="290093" y="205997"/>
                    <a:pt x="238846" y="258789"/>
                    <a:pt x="263812" y="306302"/>
                  </a:cubicBezTo>
                  <a:cubicBezTo>
                    <a:pt x="267754" y="312901"/>
                    <a:pt x="263812" y="318181"/>
                    <a:pt x="258556" y="319500"/>
                  </a:cubicBezTo>
                  <a:cubicBezTo>
                    <a:pt x="257242" y="319500"/>
                    <a:pt x="257242" y="319500"/>
                    <a:pt x="255928" y="320820"/>
                  </a:cubicBezTo>
                  <a:cubicBezTo>
                    <a:pt x="216507" y="326099"/>
                    <a:pt x="178401" y="331379"/>
                    <a:pt x="138980" y="334018"/>
                  </a:cubicBezTo>
                  <a:cubicBezTo>
                    <a:pt x="137666" y="334018"/>
                    <a:pt x="135038" y="334018"/>
                    <a:pt x="133724" y="332698"/>
                  </a:cubicBezTo>
                  <a:cubicBezTo>
                    <a:pt x="131096" y="332698"/>
                    <a:pt x="125840" y="331379"/>
                    <a:pt x="124526" y="327419"/>
                  </a:cubicBezTo>
                  <a:cubicBezTo>
                    <a:pt x="116642" y="303663"/>
                    <a:pt x="91675" y="301023"/>
                    <a:pt x="70650" y="304983"/>
                  </a:cubicBezTo>
                  <a:cubicBezTo>
                    <a:pt x="70650" y="304983"/>
                    <a:pt x="69336" y="304983"/>
                    <a:pt x="69336" y="304983"/>
                  </a:cubicBezTo>
                  <a:cubicBezTo>
                    <a:pt x="68022" y="304983"/>
                    <a:pt x="68022" y="304983"/>
                    <a:pt x="66708" y="304983"/>
                  </a:cubicBezTo>
                  <a:cubicBezTo>
                    <a:pt x="53568" y="304983"/>
                    <a:pt x="41742" y="297064"/>
                    <a:pt x="39114" y="283866"/>
                  </a:cubicBezTo>
                  <a:cubicBezTo>
                    <a:pt x="39114" y="282546"/>
                    <a:pt x="39114" y="281226"/>
                    <a:pt x="39114" y="281226"/>
                  </a:cubicBezTo>
                  <a:cubicBezTo>
                    <a:pt x="39114" y="279906"/>
                    <a:pt x="39114" y="278586"/>
                    <a:pt x="39114" y="278586"/>
                  </a:cubicBezTo>
                  <a:cubicBezTo>
                    <a:pt x="40428" y="274627"/>
                    <a:pt x="39114" y="271987"/>
                    <a:pt x="37800" y="269348"/>
                  </a:cubicBezTo>
                  <a:cubicBezTo>
                    <a:pt x="37800" y="269348"/>
                    <a:pt x="36485" y="269348"/>
                    <a:pt x="36485" y="269348"/>
                  </a:cubicBezTo>
                  <a:cubicBezTo>
                    <a:pt x="25973" y="262749"/>
                    <a:pt x="23345" y="252190"/>
                    <a:pt x="28601" y="242952"/>
                  </a:cubicBezTo>
                  <a:cubicBezTo>
                    <a:pt x="25973" y="237673"/>
                    <a:pt x="24659" y="231074"/>
                    <a:pt x="25973" y="225794"/>
                  </a:cubicBezTo>
                  <a:cubicBezTo>
                    <a:pt x="20717" y="224475"/>
                    <a:pt x="16775" y="223155"/>
                    <a:pt x="11519" y="220515"/>
                  </a:cubicBezTo>
                  <a:cubicBezTo>
                    <a:pt x="10205" y="220515"/>
                    <a:pt x="8891" y="219195"/>
                    <a:pt x="7577" y="217875"/>
                  </a:cubicBezTo>
                  <a:cubicBezTo>
                    <a:pt x="1007" y="212596"/>
                    <a:pt x="-1621" y="203358"/>
                    <a:pt x="1007" y="194119"/>
                  </a:cubicBezTo>
                  <a:cubicBezTo>
                    <a:pt x="2321" y="191479"/>
                    <a:pt x="3635" y="190160"/>
                    <a:pt x="4949" y="188840"/>
                  </a:cubicBezTo>
                  <a:cubicBezTo>
                    <a:pt x="4949" y="188840"/>
                    <a:pt x="6263" y="187520"/>
                    <a:pt x="6263" y="187520"/>
                  </a:cubicBezTo>
                  <a:cubicBezTo>
                    <a:pt x="23345" y="174322"/>
                    <a:pt x="29915" y="157165"/>
                    <a:pt x="25973" y="136048"/>
                  </a:cubicBezTo>
                  <a:cubicBezTo>
                    <a:pt x="25973" y="136048"/>
                    <a:pt x="25973" y="134728"/>
                    <a:pt x="25973" y="133408"/>
                  </a:cubicBezTo>
                  <a:cubicBezTo>
                    <a:pt x="25973" y="133408"/>
                    <a:pt x="25973" y="133408"/>
                    <a:pt x="25973" y="132088"/>
                  </a:cubicBezTo>
                  <a:cubicBezTo>
                    <a:pt x="18089" y="43661"/>
                    <a:pt x="100873" y="-2532"/>
                    <a:pt x="179715" y="10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138379" y="3969004"/>
            <a:ext cx="2481988" cy="1192885"/>
            <a:chOff x="1601962" y="1581150"/>
            <a:chExt cx="2481988" cy="1192885"/>
          </a:xfrm>
        </p:grpSpPr>
        <p:sp>
          <p:nvSpPr>
            <p:cNvPr id="63" name="矩形 30"/>
            <p:cNvSpPr/>
            <p:nvPr/>
          </p:nvSpPr>
          <p:spPr>
            <a:xfrm>
              <a:off x="2595485" y="1581150"/>
              <a:ext cx="494940" cy="514350"/>
            </a:xfrm>
            <a:custGeom>
              <a:avLst/>
              <a:gdLst>
                <a:gd name="connsiteX0" fmla="*/ 200025 w 323850"/>
                <a:gd name="connsiteY0" fmla="*/ 303213 h 336550"/>
                <a:gd name="connsiteX1" fmla="*/ 188912 w 323850"/>
                <a:gd name="connsiteY1" fmla="*/ 314326 h 336550"/>
                <a:gd name="connsiteX2" fmla="*/ 200025 w 323850"/>
                <a:gd name="connsiteY2" fmla="*/ 325439 h 336550"/>
                <a:gd name="connsiteX3" fmla="*/ 211138 w 323850"/>
                <a:gd name="connsiteY3" fmla="*/ 314326 h 336550"/>
                <a:gd name="connsiteX4" fmla="*/ 200025 w 323850"/>
                <a:gd name="connsiteY4" fmla="*/ 303213 h 336550"/>
                <a:gd name="connsiteX5" fmla="*/ 267890 w 323850"/>
                <a:gd name="connsiteY5" fmla="*/ 200026 h 336550"/>
                <a:gd name="connsiteX6" fmla="*/ 306529 w 323850"/>
                <a:gd name="connsiteY6" fmla="*/ 200026 h 336550"/>
                <a:gd name="connsiteX7" fmla="*/ 323850 w 323850"/>
                <a:gd name="connsiteY7" fmla="*/ 217105 h 336550"/>
                <a:gd name="connsiteX8" fmla="*/ 323850 w 323850"/>
                <a:gd name="connsiteY8" fmla="*/ 219733 h 336550"/>
                <a:gd name="connsiteX9" fmla="*/ 306529 w 323850"/>
                <a:gd name="connsiteY9" fmla="*/ 238126 h 336550"/>
                <a:gd name="connsiteX10" fmla="*/ 267890 w 323850"/>
                <a:gd name="connsiteY10" fmla="*/ 238126 h 336550"/>
                <a:gd name="connsiteX11" fmla="*/ 249237 w 323850"/>
                <a:gd name="connsiteY11" fmla="*/ 219733 h 336550"/>
                <a:gd name="connsiteX12" fmla="*/ 249237 w 323850"/>
                <a:gd name="connsiteY12" fmla="*/ 217105 h 336550"/>
                <a:gd name="connsiteX13" fmla="*/ 267890 w 323850"/>
                <a:gd name="connsiteY13" fmla="*/ 200026 h 336550"/>
                <a:gd name="connsiteX14" fmla="*/ 267890 w 323850"/>
                <a:gd name="connsiteY14" fmla="*/ 155576 h 336550"/>
                <a:gd name="connsiteX15" fmla="*/ 306529 w 323850"/>
                <a:gd name="connsiteY15" fmla="*/ 155576 h 336550"/>
                <a:gd name="connsiteX16" fmla="*/ 323850 w 323850"/>
                <a:gd name="connsiteY16" fmla="*/ 172528 h 336550"/>
                <a:gd name="connsiteX17" fmla="*/ 323850 w 323850"/>
                <a:gd name="connsiteY17" fmla="*/ 175137 h 336550"/>
                <a:gd name="connsiteX18" fmla="*/ 306529 w 323850"/>
                <a:gd name="connsiteY18" fmla="*/ 192089 h 336550"/>
                <a:gd name="connsiteX19" fmla="*/ 267890 w 323850"/>
                <a:gd name="connsiteY19" fmla="*/ 192089 h 336550"/>
                <a:gd name="connsiteX20" fmla="*/ 249237 w 323850"/>
                <a:gd name="connsiteY20" fmla="*/ 175137 h 336550"/>
                <a:gd name="connsiteX21" fmla="*/ 249237 w 323850"/>
                <a:gd name="connsiteY21" fmla="*/ 172528 h 336550"/>
                <a:gd name="connsiteX22" fmla="*/ 267890 w 323850"/>
                <a:gd name="connsiteY22" fmla="*/ 155576 h 336550"/>
                <a:gd name="connsiteX23" fmla="*/ 175670 w 323850"/>
                <a:gd name="connsiteY23" fmla="*/ 15876 h 336550"/>
                <a:gd name="connsiteX24" fmla="*/ 173037 w 323850"/>
                <a:gd name="connsiteY24" fmla="*/ 19686 h 336550"/>
                <a:gd name="connsiteX25" fmla="*/ 175670 w 323850"/>
                <a:gd name="connsiteY25" fmla="*/ 22226 h 336550"/>
                <a:gd name="connsiteX26" fmla="*/ 224379 w 323850"/>
                <a:gd name="connsiteY26" fmla="*/ 22226 h 336550"/>
                <a:gd name="connsiteX27" fmla="*/ 227012 w 323850"/>
                <a:gd name="connsiteY27" fmla="*/ 19686 h 336550"/>
                <a:gd name="connsiteX28" fmla="*/ 224379 w 323850"/>
                <a:gd name="connsiteY28" fmla="*/ 15876 h 336550"/>
                <a:gd name="connsiteX29" fmla="*/ 175670 w 323850"/>
                <a:gd name="connsiteY29" fmla="*/ 15876 h 336550"/>
                <a:gd name="connsiteX30" fmla="*/ 125064 w 323850"/>
                <a:gd name="connsiteY30" fmla="*/ 0 h 336550"/>
                <a:gd name="connsiteX31" fmla="*/ 276458 w 323850"/>
                <a:gd name="connsiteY31" fmla="*/ 0 h 336550"/>
                <a:gd name="connsiteX32" fmla="*/ 298837 w 323850"/>
                <a:gd name="connsiteY32" fmla="*/ 22349 h 336550"/>
                <a:gd name="connsiteX33" fmla="*/ 298837 w 323850"/>
                <a:gd name="connsiteY33" fmla="*/ 109116 h 336550"/>
                <a:gd name="connsiteX34" fmla="*/ 306736 w 323850"/>
                <a:gd name="connsiteY34" fmla="*/ 109116 h 336550"/>
                <a:gd name="connsiteX35" fmla="*/ 323850 w 323850"/>
                <a:gd name="connsiteY35" fmla="*/ 127521 h 336550"/>
                <a:gd name="connsiteX36" fmla="*/ 323850 w 323850"/>
                <a:gd name="connsiteY36" fmla="*/ 130150 h 336550"/>
                <a:gd name="connsiteX37" fmla="*/ 306736 w 323850"/>
                <a:gd name="connsiteY37" fmla="*/ 147241 h 336550"/>
                <a:gd name="connsiteX38" fmla="*/ 268559 w 323850"/>
                <a:gd name="connsiteY38" fmla="*/ 147241 h 336550"/>
                <a:gd name="connsiteX39" fmla="*/ 250128 w 323850"/>
                <a:gd name="connsiteY39" fmla="*/ 130150 h 336550"/>
                <a:gd name="connsiteX40" fmla="*/ 250128 w 323850"/>
                <a:gd name="connsiteY40" fmla="*/ 127521 h 336550"/>
                <a:gd name="connsiteX41" fmla="*/ 268559 w 323850"/>
                <a:gd name="connsiteY41" fmla="*/ 109116 h 336550"/>
                <a:gd name="connsiteX42" fmla="*/ 272508 w 323850"/>
                <a:gd name="connsiteY42" fmla="*/ 109116 h 336550"/>
                <a:gd name="connsiteX43" fmla="*/ 283040 w 323850"/>
                <a:gd name="connsiteY43" fmla="*/ 109116 h 336550"/>
                <a:gd name="connsiteX44" fmla="*/ 283040 w 323850"/>
                <a:gd name="connsiteY44" fmla="*/ 35496 h 336550"/>
                <a:gd name="connsiteX45" fmla="*/ 118481 w 323850"/>
                <a:gd name="connsiteY45" fmla="*/ 35496 h 336550"/>
                <a:gd name="connsiteX46" fmla="*/ 118481 w 323850"/>
                <a:gd name="connsiteY46" fmla="*/ 76250 h 336550"/>
                <a:gd name="connsiteX47" fmla="*/ 155342 w 323850"/>
                <a:gd name="connsiteY47" fmla="*/ 56530 h 336550"/>
                <a:gd name="connsiteX48" fmla="*/ 184305 w 323850"/>
                <a:gd name="connsiteY48" fmla="*/ 74935 h 336550"/>
                <a:gd name="connsiteX49" fmla="*/ 139545 w 323850"/>
                <a:gd name="connsiteY49" fmla="*/ 117004 h 336550"/>
                <a:gd name="connsiteX50" fmla="*/ 118481 w 323850"/>
                <a:gd name="connsiteY50" fmla="*/ 131465 h 336550"/>
                <a:gd name="connsiteX51" fmla="*/ 118481 w 323850"/>
                <a:gd name="connsiteY51" fmla="*/ 294481 h 336550"/>
                <a:gd name="connsiteX52" fmla="*/ 283040 w 323850"/>
                <a:gd name="connsiteY52" fmla="*/ 294481 h 336550"/>
                <a:gd name="connsiteX53" fmla="*/ 283040 w 323850"/>
                <a:gd name="connsiteY53" fmla="*/ 282649 h 336550"/>
                <a:gd name="connsiteX54" fmla="*/ 268559 w 323850"/>
                <a:gd name="connsiteY54" fmla="*/ 282649 h 336550"/>
                <a:gd name="connsiteX55" fmla="*/ 250128 w 323850"/>
                <a:gd name="connsiteY55" fmla="*/ 264244 h 336550"/>
                <a:gd name="connsiteX56" fmla="*/ 250128 w 323850"/>
                <a:gd name="connsiteY56" fmla="*/ 262930 h 336550"/>
                <a:gd name="connsiteX57" fmla="*/ 268559 w 323850"/>
                <a:gd name="connsiteY57" fmla="*/ 244525 h 336550"/>
                <a:gd name="connsiteX58" fmla="*/ 306736 w 323850"/>
                <a:gd name="connsiteY58" fmla="*/ 244525 h 336550"/>
                <a:gd name="connsiteX59" fmla="*/ 323850 w 323850"/>
                <a:gd name="connsiteY59" fmla="*/ 262930 h 336550"/>
                <a:gd name="connsiteX60" fmla="*/ 323850 w 323850"/>
                <a:gd name="connsiteY60" fmla="*/ 264244 h 336550"/>
                <a:gd name="connsiteX61" fmla="*/ 306736 w 323850"/>
                <a:gd name="connsiteY61" fmla="*/ 282649 h 336550"/>
                <a:gd name="connsiteX62" fmla="*/ 301470 w 323850"/>
                <a:gd name="connsiteY62" fmla="*/ 282649 h 336550"/>
                <a:gd name="connsiteX63" fmla="*/ 298837 w 323850"/>
                <a:gd name="connsiteY63" fmla="*/ 282649 h 336550"/>
                <a:gd name="connsiteX64" fmla="*/ 298837 w 323850"/>
                <a:gd name="connsiteY64" fmla="*/ 314201 h 336550"/>
                <a:gd name="connsiteX65" fmla="*/ 276458 w 323850"/>
                <a:gd name="connsiteY65" fmla="*/ 336550 h 336550"/>
                <a:gd name="connsiteX66" fmla="*/ 125064 w 323850"/>
                <a:gd name="connsiteY66" fmla="*/ 336550 h 336550"/>
                <a:gd name="connsiteX67" fmla="*/ 102684 w 323850"/>
                <a:gd name="connsiteY67" fmla="*/ 314201 h 336550"/>
                <a:gd name="connsiteX68" fmla="*/ 102684 w 323850"/>
                <a:gd name="connsiteY68" fmla="*/ 287908 h 336550"/>
                <a:gd name="connsiteX69" fmla="*/ 75038 w 323850"/>
                <a:gd name="connsiteY69" fmla="*/ 287908 h 336550"/>
                <a:gd name="connsiteX70" fmla="*/ 13164 w 323850"/>
                <a:gd name="connsiteY70" fmla="*/ 255042 h 336550"/>
                <a:gd name="connsiteX71" fmla="*/ 11848 w 323850"/>
                <a:gd name="connsiteY71" fmla="*/ 253727 h 336550"/>
                <a:gd name="connsiteX72" fmla="*/ 9215 w 323850"/>
                <a:gd name="connsiteY72" fmla="*/ 249783 h 336550"/>
                <a:gd name="connsiteX73" fmla="*/ 7899 w 323850"/>
                <a:gd name="connsiteY73" fmla="*/ 244525 h 336550"/>
                <a:gd name="connsiteX74" fmla="*/ 6582 w 323850"/>
                <a:gd name="connsiteY74" fmla="*/ 240581 h 336550"/>
                <a:gd name="connsiteX75" fmla="*/ 2633 w 323850"/>
                <a:gd name="connsiteY75" fmla="*/ 231378 h 336550"/>
                <a:gd name="connsiteX76" fmla="*/ 2633 w 323850"/>
                <a:gd name="connsiteY76" fmla="*/ 228749 h 336550"/>
                <a:gd name="connsiteX77" fmla="*/ 0 w 323850"/>
                <a:gd name="connsiteY77" fmla="*/ 219546 h 336550"/>
                <a:gd name="connsiteX78" fmla="*/ 0 w 323850"/>
                <a:gd name="connsiteY78" fmla="*/ 215602 h 336550"/>
                <a:gd name="connsiteX79" fmla="*/ 0 w 323850"/>
                <a:gd name="connsiteY79" fmla="*/ 202456 h 336550"/>
                <a:gd name="connsiteX80" fmla="*/ 40810 w 323850"/>
                <a:gd name="connsiteY80" fmla="*/ 119633 h 336550"/>
                <a:gd name="connsiteX81" fmla="*/ 102684 w 323850"/>
                <a:gd name="connsiteY81" fmla="*/ 85452 h 336550"/>
                <a:gd name="connsiteX82" fmla="*/ 102684 w 323850"/>
                <a:gd name="connsiteY82" fmla="*/ 22349 h 336550"/>
                <a:gd name="connsiteX83" fmla="*/ 125064 w 323850"/>
                <a:gd name="connsiteY8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23850" h="336550">
                  <a:moveTo>
                    <a:pt x="200025" y="303213"/>
                  </a:moveTo>
                  <a:cubicBezTo>
                    <a:pt x="193887" y="303213"/>
                    <a:pt x="188912" y="308188"/>
                    <a:pt x="188912" y="314326"/>
                  </a:cubicBezTo>
                  <a:cubicBezTo>
                    <a:pt x="188912" y="320464"/>
                    <a:pt x="193887" y="325439"/>
                    <a:pt x="200025" y="325439"/>
                  </a:cubicBezTo>
                  <a:cubicBezTo>
                    <a:pt x="206163" y="325439"/>
                    <a:pt x="211138" y="320464"/>
                    <a:pt x="211138" y="314326"/>
                  </a:cubicBezTo>
                  <a:cubicBezTo>
                    <a:pt x="211138" y="308188"/>
                    <a:pt x="206163" y="303213"/>
                    <a:pt x="200025" y="303213"/>
                  </a:cubicBezTo>
                  <a:close/>
                  <a:moveTo>
                    <a:pt x="267890" y="200026"/>
                  </a:moveTo>
                  <a:cubicBezTo>
                    <a:pt x="267890" y="200026"/>
                    <a:pt x="267890" y="200026"/>
                    <a:pt x="306529" y="200026"/>
                  </a:cubicBezTo>
                  <a:cubicBezTo>
                    <a:pt x="315856" y="200026"/>
                    <a:pt x="323850" y="207909"/>
                    <a:pt x="323850" y="217105"/>
                  </a:cubicBezTo>
                  <a:cubicBezTo>
                    <a:pt x="323850" y="217105"/>
                    <a:pt x="323850" y="217105"/>
                    <a:pt x="323850" y="219733"/>
                  </a:cubicBezTo>
                  <a:cubicBezTo>
                    <a:pt x="323850" y="228929"/>
                    <a:pt x="315856" y="238126"/>
                    <a:pt x="306529" y="238126"/>
                  </a:cubicBezTo>
                  <a:cubicBezTo>
                    <a:pt x="306529" y="238126"/>
                    <a:pt x="306529" y="238126"/>
                    <a:pt x="267890" y="238126"/>
                  </a:cubicBezTo>
                  <a:cubicBezTo>
                    <a:pt x="257231" y="238126"/>
                    <a:pt x="249237" y="228929"/>
                    <a:pt x="249237" y="219733"/>
                  </a:cubicBezTo>
                  <a:cubicBezTo>
                    <a:pt x="249237" y="219733"/>
                    <a:pt x="249237" y="219733"/>
                    <a:pt x="249237" y="217105"/>
                  </a:cubicBezTo>
                  <a:cubicBezTo>
                    <a:pt x="249237" y="207909"/>
                    <a:pt x="257231" y="200026"/>
                    <a:pt x="267890" y="200026"/>
                  </a:cubicBezTo>
                  <a:close/>
                  <a:moveTo>
                    <a:pt x="267890" y="155576"/>
                  </a:moveTo>
                  <a:cubicBezTo>
                    <a:pt x="267890" y="155576"/>
                    <a:pt x="267890" y="155576"/>
                    <a:pt x="306529" y="155576"/>
                  </a:cubicBezTo>
                  <a:cubicBezTo>
                    <a:pt x="315856" y="155576"/>
                    <a:pt x="323850" y="163400"/>
                    <a:pt x="323850" y="172528"/>
                  </a:cubicBezTo>
                  <a:cubicBezTo>
                    <a:pt x="323850" y="172528"/>
                    <a:pt x="323850" y="172528"/>
                    <a:pt x="323850" y="175137"/>
                  </a:cubicBezTo>
                  <a:cubicBezTo>
                    <a:pt x="323850" y="184265"/>
                    <a:pt x="315856" y="192089"/>
                    <a:pt x="306529" y="192089"/>
                  </a:cubicBezTo>
                  <a:cubicBezTo>
                    <a:pt x="306529" y="192089"/>
                    <a:pt x="306529" y="192089"/>
                    <a:pt x="267890" y="192089"/>
                  </a:cubicBezTo>
                  <a:cubicBezTo>
                    <a:pt x="257231" y="192089"/>
                    <a:pt x="249237" y="184265"/>
                    <a:pt x="249237" y="175137"/>
                  </a:cubicBezTo>
                  <a:cubicBezTo>
                    <a:pt x="249237" y="175137"/>
                    <a:pt x="249237" y="175137"/>
                    <a:pt x="249237" y="172528"/>
                  </a:cubicBezTo>
                  <a:cubicBezTo>
                    <a:pt x="249237" y="163400"/>
                    <a:pt x="257231" y="155576"/>
                    <a:pt x="267890" y="155576"/>
                  </a:cubicBezTo>
                  <a:close/>
                  <a:moveTo>
                    <a:pt x="175670" y="15876"/>
                  </a:moveTo>
                  <a:cubicBezTo>
                    <a:pt x="174353" y="15876"/>
                    <a:pt x="173037" y="17146"/>
                    <a:pt x="173037" y="19686"/>
                  </a:cubicBezTo>
                  <a:cubicBezTo>
                    <a:pt x="173037" y="20956"/>
                    <a:pt x="174353" y="22226"/>
                    <a:pt x="175670" y="22226"/>
                  </a:cubicBezTo>
                  <a:cubicBezTo>
                    <a:pt x="175670" y="22226"/>
                    <a:pt x="175670" y="22226"/>
                    <a:pt x="224379" y="22226"/>
                  </a:cubicBezTo>
                  <a:cubicBezTo>
                    <a:pt x="225695" y="22226"/>
                    <a:pt x="227012" y="20956"/>
                    <a:pt x="227012" y="19686"/>
                  </a:cubicBezTo>
                  <a:cubicBezTo>
                    <a:pt x="227012" y="17146"/>
                    <a:pt x="225695" y="15876"/>
                    <a:pt x="224379" y="15876"/>
                  </a:cubicBezTo>
                  <a:cubicBezTo>
                    <a:pt x="224379" y="15876"/>
                    <a:pt x="224379" y="15876"/>
                    <a:pt x="175670" y="15876"/>
                  </a:cubicBezTo>
                  <a:close/>
                  <a:moveTo>
                    <a:pt x="125064" y="0"/>
                  </a:moveTo>
                  <a:cubicBezTo>
                    <a:pt x="125064" y="0"/>
                    <a:pt x="125064" y="0"/>
                    <a:pt x="276458" y="0"/>
                  </a:cubicBezTo>
                  <a:cubicBezTo>
                    <a:pt x="288306" y="0"/>
                    <a:pt x="298837" y="10517"/>
                    <a:pt x="298837" y="22349"/>
                  </a:cubicBezTo>
                  <a:cubicBezTo>
                    <a:pt x="298837" y="22349"/>
                    <a:pt x="298837" y="22349"/>
                    <a:pt x="298837" y="109116"/>
                  </a:cubicBezTo>
                  <a:cubicBezTo>
                    <a:pt x="298837" y="109116"/>
                    <a:pt x="298837" y="109116"/>
                    <a:pt x="306736" y="109116"/>
                  </a:cubicBezTo>
                  <a:cubicBezTo>
                    <a:pt x="315951" y="109116"/>
                    <a:pt x="323850" y="118318"/>
                    <a:pt x="323850" y="127521"/>
                  </a:cubicBezTo>
                  <a:cubicBezTo>
                    <a:pt x="323850" y="127521"/>
                    <a:pt x="323850" y="127521"/>
                    <a:pt x="323850" y="130150"/>
                  </a:cubicBezTo>
                  <a:cubicBezTo>
                    <a:pt x="323850" y="139353"/>
                    <a:pt x="315951" y="147241"/>
                    <a:pt x="306736" y="147241"/>
                  </a:cubicBezTo>
                  <a:cubicBezTo>
                    <a:pt x="306736" y="147241"/>
                    <a:pt x="306736" y="147241"/>
                    <a:pt x="268559" y="147241"/>
                  </a:cubicBezTo>
                  <a:cubicBezTo>
                    <a:pt x="258027" y="147241"/>
                    <a:pt x="250128" y="139353"/>
                    <a:pt x="250128" y="130150"/>
                  </a:cubicBezTo>
                  <a:cubicBezTo>
                    <a:pt x="250128" y="130150"/>
                    <a:pt x="250128" y="130150"/>
                    <a:pt x="250128" y="127521"/>
                  </a:cubicBezTo>
                  <a:cubicBezTo>
                    <a:pt x="250128" y="118318"/>
                    <a:pt x="258027" y="109116"/>
                    <a:pt x="268559" y="109116"/>
                  </a:cubicBezTo>
                  <a:cubicBezTo>
                    <a:pt x="268559" y="109116"/>
                    <a:pt x="268559" y="109116"/>
                    <a:pt x="272508" y="109116"/>
                  </a:cubicBezTo>
                  <a:cubicBezTo>
                    <a:pt x="272508" y="109116"/>
                    <a:pt x="272508" y="109116"/>
                    <a:pt x="283040" y="109116"/>
                  </a:cubicBezTo>
                  <a:cubicBezTo>
                    <a:pt x="283040" y="109116"/>
                    <a:pt x="283040" y="109116"/>
                    <a:pt x="283040" y="35496"/>
                  </a:cubicBezTo>
                  <a:cubicBezTo>
                    <a:pt x="283040" y="35496"/>
                    <a:pt x="283040" y="35496"/>
                    <a:pt x="118481" y="35496"/>
                  </a:cubicBezTo>
                  <a:cubicBezTo>
                    <a:pt x="118481" y="35496"/>
                    <a:pt x="118481" y="35496"/>
                    <a:pt x="118481" y="76250"/>
                  </a:cubicBezTo>
                  <a:cubicBezTo>
                    <a:pt x="134279" y="67047"/>
                    <a:pt x="148760" y="59159"/>
                    <a:pt x="155342" y="56530"/>
                  </a:cubicBezTo>
                  <a:cubicBezTo>
                    <a:pt x="176406" y="44698"/>
                    <a:pt x="188254" y="59159"/>
                    <a:pt x="184305" y="74935"/>
                  </a:cubicBezTo>
                  <a:cubicBezTo>
                    <a:pt x="181672" y="86767"/>
                    <a:pt x="160608" y="99913"/>
                    <a:pt x="139545" y="117004"/>
                  </a:cubicBezTo>
                  <a:cubicBezTo>
                    <a:pt x="134279" y="120948"/>
                    <a:pt x="126380" y="126206"/>
                    <a:pt x="118481" y="131465"/>
                  </a:cubicBezTo>
                  <a:cubicBezTo>
                    <a:pt x="118481" y="131465"/>
                    <a:pt x="118481" y="131465"/>
                    <a:pt x="118481" y="294481"/>
                  </a:cubicBezTo>
                  <a:cubicBezTo>
                    <a:pt x="118481" y="294481"/>
                    <a:pt x="118481" y="294481"/>
                    <a:pt x="283040" y="294481"/>
                  </a:cubicBezTo>
                  <a:cubicBezTo>
                    <a:pt x="283040" y="294481"/>
                    <a:pt x="283040" y="294481"/>
                    <a:pt x="283040" y="282649"/>
                  </a:cubicBezTo>
                  <a:cubicBezTo>
                    <a:pt x="283040" y="282649"/>
                    <a:pt x="283040" y="282649"/>
                    <a:pt x="268559" y="282649"/>
                  </a:cubicBezTo>
                  <a:cubicBezTo>
                    <a:pt x="258027" y="282649"/>
                    <a:pt x="250128" y="274762"/>
                    <a:pt x="250128" y="264244"/>
                  </a:cubicBezTo>
                  <a:cubicBezTo>
                    <a:pt x="250128" y="264244"/>
                    <a:pt x="250128" y="264244"/>
                    <a:pt x="250128" y="262930"/>
                  </a:cubicBezTo>
                  <a:cubicBezTo>
                    <a:pt x="250128" y="252413"/>
                    <a:pt x="258027" y="244525"/>
                    <a:pt x="268559" y="244525"/>
                  </a:cubicBezTo>
                  <a:cubicBezTo>
                    <a:pt x="268559" y="244525"/>
                    <a:pt x="268559" y="244525"/>
                    <a:pt x="306736" y="244525"/>
                  </a:cubicBezTo>
                  <a:cubicBezTo>
                    <a:pt x="315951" y="244525"/>
                    <a:pt x="323850" y="252413"/>
                    <a:pt x="323850" y="262930"/>
                  </a:cubicBezTo>
                  <a:cubicBezTo>
                    <a:pt x="323850" y="262930"/>
                    <a:pt x="323850" y="262930"/>
                    <a:pt x="323850" y="264244"/>
                  </a:cubicBezTo>
                  <a:cubicBezTo>
                    <a:pt x="323850" y="274762"/>
                    <a:pt x="315951" y="282649"/>
                    <a:pt x="306736" y="282649"/>
                  </a:cubicBezTo>
                  <a:cubicBezTo>
                    <a:pt x="306736" y="282649"/>
                    <a:pt x="306736" y="282649"/>
                    <a:pt x="301470" y="282649"/>
                  </a:cubicBezTo>
                  <a:cubicBezTo>
                    <a:pt x="301470" y="282649"/>
                    <a:pt x="301470" y="282649"/>
                    <a:pt x="298837" y="282649"/>
                  </a:cubicBezTo>
                  <a:cubicBezTo>
                    <a:pt x="298837" y="282649"/>
                    <a:pt x="298837" y="282649"/>
                    <a:pt x="298837" y="314201"/>
                  </a:cubicBezTo>
                  <a:cubicBezTo>
                    <a:pt x="298837" y="326033"/>
                    <a:pt x="288306" y="336550"/>
                    <a:pt x="276458" y="336550"/>
                  </a:cubicBezTo>
                  <a:cubicBezTo>
                    <a:pt x="276458" y="336550"/>
                    <a:pt x="276458" y="336550"/>
                    <a:pt x="125064" y="336550"/>
                  </a:cubicBezTo>
                  <a:cubicBezTo>
                    <a:pt x="113216" y="336550"/>
                    <a:pt x="102684" y="326033"/>
                    <a:pt x="102684" y="314201"/>
                  </a:cubicBezTo>
                  <a:cubicBezTo>
                    <a:pt x="102684" y="314201"/>
                    <a:pt x="102684" y="314201"/>
                    <a:pt x="102684" y="287908"/>
                  </a:cubicBezTo>
                  <a:cubicBezTo>
                    <a:pt x="102684" y="287908"/>
                    <a:pt x="102684" y="287908"/>
                    <a:pt x="75038" y="287908"/>
                  </a:cubicBezTo>
                  <a:cubicBezTo>
                    <a:pt x="75038" y="287908"/>
                    <a:pt x="35544" y="287908"/>
                    <a:pt x="13164" y="255042"/>
                  </a:cubicBezTo>
                  <a:cubicBezTo>
                    <a:pt x="13164" y="253727"/>
                    <a:pt x="13164" y="253727"/>
                    <a:pt x="11848" y="253727"/>
                  </a:cubicBezTo>
                  <a:cubicBezTo>
                    <a:pt x="11848" y="252413"/>
                    <a:pt x="10531" y="251098"/>
                    <a:pt x="9215" y="249783"/>
                  </a:cubicBezTo>
                  <a:cubicBezTo>
                    <a:pt x="9215" y="248469"/>
                    <a:pt x="7899" y="245839"/>
                    <a:pt x="7899" y="244525"/>
                  </a:cubicBezTo>
                  <a:cubicBezTo>
                    <a:pt x="6582" y="243210"/>
                    <a:pt x="6582" y="241895"/>
                    <a:pt x="6582" y="240581"/>
                  </a:cubicBezTo>
                  <a:cubicBezTo>
                    <a:pt x="5266" y="237951"/>
                    <a:pt x="3949" y="235322"/>
                    <a:pt x="2633" y="231378"/>
                  </a:cubicBezTo>
                  <a:cubicBezTo>
                    <a:pt x="2633" y="230063"/>
                    <a:pt x="2633" y="230063"/>
                    <a:pt x="2633" y="228749"/>
                  </a:cubicBezTo>
                  <a:cubicBezTo>
                    <a:pt x="1316" y="226120"/>
                    <a:pt x="1316" y="223490"/>
                    <a:pt x="0" y="219546"/>
                  </a:cubicBezTo>
                  <a:cubicBezTo>
                    <a:pt x="0" y="218232"/>
                    <a:pt x="0" y="216917"/>
                    <a:pt x="0" y="215602"/>
                  </a:cubicBezTo>
                  <a:cubicBezTo>
                    <a:pt x="0" y="211658"/>
                    <a:pt x="0" y="207714"/>
                    <a:pt x="0" y="202456"/>
                  </a:cubicBezTo>
                  <a:cubicBezTo>
                    <a:pt x="0" y="149870"/>
                    <a:pt x="23696" y="127521"/>
                    <a:pt x="40810" y="119633"/>
                  </a:cubicBezTo>
                  <a:cubicBezTo>
                    <a:pt x="40810" y="119633"/>
                    <a:pt x="72405" y="102543"/>
                    <a:pt x="102684" y="85452"/>
                  </a:cubicBezTo>
                  <a:cubicBezTo>
                    <a:pt x="102684" y="85452"/>
                    <a:pt x="102684" y="85452"/>
                    <a:pt x="102684" y="22349"/>
                  </a:cubicBezTo>
                  <a:cubicBezTo>
                    <a:pt x="102684" y="10517"/>
                    <a:pt x="113216" y="0"/>
                    <a:pt x="12506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694012" y="3976391"/>
            <a:ext cx="2481988" cy="1178110"/>
            <a:chOff x="1601962" y="1595925"/>
            <a:chExt cx="2481988" cy="1178110"/>
          </a:xfrm>
        </p:grpSpPr>
        <p:sp>
          <p:nvSpPr>
            <p:cNvPr id="67" name="矩形 34"/>
            <p:cNvSpPr/>
            <p:nvPr/>
          </p:nvSpPr>
          <p:spPr>
            <a:xfrm>
              <a:off x="2585780" y="1595925"/>
              <a:ext cx="514350" cy="484799"/>
            </a:xfrm>
            <a:custGeom>
              <a:avLst/>
              <a:gdLst>
                <a:gd name="connsiteX0" fmla="*/ 256155 w 336853"/>
                <a:gd name="connsiteY0" fmla="*/ 263525 h 317500"/>
                <a:gd name="connsiteX1" fmla="*/ 268061 w 336853"/>
                <a:gd name="connsiteY1" fmla="*/ 299070 h 317500"/>
                <a:gd name="connsiteX2" fmla="*/ 269384 w 336853"/>
                <a:gd name="connsiteY2" fmla="*/ 303019 h 317500"/>
                <a:gd name="connsiteX3" fmla="*/ 274676 w 336853"/>
                <a:gd name="connsiteY3" fmla="*/ 289855 h 317500"/>
                <a:gd name="connsiteX4" fmla="*/ 277322 w 336853"/>
                <a:gd name="connsiteY4" fmla="*/ 272740 h 317500"/>
                <a:gd name="connsiteX5" fmla="*/ 279968 w 336853"/>
                <a:gd name="connsiteY5" fmla="*/ 289855 h 317500"/>
                <a:gd name="connsiteX6" fmla="*/ 285259 w 336853"/>
                <a:gd name="connsiteY6" fmla="*/ 303019 h 317500"/>
                <a:gd name="connsiteX7" fmla="*/ 286582 w 336853"/>
                <a:gd name="connsiteY7" fmla="*/ 299070 h 317500"/>
                <a:gd name="connsiteX8" fmla="*/ 298489 w 336853"/>
                <a:gd name="connsiteY8" fmla="*/ 263525 h 317500"/>
                <a:gd name="connsiteX9" fmla="*/ 320978 w 336853"/>
                <a:gd name="connsiteY9" fmla="*/ 275373 h 317500"/>
                <a:gd name="connsiteX10" fmla="*/ 336853 w 336853"/>
                <a:gd name="connsiteY10" fmla="*/ 317500 h 317500"/>
                <a:gd name="connsiteX11" fmla="*/ 217790 w 336853"/>
                <a:gd name="connsiteY11" fmla="*/ 317500 h 317500"/>
                <a:gd name="connsiteX12" fmla="*/ 233665 w 336853"/>
                <a:gd name="connsiteY12" fmla="*/ 275373 h 317500"/>
                <a:gd name="connsiteX13" fmla="*/ 256155 w 336853"/>
                <a:gd name="connsiteY13" fmla="*/ 263525 h 317500"/>
                <a:gd name="connsiteX14" fmla="*/ 37966 w 336853"/>
                <a:gd name="connsiteY14" fmla="*/ 263525 h 317500"/>
                <a:gd name="connsiteX15" fmla="*/ 48433 w 336853"/>
                <a:gd name="connsiteY15" fmla="*/ 299070 h 317500"/>
                <a:gd name="connsiteX16" fmla="*/ 51050 w 336853"/>
                <a:gd name="connsiteY16" fmla="*/ 303019 h 317500"/>
                <a:gd name="connsiteX17" fmla="*/ 54975 w 336853"/>
                <a:gd name="connsiteY17" fmla="*/ 289855 h 317500"/>
                <a:gd name="connsiteX18" fmla="*/ 58900 w 336853"/>
                <a:gd name="connsiteY18" fmla="*/ 272740 h 317500"/>
                <a:gd name="connsiteX19" fmla="*/ 61517 w 336853"/>
                <a:gd name="connsiteY19" fmla="*/ 289855 h 317500"/>
                <a:gd name="connsiteX20" fmla="*/ 66751 w 336853"/>
                <a:gd name="connsiteY20" fmla="*/ 303019 h 317500"/>
                <a:gd name="connsiteX21" fmla="*/ 68059 w 336853"/>
                <a:gd name="connsiteY21" fmla="*/ 299070 h 317500"/>
                <a:gd name="connsiteX22" fmla="*/ 78526 w 336853"/>
                <a:gd name="connsiteY22" fmla="*/ 263525 h 317500"/>
                <a:gd name="connsiteX23" fmla="*/ 102077 w 336853"/>
                <a:gd name="connsiteY23" fmla="*/ 275373 h 317500"/>
                <a:gd name="connsiteX24" fmla="*/ 116469 w 336853"/>
                <a:gd name="connsiteY24" fmla="*/ 317500 h 317500"/>
                <a:gd name="connsiteX25" fmla="*/ 23 w 336853"/>
                <a:gd name="connsiteY25" fmla="*/ 317500 h 317500"/>
                <a:gd name="connsiteX26" fmla="*/ 15724 w 336853"/>
                <a:gd name="connsiteY26" fmla="*/ 275373 h 317500"/>
                <a:gd name="connsiteX27" fmla="*/ 37966 w 336853"/>
                <a:gd name="connsiteY27" fmla="*/ 263525 h 317500"/>
                <a:gd name="connsiteX28" fmla="*/ 212235 w 336853"/>
                <a:gd name="connsiteY28" fmla="*/ 236538 h 317500"/>
                <a:gd name="connsiteX29" fmla="*/ 217792 w 336853"/>
                <a:gd name="connsiteY29" fmla="*/ 242888 h 317500"/>
                <a:gd name="connsiteX30" fmla="*/ 212235 w 336853"/>
                <a:gd name="connsiteY30" fmla="*/ 249238 h 317500"/>
                <a:gd name="connsiteX31" fmla="*/ 206678 w 336853"/>
                <a:gd name="connsiteY31" fmla="*/ 242888 h 317500"/>
                <a:gd name="connsiteX32" fmla="*/ 212235 w 336853"/>
                <a:gd name="connsiteY32" fmla="*/ 236538 h 317500"/>
                <a:gd name="connsiteX33" fmla="*/ 124128 w 336853"/>
                <a:gd name="connsiteY33" fmla="*/ 236538 h 317500"/>
                <a:gd name="connsiteX34" fmla="*/ 130478 w 336853"/>
                <a:gd name="connsiteY34" fmla="*/ 242888 h 317500"/>
                <a:gd name="connsiteX35" fmla="*/ 124128 w 336853"/>
                <a:gd name="connsiteY35" fmla="*/ 249238 h 317500"/>
                <a:gd name="connsiteX36" fmla="*/ 117778 w 336853"/>
                <a:gd name="connsiteY36" fmla="*/ 242888 h 317500"/>
                <a:gd name="connsiteX37" fmla="*/ 124128 w 336853"/>
                <a:gd name="connsiteY37" fmla="*/ 236538 h 317500"/>
                <a:gd name="connsiteX38" fmla="*/ 196360 w 336853"/>
                <a:gd name="connsiteY38" fmla="*/ 227013 h 317500"/>
                <a:gd name="connsiteX39" fmla="*/ 201917 w 336853"/>
                <a:gd name="connsiteY39" fmla="*/ 233363 h 317500"/>
                <a:gd name="connsiteX40" fmla="*/ 196360 w 336853"/>
                <a:gd name="connsiteY40" fmla="*/ 239713 h 317500"/>
                <a:gd name="connsiteX41" fmla="*/ 190803 w 336853"/>
                <a:gd name="connsiteY41" fmla="*/ 233363 h 317500"/>
                <a:gd name="connsiteX42" fmla="*/ 196360 w 336853"/>
                <a:gd name="connsiteY42" fmla="*/ 227013 h 317500"/>
                <a:gd name="connsiteX43" fmla="*/ 138415 w 336853"/>
                <a:gd name="connsiteY43" fmla="*/ 227013 h 317500"/>
                <a:gd name="connsiteX44" fmla="*/ 144765 w 336853"/>
                <a:gd name="connsiteY44" fmla="*/ 233363 h 317500"/>
                <a:gd name="connsiteX45" fmla="*/ 138415 w 336853"/>
                <a:gd name="connsiteY45" fmla="*/ 239713 h 317500"/>
                <a:gd name="connsiteX46" fmla="*/ 132065 w 336853"/>
                <a:gd name="connsiteY46" fmla="*/ 233363 h 317500"/>
                <a:gd name="connsiteX47" fmla="*/ 138415 w 336853"/>
                <a:gd name="connsiteY47" fmla="*/ 227013 h 317500"/>
                <a:gd name="connsiteX48" fmla="*/ 185405 w 336853"/>
                <a:gd name="connsiteY48" fmla="*/ 218758 h 317500"/>
                <a:gd name="connsiteX49" fmla="*/ 187945 w 336853"/>
                <a:gd name="connsiteY49" fmla="*/ 226378 h 317500"/>
                <a:gd name="connsiteX50" fmla="*/ 179055 w 336853"/>
                <a:gd name="connsiteY50" fmla="*/ 228918 h 317500"/>
                <a:gd name="connsiteX51" fmla="*/ 177785 w 336853"/>
                <a:gd name="connsiteY51" fmla="*/ 221298 h 317500"/>
                <a:gd name="connsiteX52" fmla="*/ 185405 w 336853"/>
                <a:gd name="connsiteY52" fmla="*/ 218758 h 317500"/>
                <a:gd name="connsiteX53" fmla="*/ 149210 w 336853"/>
                <a:gd name="connsiteY53" fmla="*/ 218758 h 317500"/>
                <a:gd name="connsiteX54" fmla="*/ 159212 w 336853"/>
                <a:gd name="connsiteY54" fmla="*/ 221298 h 317500"/>
                <a:gd name="connsiteX55" fmla="*/ 156354 w 336853"/>
                <a:gd name="connsiteY55" fmla="*/ 228918 h 317500"/>
                <a:gd name="connsiteX56" fmla="*/ 147782 w 336853"/>
                <a:gd name="connsiteY56" fmla="*/ 226378 h 317500"/>
                <a:gd name="connsiteX57" fmla="*/ 149210 w 336853"/>
                <a:gd name="connsiteY57" fmla="*/ 218758 h 317500"/>
                <a:gd name="connsiteX58" fmla="*/ 167785 w 336853"/>
                <a:gd name="connsiteY58" fmla="*/ 207963 h 317500"/>
                <a:gd name="connsiteX59" fmla="*/ 173342 w 336853"/>
                <a:gd name="connsiteY59" fmla="*/ 213520 h 317500"/>
                <a:gd name="connsiteX60" fmla="*/ 167785 w 336853"/>
                <a:gd name="connsiteY60" fmla="*/ 219077 h 317500"/>
                <a:gd name="connsiteX61" fmla="*/ 162228 w 336853"/>
                <a:gd name="connsiteY61" fmla="*/ 213520 h 317500"/>
                <a:gd name="connsiteX62" fmla="*/ 167785 w 336853"/>
                <a:gd name="connsiteY62" fmla="*/ 207963 h 317500"/>
                <a:gd name="connsiteX63" fmla="*/ 167785 w 336853"/>
                <a:gd name="connsiteY63" fmla="*/ 190500 h 317500"/>
                <a:gd name="connsiteX64" fmla="*/ 173342 w 336853"/>
                <a:gd name="connsiteY64" fmla="*/ 196850 h 317500"/>
                <a:gd name="connsiteX65" fmla="*/ 167785 w 336853"/>
                <a:gd name="connsiteY65" fmla="*/ 203200 h 317500"/>
                <a:gd name="connsiteX66" fmla="*/ 162228 w 336853"/>
                <a:gd name="connsiteY66" fmla="*/ 196850 h 317500"/>
                <a:gd name="connsiteX67" fmla="*/ 167785 w 336853"/>
                <a:gd name="connsiteY67" fmla="*/ 190500 h 317500"/>
                <a:gd name="connsiteX68" fmla="*/ 269512 w 336853"/>
                <a:gd name="connsiteY68" fmla="*/ 182286 h 317500"/>
                <a:gd name="connsiteX69" fmla="*/ 276020 w 336853"/>
                <a:gd name="connsiteY69" fmla="*/ 182286 h 317500"/>
                <a:gd name="connsiteX70" fmla="*/ 290340 w 336853"/>
                <a:gd name="connsiteY70" fmla="*/ 184906 h 317500"/>
                <a:gd name="connsiteX71" fmla="*/ 296849 w 336853"/>
                <a:gd name="connsiteY71" fmla="*/ 191458 h 317500"/>
                <a:gd name="connsiteX72" fmla="*/ 304659 w 336853"/>
                <a:gd name="connsiteY72" fmla="*/ 216354 h 317500"/>
                <a:gd name="connsiteX73" fmla="*/ 304659 w 336853"/>
                <a:gd name="connsiteY73" fmla="*/ 220285 h 317500"/>
                <a:gd name="connsiteX74" fmla="*/ 307263 w 336853"/>
                <a:gd name="connsiteY74" fmla="*/ 230767 h 317500"/>
                <a:gd name="connsiteX75" fmla="*/ 302056 w 336853"/>
                <a:gd name="connsiteY75" fmla="*/ 239940 h 317500"/>
                <a:gd name="connsiteX76" fmla="*/ 283831 w 336853"/>
                <a:gd name="connsiteY76" fmla="*/ 262215 h 317500"/>
                <a:gd name="connsiteX77" fmla="*/ 270813 w 336853"/>
                <a:gd name="connsiteY77" fmla="*/ 262215 h 317500"/>
                <a:gd name="connsiteX78" fmla="*/ 252589 w 336853"/>
                <a:gd name="connsiteY78" fmla="*/ 239940 h 317500"/>
                <a:gd name="connsiteX79" fmla="*/ 247382 w 336853"/>
                <a:gd name="connsiteY79" fmla="*/ 232078 h 317500"/>
                <a:gd name="connsiteX80" fmla="*/ 249985 w 336853"/>
                <a:gd name="connsiteY80" fmla="*/ 220285 h 317500"/>
                <a:gd name="connsiteX81" fmla="*/ 248684 w 336853"/>
                <a:gd name="connsiteY81" fmla="*/ 216354 h 317500"/>
                <a:gd name="connsiteX82" fmla="*/ 248684 w 336853"/>
                <a:gd name="connsiteY82" fmla="*/ 204561 h 317500"/>
                <a:gd name="connsiteX83" fmla="*/ 256494 w 336853"/>
                <a:gd name="connsiteY83" fmla="*/ 191458 h 317500"/>
                <a:gd name="connsiteX84" fmla="*/ 263003 w 336853"/>
                <a:gd name="connsiteY84" fmla="*/ 186217 h 317500"/>
                <a:gd name="connsiteX85" fmla="*/ 269512 w 336853"/>
                <a:gd name="connsiteY85" fmla="*/ 182286 h 317500"/>
                <a:gd name="connsiteX86" fmla="*/ 50941 w 336853"/>
                <a:gd name="connsiteY86" fmla="*/ 182286 h 317500"/>
                <a:gd name="connsiteX87" fmla="*/ 56254 w 336853"/>
                <a:gd name="connsiteY87" fmla="*/ 182286 h 317500"/>
                <a:gd name="connsiteX88" fmla="*/ 72194 w 336853"/>
                <a:gd name="connsiteY88" fmla="*/ 184906 h 317500"/>
                <a:gd name="connsiteX89" fmla="*/ 78836 w 336853"/>
                <a:gd name="connsiteY89" fmla="*/ 191458 h 317500"/>
                <a:gd name="connsiteX90" fmla="*/ 86806 w 336853"/>
                <a:gd name="connsiteY90" fmla="*/ 216354 h 317500"/>
                <a:gd name="connsiteX91" fmla="*/ 85477 w 336853"/>
                <a:gd name="connsiteY91" fmla="*/ 220285 h 317500"/>
                <a:gd name="connsiteX92" fmla="*/ 88134 w 336853"/>
                <a:gd name="connsiteY92" fmla="*/ 230767 h 317500"/>
                <a:gd name="connsiteX93" fmla="*/ 82821 w 336853"/>
                <a:gd name="connsiteY93" fmla="*/ 239940 h 317500"/>
                <a:gd name="connsiteX94" fmla="*/ 65553 w 336853"/>
                <a:gd name="connsiteY94" fmla="*/ 262215 h 317500"/>
                <a:gd name="connsiteX95" fmla="*/ 52269 w 336853"/>
                <a:gd name="connsiteY95" fmla="*/ 262215 h 317500"/>
                <a:gd name="connsiteX96" fmla="*/ 33673 w 336853"/>
                <a:gd name="connsiteY96" fmla="*/ 239940 h 317500"/>
                <a:gd name="connsiteX97" fmla="*/ 28359 w 336853"/>
                <a:gd name="connsiteY97" fmla="*/ 232078 h 317500"/>
                <a:gd name="connsiteX98" fmla="*/ 31016 w 336853"/>
                <a:gd name="connsiteY98" fmla="*/ 220285 h 317500"/>
                <a:gd name="connsiteX99" fmla="*/ 29688 w 336853"/>
                <a:gd name="connsiteY99" fmla="*/ 216354 h 317500"/>
                <a:gd name="connsiteX100" fmla="*/ 29688 w 336853"/>
                <a:gd name="connsiteY100" fmla="*/ 204561 h 317500"/>
                <a:gd name="connsiteX101" fmla="*/ 37658 w 336853"/>
                <a:gd name="connsiteY101" fmla="*/ 191458 h 317500"/>
                <a:gd name="connsiteX102" fmla="*/ 44299 w 336853"/>
                <a:gd name="connsiteY102" fmla="*/ 186217 h 317500"/>
                <a:gd name="connsiteX103" fmla="*/ 50941 w 336853"/>
                <a:gd name="connsiteY103" fmla="*/ 182286 h 317500"/>
                <a:gd name="connsiteX104" fmla="*/ 167785 w 336853"/>
                <a:gd name="connsiteY104" fmla="*/ 173038 h 317500"/>
                <a:gd name="connsiteX105" fmla="*/ 173342 w 336853"/>
                <a:gd name="connsiteY105" fmla="*/ 179388 h 317500"/>
                <a:gd name="connsiteX106" fmla="*/ 167785 w 336853"/>
                <a:gd name="connsiteY106" fmla="*/ 185738 h 317500"/>
                <a:gd name="connsiteX107" fmla="*/ 162228 w 336853"/>
                <a:gd name="connsiteY107" fmla="*/ 179388 h 317500"/>
                <a:gd name="connsiteX108" fmla="*/ 167785 w 336853"/>
                <a:gd name="connsiteY108" fmla="*/ 173038 h 317500"/>
                <a:gd name="connsiteX109" fmla="*/ 168402 w 336853"/>
                <a:gd name="connsiteY109" fmla="*/ 155575 h 317500"/>
                <a:gd name="connsiteX110" fmla="*/ 172106 w 336853"/>
                <a:gd name="connsiteY110" fmla="*/ 156986 h 317500"/>
                <a:gd name="connsiteX111" fmla="*/ 173341 w 336853"/>
                <a:gd name="connsiteY111" fmla="*/ 161219 h 317500"/>
                <a:gd name="connsiteX112" fmla="*/ 172106 w 336853"/>
                <a:gd name="connsiteY112" fmla="*/ 166864 h 317500"/>
                <a:gd name="connsiteX113" fmla="*/ 168402 w 336853"/>
                <a:gd name="connsiteY113" fmla="*/ 168275 h 317500"/>
                <a:gd name="connsiteX114" fmla="*/ 164697 w 336853"/>
                <a:gd name="connsiteY114" fmla="*/ 166864 h 317500"/>
                <a:gd name="connsiteX115" fmla="*/ 162228 w 336853"/>
                <a:gd name="connsiteY115" fmla="*/ 161219 h 317500"/>
                <a:gd name="connsiteX116" fmla="*/ 164697 w 336853"/>
                <a:gd name="connsiteY116" fmla="*/ 156986 h 317500"/>
                <a:gd name="connsiteX117" fmla="*/ 168402 w 336853"/>
                <a:gd name="connsiteY117" fmla="*/ 155575 h 317500"/>
                <a:gd name="connsiteX118" fmla="*/ 146617 w 336853"/>
                <a:gd name="connsiteY118" fmla="*/ 80963 h 317500"/>
                <a:gd name="connsiteX119" fmla="*/ 158524 w 336853"/>
                <a:gd name="connsiteY119" fmla="*/ 115191 h 317500"/>
                <a:gd name="connsiteX120" fmla="*/ 159847 w 336853"/>
                <a:gd name="connsiteY120" fmla="*/ 120457 h 317500"/>
                <a:gd name="connsiteX121" fmla="*/ 165138 w 336853"/>
                <a:gd name="connsiteY121" fmla="*/ 105976 h 317500"/>
                <a:gd name="connsiteX122" fmla="*/ 167784 w 336853"/>
                <a:gd name="connsiteY122" fmla="*/ 90178 h 317500"/>
                <a:gd name="connsiteX123" fmla="*/ 170430 w 336853"/>
                <a:gd name="connsiteY123" fmla="*/ 105976 h 317500"/>
                <a:gd name="connsiteX124" fmla="*/ 175722 w 336853"/>
                <a:gd name="connsiteY124" fmla="*/ 120457 h 317500"/>
                <a:gd name="connsiteX125" fmla="*/ 177045 w 336853"/>
                <a:gd name="connsiteY125" fmla="*/ 115191 h 317500"/>
                <a:gd name="connsiteX126" fmla="*/ 188951 w 336853"/>
                <a:gd name="connsiteY126" fmla="*/ 80963 h 317500"/>
                <a:gd name="connsiteX127" fmla="*/ 211441 w 336853"/>
                <a:gd name="connsiteY127" fmla="*/ 91494 h 317500"/>
                <a:gd name="connsiteX128" fmla="*/ 227316 w 336853"/>
                <a:gd name="connsiteY128" fmla="*/ 134938 h 317500"/>
                <a:gd name="connsiteX129" fmla="*/ 167784 w 336853"/>
                <a:gd name="connsiteY129" fmla="*/ 134938 h 317500"/>
                <a:gd name="connsiteX130" fmla="*/ 108253 w 336853"/>
                <a:gd name="connsiteY130" fmla="*/ 134938 h 317500"/>
                <a:gd name="connsiteX131" fmla="*/ 124128 w 336853"/>
                <a:gd name="connsiteY131" fmla="*/ 91494 h 317500"/>
                <a:gd name="connsiteX132" fmla="*/ 146617 w 336853"/>
                <a:gd name="connsiteY132" fmla="*/ 80963 h 317500"/>
                <a:gd name="connsiteX133" fmla="*/ 165180 w 336853"/>
                <a:gd name="connsiteY133" fmla="*/ 0 h 317500"/>
                <a:gd name="connsiteX134" fmla="*/ 180801 w 336853"/>
                <a:gd name="connsiteY134" fmla="*/ 3931 h 317500"/>
                <a:gd name="connsiteX135" fmla="*/ 187310 w 336853"/>
                <a:gd name="connsiteY135" fmla="*/ 10482 h 317500"/>
                <a:gd name="connsiteX136" fmla="*/ 195121 w 336853"/>
                <a:gd name="connsiteY136" fmla="*/ 35378 h 317500"/>
                <a:gd name="connsiteX137" fmla="*/ 195121 w 336853"/>
                <a:gd name="connsiteY137" fmla="*/ 39309 h 317500"/>
                <a:gd name="connsiteX138" fmla="*/ 196422 w 336853"/>
                <a:gd name="connsiteY138" fmla="*/ 49792 h 317500"/>
                <a:gd name="connsiteX139" fmla="*/ 192517 w 336853"/>
                <a:gd name="connsiteY139" fmla="*/ 58964 h 317500"/>
                <a:gd name="connsiteX140" fmla="*/ 174293 w 336853"/>
                <a:gd name="connsiteY140" fmla="*/ 81239 h 317500"/>
                <a:gd name="connsiteX141" fmla="*/ 161275 w 336853"/>
                <a:gd name="connsiteY141" fmla="*/ 81239 h 317500"/>
                <a:gd name="connsiteX142" fmla="*/ 143050 w 336853"/>
                <a:gd name="connsiteY142" fmla="*/ 58964 h 317500"/>
                <a:gd name="connsiteX143" fmla="*/ 137843 w 336853"/>
                <a:gd name="connsiteY143" fmla="*/ 49792 h 317500"/>
                <a:gd name="connsiteX144" fmla="*/ 140447 w 336853"/>
                <a:gd name="connsiteY144" fmla="*/ 39309 h 317500"/>
                <a:gd name="connsiteX145" fmla="*/ 139145 w 336853"/>
                <a:gd name="connsiteY145" fmla="*/ 35378 h 317500"/>
                <a:gd name="connsiteX146" fmla="*/ 139145 w 336853"/>
                <a:gd name="connsiteY146" fmla="*/ 23585 h 317500"/>
                <a:gd name="connsiteX147" fmla="*/ 146956 w 336853"/>
                <a:gd name="connsiteY147" fmla="*/ 10482 h 317500"/>
                <a:gd name="connsiteX148" fmla="*/ 153464 w 336853"/>
                <a:gd name="connsiteY148" fmla="*/ 5241 h 317500"/>
                <a:gd name="connsiteX149" fmla="*/ 159973 w 336853"/>
                <a:gd name="connsiteY149" fmla="*/ 1310 h 317500"/>
                <a:gd name="connsiteX150" fmla="*/ 165180 w 336853"/>
                <a:gd name="connsiteY150" fmla="*/ 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336853" h="317500">
                  <a:moveTo>
                    <a:pt x="256155" y="263525"/>
                  </a:moveTo>
                  <a:cubicBezTo>
                    <a:pt x="256155" y="263525"/>
                    <a:pt x="256155" y="263525"/>
                    <a:pt x="268061" y="299070"/>
                  </a:cubicBezTo>
                  <a:cubicBezTo>
                    <a:pt x="268061" y="299070"/>
                    <a:pt x="268061" y="299070"/>
                    <a:pt x="269384" y="303019"/>
                  </a:cubicBezTo>
                  <a:cubicBezTo>
                    <a:pt x="269384" y="303019"/>
                    <a:pt x="269384" y="303019"/>
                    <a:pt x="274676" y="289855"/>
                  </a:cubicBezTo>
                  <a:cubicBezTo>
                    <a:pt x="262770" y="274057"/>
                    <a:pt x="274676" y="272740"/>
                    <a:pt x="277322" y="272740"/>
                  </a:cubicBezTo>
                  <a:cubicBezTo>
                    <a:pt x="279968" y="272740"/>
                    <a:pt x="291874" y="274057"/>
                    <a:pt x="279968" y="289855"/>
                  </a:cubicBezTo>
                  <a:cubicBezTo>
                    <a:pt x="279968" y="289855"/>
                    <a:pt x="279968" y="289855"/>
                    <a:pt x="285259" y="303019"/>
                  </a:cubicBezTo>
                  <a:cubicBezTo>
                    <a:pt x="285259" y="303019"/>
                    <a:pt x="285259" y="303019"/>
                    <a:pt x="286582" y="299070"/>
                  </a:cubicBezTo>
                  <a:cubicBezTo>
                    <a:pt x="286582" y="299070"/>
                    <a:pt x="286582" y="299070"/>
                    <a:pt x="298489" y="263525"/>
                  </a:cubicBezTo>
                  <a:cubicBezTo>
                    <a:pt x="298489" y="263525"/>
                    <a:pt x="306426" y="268791"/>
                    <a:pt x="320978" y="275373"/>
                  </a:cubicBezTo>
                  <a:cubicBezTo>
                    <a:pt x="336853" y="280639"/>
                    <a:pt x="336853" y="293804"/>
                    <a:pt x="336853" y="317500"/>
                  </a:cubicBezTo>
                  <a:cubicBezTo>
                    <a:pt x="336853" y="317500"/>
                    <a:pt x="336853" y="317500"/>
                    <a:pt x="217790" y="317500"/>
                  </a:cubicBezTo>
                  <a:cubicBezTo>
                    <a:pt x="219113" y="293804"/>
                    <a:pt x="217790" y="280639"/>
                    <a:pt x="233665" y="275373"/>
                  </a:cubicBezTo>
                  <a:cubicBezTo>
                    <a:pt x="248217" y="268791"/>
                    <a:pt x="256155" y="263525"/>
                    <a:pt x="256155" y="263525"/>
                  </a:cubicBezTo>
                  <a:close/>
                  <a:moveTo>
                    <a:pt x="37966" y="263525"/>
                  </a:moveTo>
                  <a:cubicBezTo>
                    <a:pt x="37966" y="263525"/>
                    <a:pt x="37966" y="263525"/>
                    <a:pt x="48433" y="299070"/>
                  </a:cubicBezTo>
                  <a:cubicBezTo>
                    <a:pt x="48433" y="299070"/>
                    <a:pt x="48433" y="299070"/>
                    <a:pt x="51050" y="303019"/>
                  </a:cubicBezTo>
                  <a:cubicBezTo>
                    <a:pt x="51050" y="303019"/>
                    <a:pt x="51050" y="303019"/>
                    <a:pt x="54975" y="289855"/>
                  </a:cubicBezTo>
                  <a:cubicBezTo>
                    <a:pt x="44508" y="274057"/>
                    <a:pt x="56284" y="272740"/>
                    <a:pt x="58900" y="272740"/>
                  </a:cubicBezTo>
                  <a:cubicBezTo>
                    <a:pt x="60209" y="272740"/>
                    <a:pt x="73293" y="274057"/>
                    <a:pt x="61517" y="289855"/>
                  </a:cubicBezTo>
                  <a:cubicBezTo>
                    <a:pt x="61517" y="289855"/>
                    <a:pt x="61517" y="289855"/>
                    <a:pt x="66751" y="303019"/>
                  </a:cubicBezTo>
                  <a:cubicBezTo>
                    <a:pt x="66751" y="303019"/>
                    <a:pt x="66751" y="303019"/>
                    <a:pt x="68059" y="299070"/>
                  </a:cubicBezTo>
                  <a:cubicBezTo>
                    <a:pt x="68059" y="299070"/>
                    <a:pt x="68059" y="299070"/>
                    <a:pt x="78526" y="263525"/>
                  </a:cubicBezTo>
                  <a:cubicBezTo>
                    <a:pt x="78526" y="263525"/>
                    <a:pt x="87685" y="268791"/>
                    <a:pt x="102077" y="275373"/>
                  </a:cubicBezTo>
                  <a:cubicBezTo>
                    <a:pt x="117778" y="280639"/>
                    <a:pt x="116469" y="293804"/>
                    <a:pt x="116469" y="317500"/>
                  </a:cubicBezTo>
                  <a:cubicBezTo>
                    <a:pt x="116469" y="317500"/>
                    <a:pt x="116469" y="317500"/>
                    <a:pt x="23" y="317500"/>
                  </a:cubicBezTo>
                  <a:cubicBezTo>
                    <a:pt x="23" y="293804"/>
                    <a:pt x="-1285" y="280639"/>
                    <a:pt x="15724" y="275373"/>
                  </a:cubicBezTo>
                  <a:cubicBezTo>
                    <a:pt x="30116" y="268791"/>
                    <a:pt x="37966" y="263525"/>
                    <a:pt x="37966" y="263525"/>
                  </a:cubicBezTo>
                  <a:close/>
                  <a:moveTo>
                    <a:pt x="212235" y="236538"/>
                  </a:moveTo>
                  <a:cubicBezTo>
                    <a:pt x="215304" y="236538"/>
                    <a:pt x="217792" y="239381"/>
                    <a:pt x="217792" y="242888"/>
                  </a:cubicBezTo>
                  <a:cubicBezTo>
                    <a:pt x="217792" y="246395"/>
                    <a:pt x="215304" y="249238"/>
                    <a:pt x="212235" y="249238"/>
                  </a:cubicBezTo>
                  <a:cubicBezTo>
                    <a:pt x="209166" y="249238"/>
                    <a:pt x="206678" y="246395"/>
                    <a:pt x="206678" y="242888"/>
                  </a:cubicBezTo>
                  <a:cubicBezTo>
                    <a:pt x="206678" y="239381"/>
                    <a:pt x="209166" y="236538"/>
                    <a:pt x="212235" y="236538"/>
                  </a:cubicBezTo>
                  <a:close/>
                  <a:moveTo>
                    <a:pt x="124128" y="236538"/>
                  </a:moveTo>
                  <a:cubicBezTo>
                    <a:pt x="127635" y="236538"/>
                    <a:pt x="130478" y="239381"/>
                    <a:pt x="130478" y="242888"/>
                  </a:cubicBezTo>
                  <a:cubicBezTo>
                    <a:pt x="130478" y="246395"/>
                    <a:pt x="127635" y="249238"/>
                    <a:pt x="124128" y="249238"/>
                  </a:cubicBezTo>
                  <a:cubicBezTo>
                    <a:pt x="120621" y="249238"/>
                    <a:pt x="117778" y="246395"/>
                    <a:pt x="117778" y="242888"/>
                  </a:cubicBezTo>
                  <a:cubicBezTo>
                    <a:pt x="117778" y="239381"/>
                    <a:pt x="120621" y="236538"/>
                    <a:pt x="124128" y="236538"/>
                  </a:cubicBezTo>
                  <a:close/>
                  <a:moveTo>
                    <a:pt x="196360" y="227013"/>
                  </a:moveTo>
                  <a:cubicBezTo>
                    <a:pt x="199429" y="227013"/>
                    <a:pt x="201917" y="229856"/>
                    <a:pt x="201917" y="233363"/>
                  </a:cubicBezTo>
                  <a:cubicBezTo>
                    <a:pt x="201917" y="236870"/>
                    <a:pt x="199429" y="239713"/>
                    <a:pt x="196360" y="239713"/>
                  </a:cubicBezTo>
                  <a:cubicBezTo>
                    <a:pt x="193291" y="239713"/>
                    <a:pt x="190803" y="236870"/>
                    <a:pt x="190803" y="233363"/>
                  </a:cubicBezTo>
                  <a:cubicBezTo>
                    <a:pt x="190803" y="229856"/>
                    <a:pt x="193291" y="227013"/>
                    <a:pt x="196360" y="227013"/>
                  </a:cubicBezTo>
                  <a:close/>
                  <a:moveTo>
                    <a:pt x="138415" y="227013"/>
                  </a:moveTo>
                  <a:cubicBezTo>
                    <a:pt x="141922" y="227013"/>
                    <a:pt x="144765" y="229856"/>
                    <a:pt x="144765" y="233363"/>
                  </a:cubicBezTo>
                  <a:cubicBezTo>
                    <a:pt x="144765" y="236870"/>
                    <a:pt x="141922" y="239713"/>
                    <a:pt x="138415" y="239713"/>
                  </a:cubicBezTo>
                  <a:cubicBezTo>
                    <a:pt x="134908" y="239713"/>
                    <a:pt x="132065" y="236870"/>
                    <a:pt x="132065" y="233363"/>
                  </a:cubicBezTo>
                  <a:cubicBezTo>
                    <a:pt x="132065" y="229856"/>
                    <a:pt x="134908" y="227013"/>
                    <a:pt x="138415" y="227013"/>
                  </a:cubicBezTo>
                  <a:close/>
                  <a:moveTo>
                    <a:pt x="185405" y="218758"/>
                  </a:moveTo>
                  <a:cubicBezTo>
                    <a:pt x="187945" y="221298"/>
                    <a:pt x="189215" y="223838"/>
                    <a:pt x="187945" y="226378"/>
                  </a:cubicBezTo>
                  <a:cubicBezTo>
                    <a:pt x="185405" y="230188"/>
                    <a:pt x="182865" y="230188"/>
                    <a:pt x="179055" y="228918"/>
                  </a:cubicBezTo>
                  <a:cubicBezTo>
                    <a:pt x="176515" y="226378"/>
                    <a:pt x="176515" y="223838"/>
                    <a:pt x="177785" y="221298"/>
                  </a:cubicBezTo>
                  <a:cubicBezTo>
                    <a:pt x="179055" y="217488"/>
                    <a:pt x="182865" y="217488"/>
                    <a:pt x="185405" y="218758"/>
                  </a:cubicBezTo>
                  <a:close/>
                  <a:moveTo>
                    <a:pt x="149210" y="218758"/>
                  </a:moveTo>
                  <a:cubicBezTo>
                    <a:pt x="152068" y="217488"/>
                    <a:pt x="156354" y="217488"/>
                    <a:pt x="159212" y="221298"/>
                  </a:cubicBezTo>
                  <a:cubicBezTo>
                    <a:pt x="160641" y="223838"/>
                    <a:pt x="159212" y="226378"/>
                    <a:pt x="156354" y="228918"/>
                  </a:cubicBezTo>
                  <a:cubicBezTo>
                    <a:pt x="153497" y="230188"/>
                    <a:pt x="149210" y="230188"/>
                    <a:pt x="147782" y="226378"/>
                  </a:cubicBezTo>
                  <a:cubicBezTo>
                    <a:pt x="146353" y="223838"/>
                    <a:pt x="146353" y="221298"/>
                    <a:pt x="149210" y="218758"/>
                  </a:cubicBezTo>
                  <a:close/>
                  <a:moveTo>
                    <a:pt x="167785" y="207963"/>
                  </a:moveTo>
                  <a:cubicBezTo>
                    <a:pt x="170854" y="207963"/>
                    <a:pt x="173342" y="210451"/>
                    <a:pt x="173342" y="213520"/>
                  </a:cubicBezTo>
                  <a:cubicBezTo>
                    <a:pt x="173342" y="216589"/>
                    <a:pt x="170854" y="219077"/>
                    <a:pt x="167785" y="219077"/>
                  </a:cubicBezTo>
                  <a:cubicBezTo>
                    <a:pt x="164716" y="219077"/>
                    <a:pt x="162228" y="216589"/>
                    <a:pt x="162228" y="213520"/>
                  </a:cubicBezTo>
                  <a:cubicBezTo>
                    <a:pt x="162228" y="210451"/>
                    <a:pt x="164716" y="207963"/>
                    <a:pt x="167785" y="207963"/>
                  </a:cubicBezTo>
                  <a:close/>
                  <a:moveTo>
                    <a:pt x="167785" y="190500"/>
                  </a:moveTo>
                  <a:cubicBezTo>
                    <a:pt x="170854" y="190500"/>
                    <a:pt x="173342" y="193343"/>
                    <a:pt x="173342" y="196850"/>
                  </a:cubicBezTo>
                  <a:cubicBezTo>
                    <a:pt x="173342" y="200357"/>
                    <a:pt x="170854" y="203200"/>
                    <a:pt x="167785" y="203200"/>
                  </a:cubicBezTo>
                  <a:cubicBezTo>
                    <a:pt x="164716" y="203200"/>
                    <a:pt x="162228" y="200357"/>
                    <a:pt x="162228" y="196850"/>
                  </a:cubicBezTo>
                  <a:cubicBezTo>
                    <a:pt x="162228" y="193343"/>
                    <a:pt x="164716" y="190500"/>
                    <a:pt x="167785" y="190500"/>
                  </a:cubicBezTo>
                  <a:close/>
                  <a:moveTo>
                    <a:pt x="269512" y="182286"/>
                  </a:moveTo>
                  <a:cubicBezTo>
                    <a:pt x="270813" y="182286"/>
                    <a:pt x="273417" y="182286"/>
                    <a:pt x="276020" y="182286"/>
                  </a:cubicBezTo>
                  <a:cubicBezTo>
                    <a:pt x="281228" y="180975"/>
                    <a:pt x="286435" y="182286"/>
                    <a:pt x="290340" y="184906"/>
                  </a:cubicBezTo>
                  <a:cubicBezTo>
                    <a:pt x="295547" y="187527"/>
                    <a:pt x="296849" y="191458"/>
                    <a:pt x="296849" y="191458"/>
                  </a:cubicBezTo>
                  <a:cubicBezTo>
                    <a:pt x="296849" y="191458"/>
                    <a:pt x="309866" y="192768"/>
                    <a:pt x="304659" y="216354"/>
                  </a:cubicBezTo>
                  <a:cubicBezTo>
                    <a:pt x="304659" y="217664"/>
                    <a:pt x="304659" y="218974"/>
                    <a:pt x="304659" y="220285"/>
                  </a:cubicBezTo>
                  <a:cubicBezTo>
                    <a:pt x="307263" y="220285"/>
                    <a:pt x="309866" y="221595"/>
                    <a:pt x="307263" y="230767"/>
                  </a:cubicBezTo>
                  <a:cubicBezTo>
                    <a:pt x="304659" y="238629"/>
                    <a:pt x="303357" y="239940"/>
                    <a:pt x="302056" y="239940"/>
                  </a:cubicBezTo>
                  <a:cubicBezTo>
                    <a:pt x="300754" y="249112"/>
                    <a:pt x="294245" y="258284"/>
                    <a:pt x="283831" y="262215"/>
                  </a:cubicBezTo>
                  <a:cubicBezTo>
                    <a:pt x="279926" y="263525"/>
                    <a:pt x="274719" y="263525"/>
                    <a:pt x="270813" y="262215"/>
                  </a:cubicBezTo>
                  <a:cubicBezTo>
                    <a:pt x="260399" y="258284"/>
                    <a:pt x="253891" y="249112"/>
                    <a:pt x="252589" y="239940"/>
                  </a:cubicBezTo>
                  <a:cubicBezTo>
                    <a:pt x="251287" y="239940"/>
                    <a:pt x="249985" y="238629"/>
                    <a:pt x="247382" y="232078"/>
                  </a:cubicBezTo>
                  <a:cubicBezTo>
                    <a:pt x="244778" y="221595"/>
                    <a:pt x="247382" y="220285"/>
                    <a:pt x="249985" y="220285"/>
                  </a:cubicBezTo>
                  <a:cubicBezTo>
                    <a:pt x="249985" y="218974"/>
                    <a:pt x="249985" y="217664"/>
                    <a:pt x="248684" y="216354"/>
                  </a:cubicBezTo>
                  <a:cubicBezTo>
                    <a:pt x="248684" y="212423"/>
                    <a:pt x="248684" y="208492"/>
                    <a:pt x="248684" y="204561"/>
                  </a:cubicBezTo>
                  <a:cubicBezTo>
                    <a:pt x="249985" y="199320"/>
                    <a:pt x="252589" y="195389"/>
                    <a:pt x="256494" y="191458"/>
                  </a:cubicBezTo>
                  <a:cubicBezTo>
                    <a:pt x="257796" y="190147"/>
                    <a:pt x="260399" y="187527"/>
                    <a:pt x="263003" y="186217"/>
                  </a:cubicBezTo>
                  <a:cubicBezTo>
                    <a:pt x="264305" y="184906"/>
                    <a:pt x="266908" y="183596"/>
                    <a:pt x="269512" y="182286"/>
                  </a:cubicBezTo>
                  <a:close/>
                  <a:moveTo>
                    <a:pt x="50941" y="182286"/>
                  </a:moveTo>
                  <a:cubicBezTo>
                    <a:pt x="52269" y="182286"/>
                    <a:pt x="54926" y="182286"/>
                    <a:pt x="56254" y="182286"/>
                  </a:cubicBezTo>
                  <a:cubicBezTo>
                    <a:pt x="62896" y="180975"/>
                    <a:pt x="68209" y="182286"/>
                    <a:pt x="72194" y="184906"/>
                  </a:cubicBezTo>
                  <a:cubicBezTo>
                    <a:pt x="77507" y="187527"/>
                    <a:pt x="78836" y="191458"/>
                    <a:pt x="78836" y="191458"/>
                  </a:cubicBezTo>
                  <a:cubicBezTo>
                    <a:pt x="78836" y="191458"/>
                    <a:pt x="90791" y="192768"/>
                    <a:pt x="86806" y="216354"/>
                  </a:cubicBezTo>
                  <a:cubicBezTo>
                    <a:pt x="86806" y="217664"/>
                    <a:pt x="86806" y="218974"/>
                    <a:pt x="85477" y="220285"/>
                  </a:cubicBezTo>
                  <a:cubicBezTo>
                    <a:pt x="88134" y="220285"/>
                    <a:pt x="90791" y="221595"/>
                    <a:pt x="88134" y="230767"/>
                  </a:cubicBezTo>
                  <a:cubicBezTo>
                    <a:pt x="86806" y="238629"/>
                    <a:pt x="84149" y="239940"/>
                    <a:pt x="82821" y="239940"/>
                  </a:cubicBezTo>
                  <a:cubicBezTo>
                    <a:pt x="81492" y="249112"/>
                    <a:pt x="74851" y="258284"/>
                    <a:pt x="65553" y="262215"/>
                  </a:cubicBezTo>
                  <a:cubicBezTo>
                    <a:pt x="60239" y="263525"/>
                    <a:pt x="56254" y="263525"/>
                    <a:pt x="52269" y="262215"/>
                  </a:cubicBezTo>
                  <a:cubicBezTo>
                    <a:pt x="41643" y="258284"/>
                    <a:pt x="35001" y="249112"/>
                    <a:pt x="33673" y="239940"/>
                  </a:cubicBezTo>
                  <a:cubicBezTo>
                    <a:pt x="32344" y="239940"/>
                    <a:pt x="29688" y="238629"/>
                    <a:pt x="28359" y="232078"/>
                  </a:cubicBezTo>
                  <a:cubicBezTo>
                    <a:pt x="25703" y="221595"/>
                    <a:pt x="28359" y="220285"/>
                    <a:pt x="31016" y="220285"/>
                  </a:cubicBezTo>
                  <a:cubicBezTo>
                    <a:pt x="31016" y="218974"/>
                    <a:pt x="29688" y="217664"/>
                    <a:pt x="29688" y="216354"/>
                  </a:cubicBezTo>
                  <a:cubicBezTo>
                    <a:pt x="28359" y="212423"/>
                    <a:pt x="28359" y="208492"/>
                    <a:pt x="29688" y="204561"/>
                  </a:cubicBezTo>
                  <a:cubicBezTo>
                    <a:pt x="31016" y="199320"/>
                    <a:pt x="33673" y="195389"/>
                    <a:pt x="37658" y="191458"/>
                  </a:cubicBezTo>
                  <a:cubicBezTo>
                    <a:pt x="38986" y="190147"/>
                    <a:pt x="41643" y="187527"/>
                    <a:pt x="44299" y="186217"/>
                  </a:cubicBezTo>
                  <a:cubicBezTo>
                    <a:pt x="45628" y="184906"/>
                    <a:pt x="48284" y="183596"/>
                    <a:pt x="50941" y="182286"/>
                  </a:cubicBezTo>
                  <a:close/>
                  <a:moveTo>
                    <a:pt x="167785" y="173038"/>
                  </a:moveTo>
                  <a:cubicBezTo>
                    <a:pt x="170854" y="173038"/>
                    <a:pt x="173342" y="175881"/>
                    <a:pt x="173342" y="179388"/>
                  </a:cubicBezTo>
                  <a:cubicBezTo>
                    <a:pt x="173342" y="182895"/>
                    <a:pt x="170854" y="185738"/>
                    <a:pt x="167785" y="185738"/>
                  </a:cubicBezTo>
                  <a:cubicBezTo>
                    <a:pt x="164716" y="185738"/>
                    <a:pt x="162228" y="182895"/>
                    <a:pt x="162228" y="179388"/>
                  </a:cubicBezTo>
                  <a:cubicBezTo>
                    <a:pt x="162228" y="175881"/>
                    <a:pt x="164716" y="173038"/>
                    <a:pt x="167785" y="173038"/>
                  </a:cubicBezTo>
                  <a:close/>
                  <a:moveTo>
                    <a:pt x="168402" y="155575"/>
                  </a:moveTo>
                  <a:cubicBezTo>
                    <a:pt x="169636" y="155575"/>
                    <a:pt x="170871" y="155575"/>
                    <a:pt x="172106" y="156986"/>
                  </a:cubicBezTo>
                  <a:cubicBezTo>
                    <a:pt x="173341" y="158397"/>
                    <a:pt x="173341" y="159808"/>
                    <a:pt x="173341" y="161219"/>
                  </a:cubicBezTo>
                  <a:cubicBezTo>
                    <a:pt x="173341" y="164041"/>
                    <a:pt x="173341" y="165453"/>
                    <a:pt x="172106" y="166864"/>
                  </a:cubicBezTo>
                  <a:cubicBezTo>
                    <a:pt x="170871" y="166864"/>
                    <a:pt x="169636" y="168275"/>
                    <a:pt x="168402" y="168275"/>
                  </a:cubicBezTo>
                  <a:cubicBezTo>
                    <a:pt x="167167" y="168275"/>
                    <a:pt x="165932" y="166864"/>
                    <a:pt x="164697" y="166864"/>
                  </a:cubicBezTo>
                  <a:cubicBezTo>
                    <a:pt x="163463" y="165453"/>
                    <a:pt x="162228" y="164041"/>
                    <a:pt x="162228" y="161219"/>
                  </a:cubicBezTo>
                  <a:cubicBezTo>
                    <a:pt x="162228" y="159808"/>
                    <a:pt x="163463" y="158397"/>
                    <a:pt x="164697" y="156986"/>
                  </a:cubicBezTo>
                  <a:cubicBezTo>
                    <a:pt x="165932" y="155575"/>
                    <a:pt x="167167" y="155575"/>
                    <a:pt x="168402" y="155575"/>
                  </a:cubicBezTo>
                  <a:close/>
                  <a:moveTo>
                    <a:pt x="146617" y="80963"/>
                  </a:moveTo>
                  <a:cubicBezTo>
                    <a:pt x="146617" y="80963"/>
                    <a:pt x="146617" y="80963"/>
                    <a:pt x="158524" y="115191"/>
                  </a:cubicBezTo>
                  <a:cubicBezTo>
                    <a:pt x="158524" y="115191"/>
                    <a:pt x="158524" y="115191"/>
                    <a:pt x="159847" y="120457"/>
                  </a:cubicBezTo>
                  <a:cubicBezTo>
                    <a:pt x="159847" y="120457"/>
                    <a:pt x="159847" y="120457"/>
                    <a:pt x="165138" y="105976"/>
                  </a:cubicBezTo>
                  <a:cubicBezTo>
                    <a:pt x="153232" y="90178"/>
                    <a:pt x="165138" y="90178"/>
                    <a:pt x="167784" y="90178"/>
                  </a:cubicBezTo>
                  <a:cubicBezTo>
                    <a:pt x="170430" y="90178"/>
                    <a:pt x="182336" y="90178"/>
                    <a:pt x="170430" y="105976"/>
                  </a:cubicBezTo>
                  <a:cubicBezTo>
                    <a:pt x="170430" y="105976"/>
                    <a:pt x="170430" y="105976"/>
                    <a:pt x="175722" y="120457"/>
                  </a:cubicBezTo>
                  <a:cubicBezTo>
                    <a:pt x="175722" y="120457"/>
                    <a:pt x="175722" y="120457"/>
                    <a:pt x="177045" y="115191"/>
                  </a:cubicBezTo>
                  <a:cubicBezTo>
                    <a:pt x="177045" y="115191"/>
                    <a:pt x="177045" y="115191"/>
                    <a:pt x="188951" y="80963"/>
                  </a:cubicBezTo>
                  <a:cubicBezTo>
                    <a:pt x="188951" y="80963"/>
                    <a:pt x="196889" y="86229"/>
                    <a:pt x="211441" y="91494"/>
                  </a:cubicBezTo>
                  <a:cubicBezTo>
                    <a:pt x="227316" y="98077"/>
                    <a:pt x="225993" y="111241"/>
                    <a:pt x="227316" y="134938"/>
                  </a:cubicBezTo>
                  <a:cubicBezTo>
                    <a:pt x="227316" y="134938"/>
                    <a:pt x="227316" y="134938"/>
                    <a:pt x="167784" y="134938"/>
                  </a:cubicBezTo>
                  <a:lnTo>
                    <a:pt x="108253" y="134938"/>
                  </a:lnTo>
                  <a:cubicBezTo>
                    <a:pt x="108253" y="111241"/>
                    <a:pt x="108253" y="98077"/>
                    <a:pt x="124128" y="91494"/>
                  </a:cubicBezTo>
                  <a:cubicBezTo>
                    <a:pt x="138680" y="86229"/>
                    <a:pt x="146617" y="80963"/>
                    <a:pt x="146617" y="80963"/>
                  </a:cubicBezTo>
                  <a:close/>
                  <a:moveTo>
                    <a:pt x="165180" y="0"/>
                  </a:moveTo>
                  <a:cubicBezTo>
                    <a:pt x="171689" y="0"/>
                    <a:pt x="176896" y="1310"/>
                    <a:pt x="180801" y="3931"/>
                  </a:cubicBezTo>
                  <a:cubicBezTo>
                    <a:pt x="186008" y="6551"/>
                    <a:pt x="187310" y="10482"/>
                    <a:pt x="187310" y="10482"/>
                  </a:cubicBezTo>
                  <a:cubicBezTo>
                    <a:pt x="187310" y="10482"/>
                    <a:pt x="199026" y="10482"/>
                    <a:pt x="195121" y="35378"/>
                  </a:cubicBezTo>
                  <a:cubicBezTo>
                    <a:pt x="195121" y="36689"/>
                    <a:pt x="195121" y="37999"/>
                    <a:pt x="195121" y="39309"/>
                  </a:cubicBezTo>
                  <a:cubicBezTo>
                    <a:pt x="196422" y="39309"/>
                    <a:pt x="200328" y="40620"/>
                    <a:pt x="196422" y="49792"/>
                  </a:cubicBezTo>
                  <a:cubicBezTo>
                    <a:pt x="195121" y="56343"/>
                    <a:pt x="193819" y="58964"/>
                    <a:pt x="192517" y="58964"/>
                  </a:cubicBezTo>
                  <a:cubicBezTo>
                    <a:pt x="191215" y="66826"/>
                    <a:pt x="184707" y="77308"/>
                    <a:pt x="174293" y="81239"/>
                  </a:cubicBezTo>
                  <a:cubicBezTo>
                    <a:pt x="170387" y="82550"/>
                    <a:pt x="165180" y="82550"/>
                    <a:pt x="161275" y="81239"/>
                  </a:cubicBezTo>
                  <a:cubicBezTo>
                    <a:pt x="150861" y="77308"/>
                    <a:pt x="144352" y="66826"/>
                    <a:pt x="143050" y="58964"/>
                  </a:cubicBezTo>
                  <a:cubicBezTo>
                    <a:pt x="141749" y="58964"/>
                    <a:pt x="139145" y="56343"/>
                    <a:pt x="137843" y="49792"/>
                  </a:cubicBezTo>
                  <a:cubicBezTo>
                    <a:pt x="135240" y="40620"/>
                    <a:pt x="137843" y="39309"/>
                    <a:pt x="140447" y="39309"/>
                  </a:cubicBezTo>
                  <a:cubicBezTo>
                    <a:pt x="140447" y="37999"/>
                    <a:pt x="139145" y="36689"/>
                    <a:pt x="139145" y="35378"/>
                  </a:cubicBezTo>
                  <a:cubicBezTo>
                    <a:pt x="139145" y="31447"/>
                    <a:pt x="137843" y="27516"/>
                    <a:pt x="139145" y="23585"/>
                  </a:cubicBezTo>
                  <a:cubicBezTo>
                    <a:pt x="140447" y="18344"/>
                    <a:pt x="143050" y="13103"/>
                    <a:pt x="146956" y="10482"/>
                  </a:cubicBezTo>
                  <a:cubicBezTo>
                    <a:pt x="148257" y="7862"/>
                    <a:pt x="150861" y="6551"/>
                    <a:pt x="153464" y="5241"/>
                  </a:cubicBezTo>
                  <a:cubicBezTo>
                    <a:pt x="154766" y="3931"/>
                    <a:pt x="157370" y="2620"/>
                    <a:pt x="159973" y="1310"/>
                  </a:cubicBezTo>
                  <a:cubicBezTo>
                    <a:pt x="161275" y="1310"/>
                    <a:pt x="163878" y="0"/>
                    <a:pt x="16518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1601962" y="2512681"/>
              <a:ext cx="2481988" cy="2613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لهذه النقطة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1817679" y="2222922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7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4910344" y="1727960"/>
            <a:ext cx="2440343" cy="4350309"/>
            <a:chOff x="4872244" y="892708"/>
            <a:chExt cx="2440343" cy="4350309"/>
          </a:xfrm>
        </p:grpSpPr>
        <p:sp>
          <p:nvSpPr>
            <p:cNvPr id="20" name="íṩľíḍè-Freeform: Shape 32"/>
            <p:cNvSpPr/>
            <p:nvPr/>
          </p:nvSpPr>
          <p:spPr>
            <a:xfrm>
              <a:off x="5411924" y="2642152"/>
              <a:ext cx="1426774" cy="2600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58" y="0"/>
                  </a:moveTo>
                  <a:cubicBezTo>
                    <a:pt x="19858" y="0"/>
                    <a:pt x="16102" y="147"/>
                    <a:pt x="16102" y="147"/>
                  </a:cubicBezTo>
                  <a:lnTo>
                    <a:pt x="16102" y="6716"/>
                  </a:lnTo>
                  <a:lnTo>
                    <a:pt x="19858" y="6716"/>
                  </a:lnTo>
                  <a:lnTo>
                    <a:pt x="19858" y="0"/>
                  </a:lnTo>
                  <a:close/>
                  <a:moveTo>
                    <a:pt x="5469" y="608"/>
                  </a:moveTo>
                  <a:cubicBezTo>
                    <a:pt x="5469" y="608"/>
                    <a:pt x="1713" y="755"/>
                    <a:pt x="1713" y="755"/>
                  </a:cubicBezTo>
                  <a:lnTo>
                    <a:pt x="1713" y="6760"/>
                  </a:lnTo>
                  <a:lnTo>
                    <a:pt x="5469" y="6760"/>
                  </a:lnTo>
                  <a:lnTo>
                    <a:pt x="5469" y="608"/>
                  </a:lnTo>
                  <a:close/>
                  <a:moveTo>
                    <a:pt x="0" y="7396"/>
                  </a:moveTo>
                  <a:cubicBezTo>
                    <a:pt x="0" y="7396"/>
                    <a:pt x="0" y="10542"/>
                    <a:pt x="0" y="11886"/>
                  </a:cubicBezTo>
                  <a:cubicBezTo>
                    <a:pt x="0" y="14793"/>
                    <a:pt x="3958" y="15970"/>
                    <a:pt x="6976" y="15970"/>
                  </a:cubicBezTo>
                  <a:cubicBezTo>
                    <a:pt x="8001" y="15970"/>
                    <a:pt x="9809" y="15970"/>
                    <a:pt x="10603" y="15970"/>
                  </a:cubicBezTo>
                  <a:cubicBezTo>
                    <a:pt x="10848" y="15970"/>
                    <a:pt x="10997" y="15970"/>
                    <a:pt x="10997" y="15970"/>
                  </a:cubicBezTo>
                  <a:cubicBezTo>
                    <a:pt x="11791" y="15970"/>
                    <a:pt x="13599" y="15970"/>
                    <a:pt x="14624" y="15970"/>
                  </a:cubicBezTo>
                  <a:cubicBezTo>
                    <a:pt x="17642" y="15970"/>
                    <a:pt x="21600" y="14793"/>
                    <a:pt x="21600" y="11886"/>
                  </a:cubicBezTo>
                  <a:cubicBezTo>
                    <a:pt x="21600" y="10542"/>
                    <a:pt x="21600" y="7396"/>
                    <a:pt x="21600" y="7396"/>
                  </a:cubicBezTo>
                  <a:cubicBezTo>
                    <a:pt x="21600" y="7396"/>
                    <a:pt x="10997" y="7396"/>
                    <a:pt x="10997" y="7396"/>
                  </a:cubicBezTo>
                  <a:lnTo>
                    <a:pt x="10603" y="7396"/>
                  </a:lnTo>
                  <a:lnTo>
                    <a:pt x="0" y="7396"/>
                  </a:lnTo>
                  <a:close/>
                  <a:moveTo>
                    <a:pt x="5436" y="16560"/>
                  </a:moveTo>
                  <a:cubicBezTo>
                    <a:pt x="5436" y="16560"/>
                    <a:pt x="5436" y="18409"/>
                    <a:pt x="5436" y="19199"/>
                  </a:cubicBezTo>
                  <a:cubicBezTo>
                    <a:pt x="5436" y="20908"/>
                    <a:pt x="7760" y="21600"/>
                    <a:pt x="9535" y="21600"/>
                  </a:cubicBezTo>
                  <a:cubicBezTo>
                    <a:pt x="10138" y="21600"/>
                    <a:pt x="10196" y="21600"/>
                    <a:pt x="10663" y="21600"/>
                  </a:cubicBezTo>
                  <a:cubicBezTo>
                    <a:pt x="10807" y="21600"/>
                    <a:pt x="10894" y="21600"/>
                    <a:pt x="10894" y="21600"/>
                  </a:cubicBezTo>
                  <a:cubicBezTo>
                    <a:pt x="11361" y="21600"/>
                    <a:pt x="11416" y="21600"/>
                    <a:pt x="12018" y="21600"/>
                  </a:cubicBezTo>
                  <a:cubicBezTo>
                    <a:pt x="13793" y="21600"/>
                    <a:pt x="16121" y="20908"/>
                    <a:pt x="16121" y="19199"/>
                  </a:cubicBezTo>
                  <a:cubicBezTo>
                    <a:pt x="16121" y="18409"/>
                    <a:pt x="16121" y="16560"/>
                    <a:pt x="16121" y="16560"/>
                  </a:cubicBezTo>
                  <a:cubicBezTo>
                    <a:pt x="16121" y="16560"/>
                    <a:pt x="10894" y="16560"/>
                    <a:pt x="10894" y="16560"/>
                  </a:cubicBezTo>
                  <a:lnTo>
                    <a:pt x="10663" y="16560"/>
                  </a:lnTo>
                  <a:lnTo>
                    <a:pt x="5436" y="1656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ṩľíḍè-Freeform: Shape 44"/>
            <p:cNvSpPr/>
            <p:nvPr/>
          </p:nvSpPr>
          <p:spPr>
            <a:xfrm>
              <a:off x="4990836" y="892708"/>
              <a:ext cx="2203160" cy="45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028" extrusionOk="0">
                  <a:moveTo>
                    <a:pt x="21480" y="6888"/>
                  </a:moveTo>
                  <a:cubicBezTo>
                    <a:pt x="21542" y="10972"/>
                    <a:pt x="20849" y="14564"/>
                    <a:pt x="19940" y="14871"/>
                  </a:cubicBezTo>
                  <a:lnTo>
                    <a:pt x="1768" y="21007"/>
                  </a:lnTo>
                  <a:cubicBezTo>
                    <a:pt x="859" y="21314"/>
                    <a:pt x="65" y="18224"/>
                    <a:pt x="4" y="14140"/>
                  </a:cubicBezTo>
                  <a:cubicBezTo>
                    <a:pt x="-58" y="10056"/>
                    <a:pt x="635" y="6464"/>
                    <a:pt x="1544" y="6157"/>
                  </a:cubicBezTo>
                  <a:lnTo>
                    <a:pt x="19716" y="21"/>
                  </a:lnTo>
                  <a:cubicBezTo>
                    <a:pt x="20625" y="-286"/>
                    <a:pt x="21419" y="2804"/>
                    <a:pt x="21480" y="6888"/>
                  </a:cubicBezTo>
                  <a:close/>
                </a:path>
              </a:pathLst>
            </a:cu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ṩľíḍè-Rectangle 45"/>
            <p:cNvSpPr/>
            <p:nvPr/>
          </p:nvSpPr>
          <p:spPr>
            <a:xfrm rot="21360000">
              <a:off x="5109878" y="1002763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3" name="íṩľíḍè-Freeform: Shape 42"/>
            <p:cNvSpPr/>
            <p:nvPr/>
          </p:nvSpPr>
          <p:spPr>
            <a:xfrm>
              <a:off x="4872244" y="1317321"/>
              <a:ext cx="2440341" cy="47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48" extrusionOk="0">
                  <a:moveTo>
                    <a:pt x="21492" y="6648"/>
                  </a:moveTo>
                  <a:cubicBezTo>
                    <a:pt x="21548" y="10589"/>
                    <a:pt x="20922" y="14056"/>
                    <a:pt x="20101" y="14352"/>
                  </a:cubicBezTo>
                  <a:lnTo>
                    <a:pt x="1597" y="21028"/>
                  </a:lnTo>
                  <a:cubicBezTo>
                    <a:pt x="776" y="21324"/>
                    <a:pt x="59" y="18342"/>
                    <a:pt x="4" y="14400"/>
                  </a:cubicBezTo>
                  <a:cubicBezTo>
                    <a:pt x="-52" y="10459"/>
                    <a:pt x="574" y="6992"/>
                    <a:pt x="1395" y="6696"/>
                  </a:cubicBezTo>
                  <a:lnTo>
                    <a:pt x="19899" y="20"/>
                  </a:lnTo>
                  <a:cubicBezTo>
                    <a:pt x="20720" y="-276"/>
                    <a:pt x="21437" y="2706"/>
                    <a:pt x="21492" y="6648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ṩľíḍè-Rectangle 43"/>
            <p:cNvSpPr/>
            <p:nvPr/>
          </p:nvSpPr>
          <p:spPr>
            <a:xfrm rot="21360000">
              <a:off x="5110178" y="1435867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5" name="íṩľíḍè-Freeform: Shape 40"/>
            <p:cNvSpPr/>
            <p:nvPr/>
          </p:nvSpPr>
          <p:spPr>
            <a:xfrm>
              <a:off x="4872246" y="1758917"/>
              <a:ext cx="2440341" cy="472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048" extrusionOk="0">
                  <a:moveTo>
                    <a:pt x="21492" y="6648"/>
                  </a:moveTo>
                  <a:cubicBezTo>
                    <a:pt x="21548" y="10589"/>
                    <a:pt x="20922" y="14056"/>
                    <a:pt x="20101" y="14352"/>
                  </a:cubicBezTo>
                  <a:lnTo>
                    <a:pt x="1597" y="21028"/>
                  </a:lnTo>
                  <a:cubicBezTo>
                    <a:pt x="776" y="21324"/>
                    <a:pt x="59" y="18342"/>
                    <a:pt x="4" y="14400"/>
                  </a:cubicBezTo>
                  <a:cubicBezTo>
                    <a:pt x="-52" y="10459"/>
                    <a:pt x="574" y="6992"/>
                    <a:pt x="1395" y="6696"/>
                  </a:cubicBezTo>
                  <a:lnTo>
                    <a:pt x="19899" y="20"/>
                  </a:lnTo>
                  <a:cubicBezTo>
                    <a:pt x="20720" y="-276"/>
                    <a:pt x="21437" y="2706"/>
                    <a:pt x="21492" y="6648"/>
                  </a:cubicBez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íṩľíḍè-Rectangle 41"/>
            <p:cNvSpPr/>
            <p:nvPr/>
          </p:nvSpPr>
          <p:spPr>
            <a:xfrm rot="21360000">
              <a:off x="5110179" y="1881680"/>
              <a:ext cx="1964475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7" name="íṩľíḍè-Freeform: Shape 38"/>
            <p:cNvSpPr/>
            <p:nvPr/>
          </p:nvSpPr>
          <p:spPr>
            <a:xfrm>
              <a:off x="4990837" y="2200512"/>
              <a:ext cx="2203156" cy="45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086" extrusionOk="0">
                  <a:moveTo>
                    <a:pt x="19940" y="14835"/>
                  </a:moveTo>
                  <a:cubicBezTo>
                    <a:pt x="20849" y="14529"/>
                    <a:pt x="21542" y="10945"/>
                    <a:pt x="21480" y="6871"/>
                  </a:cubicBezTo>
                  <a:cubicBezTo>
                    <a:pt x="21419" y="2798"/>
                    <a:pt x="20625" y="-285"/>
                    <a:pt x="19716" y="21"/>
                  </a:cubicBezTo>
                  <a:lnTo>
                    <a:pt x="1544" y="6142"/>
                  </a:lnTo>
                  <a:cubicBezTo>
                    <a:pt x="635" y="6448"/>
                    <a:pt x="-58" y="10032"/>
                    <a:pt x="4" y="14106"/>
                  </a:cubicBezTo>
                  <a:cubicBezTo>
                    <a:pt x="65" y="18179"/>
                    <a:pt x="702" y="21315"/>
                    <a:pt x="1419" y="21073"/>
                  </a:cubicBezTo>
                  <a:cubicBezTo>
                    <a:pt x="2136" y="20832"/>
                    <a:pt x="3418" y="20400"/>
                    <a:pt x="4269" y="20114"/>
                  </a:cubicBezTo>
                  <a:cubicBezTo>
                    <a:pt x="5119" y="19827"/>
                    <a:pt x="6558" y="19343"/>
                    <a:pt x="7467" y="19036"/>
                  </a:cubicBezTo>
                  <a:lnTo>
                    <a:pt x="12885" y="17211"/>
                  </a:lnTo>
                  <a:cubicBezTo>
                    <a:pt x="13794" y="16905"/>
                    <a:pt x="15233" y="16420"/>
                    <a:pt x="16083" y="16134"/>
                  </a:cubicBezTo>
                  <a:cubicBezTo>
                    <a:pt x="16934" y="15848"/>
                    <a:pt x="18373" y="15363"/>
                    <a:pt x="19281" y="15057"/>
                  </a:cubicBezTo>
                  <a:cubicBezTo>
                    <a:pt x="19281" y="15057"/>
                    <a:pt x="19940" y="14835"/>
                    <a:pt x="19940" y="14835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ṩľíḍè-Rectangle 39"/>
            <p:cNvSpPr/>
            <p:nvPr/>
          </p:nvSpPr>
          <p:spPr>
            <a:xfrm rot="21360000">
              <a:off x="5109880" y="2315228"/>
              <a:ext cx="1964474" cy="22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lc="http://schemas.openxmlformats.org/drawingml/2006/lockedCanvas" xmlns:p14="http://schemas.microsoft.com/office/powerpoint/2010/main" xmlns:ma14="http://schemas.microsoft.com/office/mac/drawingml/2011/main" val="1"/>
              </a:ext>
            </a:extLst>
          </p:spPr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zh-CN" altLang="en-US" sz="1100" b="1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02913" y="1948347"/>
            <a:ext cx="446472" cy="446471"/>
            <a:chOff x="3302913" y="1832233"/>
            <a:chExt cx="446472" cy="446471"/>
          </a:xfrm>
        </p:grpSpPr>
        <p:sp>
          <p:nvSpPr>
            <p:cNvPr id="6" name="íṩľíḍè-Oval 28"/>
            <p:cNvSpPr/>
            <p:nvPr/>
          </p:nvSpPr>
          <p:spPr>
            <a:xfrm>
              <a:off x="3302913" y="1832233"/>
              <a:ext cx="446472" cy="446471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ṩľíḍè-Freeform: Shape 29"/>
            <p:cNvSpPr/>
            <p:nvPr/>
          </p:nvSpPr>
          <p:spPr>
            <a:xfrm>
              <a:off x="3384969" y="1930177"/>
              <a:ext cx="279754" cy="22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18" y="16416"/>
                  </a:moveTo>
                  <a:cubicBezTo>
                    <a:pt x="20918" y="14034"/>
                    <a:pt x="19389" y="12096"/>
                    <a:pt x="17510" y="12096"/>
                  </a:cubicBezTo>
                  <a:cubicBezTo>
                    <a:pt x="17007" y="12096"/>
                    <a:pt x="16531" y="12238"/>
                    <a:pt x="16102" y="12487"/>
                  </a:cubicBezTo>
                  <a:lnTo>
                    <a:pt x="17962" y="16005"/>
                  </a:lnTo>
                  <a:cubicBezTo>
                    <a:pt x="18093" y="16253"/>
                    <a:pt x="18040" y="16588"/>
                    <a:pt x="17845" y="16754"/>
                  </a:cubicBezTo>
                  <a:cubicBezTo>
                    <a:pt x="17649" y="16920"/>
                    <a:pt x="17385" y="16854"/>
                    <a:pt x="17254" y="16606"/>
                  </a:cubicBezTo>
                  <a:lnTo>
                    <a:pt x="15375" y="13053"/>
                  </a:lnTo>
                  <a:cubicBezTo>
                    <a:pt x="14600" y="13846"/>
                    <a:pt x="14102" y="15058"/>
                    <a:pt x="14102" y="16416"/>
                  </a:cubicBezTo>
                  <a:cubicBezTo>
                    <a:pt x="14102" y="18798"/>
                    <a:pt x="15631" y="20736"/>
                    <a:pt x="17510" y="20736"/>
                  </a:cubicBezTo>
                  <a:cubicBezTo>
                    <a:pt x="19389" y="20736"/>
                    <a:pt x="20918" y="18798"/>
                    <a:pt x="20918" y="16416"/>
                  </a:cubicBezTo>
                  <a:close/>
                  <a:moveTo>
                    <a:pt x="14189" y="8782"/>
                  </a:moveTo>
                  <a:lnTo>
                    <a:pt x="12536" y="8782"/>
                  </a:lnTo>
                  <a:cubicBezTo>
                    <a:pt x="12348" y="8782"/>
                    <a:pt x="12128" y="8607"/>
                    <a:pt x="12045" y="8393"/>
                  </a:cubicBezTo>
                  <a:lnTo>
                    <a:pt x="11356" y="6603"/>
                  </a:lnTo>
                  <a:lnTo>
                    <a:pt x="9243" y="9705"/>
                  </a:lnTo>
                  <a:cubicBezTo>
                    <a:pt x="9243" y="9705"/>
                    <a:pt x="9606" y="9897"/>
                    <a:pt x="10051" y="10132"/>
                  </a:cubicBezTo>
                  <a:lnTo>
                    <a:pt x="14189" y="10132"/>
                  </a:lnTo>
                  <a:cubicBezTo>
                    <a:pt x="14189" y="10132"/>
                    <a:pt x="14189" y="8782"/>
                    <a:pt x="14189" y="8782"/>
                  </a:cubicBezTo>
                  <a:close/>
                  <a:moveTo>
                    <a:pt x="13604" y="11212"/>
                  </a:moveTo>
                  <a:lnTo>
                    <a:pt x="11905" y="11212"/>
                  </a:lnTo>
                  <a:cubicBezTo>
                    <a:pt x="12066" y="11422"/>
                    <a:pt x="12163" y="11705"/>
                    <a:pt x="12163" y="12007"/>
                  </a:cubicBezTo>
                  <a:lnTo>
                    <a:pt x="12164" y="12007"/>
                  </a:lnTo>
                  <a:cubicBezTo>
                    <a:pt x="12164" y="12007"/>
                    <a:pt x="12162" y="12897"/>
                    <a:pt x="12160" y="14004"/>
                  </a:cubicBezTo>
                  <a:cubicBezTo>
                    <a:pt x="12160" y="14004"/>
                    <a:pt x="13604" y="11212"/>
                    <a:pt x="13604" y="11212"/>
                  </a:cubicBezTo>
                  <a:close/>
                  <a:moveTo>
                    <a:pt x="10364" y="12569"/>
                  </a:moveTo>
                  <a:cubicBezTo>
                    <a:pt x="10364" y="12569"/>
                    <a:pt x="8419" y="11701"/>
                    <a:pt x="7492" y="11281"/>
                  </a:cubicBezTo>
                  <a:lnTo>
                    <a:pt x="6784" y="12517"/>
                  </a:lnTo>
                  <a:cubicBezTo>
                    <a:pt x="7518" y="13333"/>
                    <a:pt x="8019" y="14475"/>
                    <a:pt x="8147" y="15766"/>
                  </a:cubicBezTo>
                  <a:lnTo>
                    <a:pt x="10364" y="15766"/>
                  </a:lnTo>
                  <a:cubicBezTo>
                    <a:pt x="10364" y="15766"/>
                    <a:pt x="10364" y="12569"/>
                    <a:pt x="10364" y="12569"/>
                  </a:cubicBezTo>
                  <a:close/>
                  <a:moveTo>
                    <a:pt x="7481" y="16846"/>
                  </a:moveTo>
                  <a:lnTo>
                    <a:pt x="4090" y="16846"/>
                  </a:lnTo>
                  <a:cubicBezTo>
                    <a:pt x="3855" y="16846"/>
                    <a:pt x="3664" y="16604"/>
                    <a:pt x="3664" y="16306"/>
                  </a:cubicBezTo>
                  <a:cubicBezTo>
                    <a:pt x="3664" y="16171"/>
                    <a:pt x="3704" y="16049"/>
                    <a:pt x="3769" y="15955"/>
                  </a:cubicBezTo>
                  <a:lnTo>
                    <a:pt x="3767" y="15953"/>
                  </a:lnTo>
                  <a:lnTo>
                    <a:pt x="5685" y="12601"/>
                  </a:lnTo>
                  <a:cubicBezTo>
                    <a:pt x="5209" y="12280"/>
                    <a:pt x="4666" y="12096"/>
                    <a:pt x="4090" y="12096"/>
                  </a:cubicBezTo>
                  <a:cubicBezTo>
                    <a:pt x="2211" y="12096"/>
                    <a:pt x="682" y="14034"/>
                    <a:pt x="682" y="16416"/>
                  </a:cubicBezTo>
                  <a:cubicBezTo>
                    <a:pt x="682" y="18798"/>
                    <a:pt x="2211" y="20736"/>
                    <a:pt x="4090" y="20736"/>
                  </a:cubicBezTo>
                  <a:cubicBezTo>
                    <a:pt x="5855" y="20736"/>
                    <a:pt x="7310" y="19027"/>
                    <a:pt x="7481" y="16846"/>
                  </a:cubicBezTo>
                  <a:close/>
                  <a:moveTo>
                    <a:pt x="4926" y="15766"/>
                  </a:moveTo>
                  <a:lnTo>
                    <a:pt x="7455" y="15766"/>
                  </a:lnTo>
                  <a:cubicBezTo>
                    <a:pt x="7335" y="14765"/>
                    <a:pt x="6945" y="13877"/>
                    <a:pt x="6379" y="13225"/>
                  </a:cubicBezTo>
                  <a:cubicBezTo>
                    <a:pt x="6379" y="13225"/>
                    <a:pt x="4926" y="15766"/>
                    <a:pt x="4926" y="15766"/>
                  </a:cubicBezTo>
                  <a:close/>
                  <a:moveTo>
                    <a:pt x="21600" y="16416"/>
                  </a:moveTo>
                  <a:cubicBezTo>
                    <a:pt x="21600" y="19279"/>
                    <a:pt x="19769" y="21600"/>
                    <a:pt x="17510" y="21600"/>
                  </a:cubicBezTo>
                  <a:cubicBezTo>
                    <a:pt x="15251" y="21600"/>
                    <a:pt x="13420" y="19279"/>
                    <a:pt x="13420" y="16416"/>
                  </a:cubicBezTo>
                  <a:cubicBezTo>
                    <a:pt x="13420" y="14756"/>
                    <a:pt x="14036" y="13280"/>
                    <a:pt x="14994" y="12331"/>
                  </a:cubicBezTo>
                  <a:lnTo>
                    <a:pt x="14513" y="11423"/>
                  </a:lnTo>
                  <a:lnTo>
                    <a:pt x="12154" y="15982"/>
                  </a:lnTo>
                  <a:cubicBezTo>
                    <a:pt x="12150" y="17186"/>
                    <a:pt x="12145" y="18206"/>
                    <a:pt x="12138" y="18243"/>
                  </a:cubicBezTo>
                  <a:cubicBezTo>
                    <a:pt x="12020" y="18855"/>
                    <a:pt x="11533" y="19229"/>
                    <a:pt x="11050" y="19080"/>
                  </a:cubicBezTo>
                  <a:cubicBezTo>
                    <a:pt x="10639" y="18953"/>
                    <a:pt x="10364" y="18486"/>
                    <a:pt x="10365" y="17972"/>
                  </a:cubicBezTo>
                  <a:lnTo>
                    <a:pt x="10364" y="17972"/>
                  </a:lnTo>
                  <a:lnTo>
                    <a:pt x="10364" y="16846"/>
                  </a:lnTo>
                  <a:lnTo>
                    <a:pt x="8165" y="16846"/>
                  </a:lnTo>
                  <a:cubicBezTo>
                    <a:pt x="7992" y="19507"/>
                    <a:pt x="6234" y="21600"/>
                    <a:pt x="4090" y="21600"/>
                  </a:cubicBezTo>
                  <a:cubicBezTo>
                    <a:pt x="1831" y="21600"/>
                    <a:pt x="0" y="19279"/>
                    <a:pt x="0" y="16416"/>
                  </a:cubicBezTo>
                  <a:cubicBezTo>
                    <a:pt x="0" y="13553"/>
                    <a:pt x="1831" y="11232"/>
                    <a:pt x="4090" y="11232"/>
                  </a:cubicBezTo>
                  <a:cubicBezTo>
                    <a:pt x="4816" y="11232"/>
                    <a:pt x="5498" y="11473"/>
                    <a:pt x="6089" y="11894"/>
                  </a:cubicBezTo>
                  <a:lnTo>
                    <a:pt x="6711" y="10807"/>
                  </a:lnTo>
                  <a:cubicBezTo>
                    <a:pt x="6338" y="10396"/>
                    <a:pt x="6155" y="9743"/>
                    <a:pt x="6280" y="9094"/>
                  </a:cubicBezTo>
                  <a:cubicBezTo>
                    <a:pt x="6339" y="8788"/>
                    <a:pt x="6460" y="8522"/>
                    <a:pt x="6620" y="8310"/>
                  </a:cubicBezTo>
                  <a:lnTo>
                    <a:pt x="6619" y="8309"/>
                  </a:lnTo>
                  <a:lnTo>
                    <a:pt x="9702" y="3971"/>
                  </a:lnTo>
                  <a:lnTo>
                    <a:pt x="9702" y="3971"/>
                  </a:lnTo>
                  <a:cubicBezTo>
                    <a:pt x="10018" y="3426"/>
                    <a:pt x="10573" y="3146"/>
                    <a:pt x="11124" y="3316"/>
                  </a:cubicBezTo>
                  <a:cubicBezTo>
                    <a:pt x="11559" y="3451"/>
                    <a:pt x="11893" y="3838"/>
                    <a:pt x="12055" y="4325"/>
                  </a:cubicBezTo>
                  <a:lnTo>
                    <a:pt x="12056" y="4324"/>
                  </a:lnTo>
                  <a:lnTo>
                    <a:pt x="12989" y="7054"/>
                  </a:lnTo>
                  <a:lnTo>
                    <a:pt x="14970" y="7054"/>
                  </a:lnTo>
                  <a:cubicBezTo>
                    <a:pt x="15347" y="7054"/>
                    <a:pt x="15652" y="7440"/>
                    <a:pt x="15652" y="7918"/>
                  </a:cubicBezTo>
                  <a:cubicBezTo>
                    <a:pt x="15652" y="8364"/>
                    <a:pt x="15384" y="8727"/>
                    <a:pt x="15041" y="8772"/>
                  </a:cubicBezTo>
                  <a:lnTo>
                    <a:pt x="15041" y="10481"/>
                  </a:lnTo>
                  <a:lnTo>
                    <a:pt x="15716" y="11757"/>
                  </a:lnTo>
                  <a:cubicBezTo>
                    <a:pt x="16258" y="11421"/>
                    <a:pt x="16866" y="11232"/>
                    <a:pt x="17510" y="11232"/>
                  </a:cubicBezTo>
                  <a:cubicBezTo>
                    <a:pt x="19769" y="11232"/>
                    <a:pt x="21600" y="13553"/>
                    <a:pt x="21600" y="16416"/>
                  </a:cubicBezTo>
                  <a:close/>
                  <a:moveTo>
                    <a:pt x="11562" y="1728"/>
                  </a:moveTo>
                  <a:cubicBezTo>
                    <a:pt x="11562" y="774"/>
                    <a:pt x="12172" y="0"/>
                    <a:pt x="12925" y="0"/>
                  </a:cubicBezTo>
                  <a:cubicBezTo>
                    <a:pt x="13678" y="0"/>
                    <a:pt x="14289" y="774"/>
                    <a:pt x="14289" y="1728"/>
                  </a:cubicBezTo>
                  <a:cubicBezTo>
                    <a:pt x="14289" y="2682"/>
                    <a:pt x="13678" y="3456"/>
                    <a:pt x="12925" y="3456"/>
                  </a:cubicBezTo>
                  <a:cubicBezTo>
                    <a:pt x="12172" y="3456"/>
                    <a:pt x="11562" y="2682"/>
                    <a:pt x="11562" y="17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474171" y="1951479"/>
            <a:ext cx="446471" cy="446471"/>
            <a:chOff x="8474171" y="1835365"/>
            <a:chExt cx="446471" cy="446471"/>
          </a:xfrm>
        </p:grpSpPr>
        <p:sp>
          <p:nvSpPr>
            <p:cNvPr id="10" name="íṩľíḍè-Oval 22"/>
            <p:cNvSpPr/>
            <p:nvPr/>
          </p:nvSpPr>
          <p:spPr>
            <a:xfrm>
              <a:off x="8474171" y="1835365"/>
              <a:ext cx="446471" cy="446471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íṩľíḍè-Freeform: Shape 23"/>
            <p:cNvSpPr/>
            <p:nvPr/>
          </p:nvSpPr>
          <p:spPr>
            <a:xfrm>
              <a:off x="8612462" y="1954054"/>
              <a:ext cx="169890" cy="20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1" y="0"/>
                  </a:moveTo>
                  <a:cubicBezTo>
                    <a:pt x="372" y="0"/>
                    <a:pt x="0" y="302"/>
                    <a:pt x="0" y="675"/>
                  </a:cubicBezTo>
                  <a:cubicBezTo>
                    <a:pt x="0" y="1048"/>
                    <a:pt x="372" y="1350"/>
                    <a:pt x="831" y="1350"/>
                  </a:cubicBezTo>
                  <a:lnTo>
                    <a:pt x="20769" y="1350"/>
                  </a:lnTo>
                  <a:cubicBezTo>
                    <a:pt x="21228" y="1350"/>
                    <a:pt x="21600" y="1048"/>
                    <a:pt x="21600" y="675"/>
                  </a:cubicBezTo>
                  <a:cubicBezTo>
                    <a:pt x="21600" y="302"/>
                    <a:pt x="21228" y="0"/>
                    <a:pt x="20769" y="0"/>
                  </a:cubicBezTo>
                  <a:lnTo>
                    <a:pt x="831" y="0"/>
                  </a:lnTo>
                  <a:close/>
                  <a:moveTo>
                    <a:pt x="831" y="2025"/>
                  </a:moveTo>
                  <a:lnTo>
                    <a:pt x="831" y="15525"/>
                  </a:lnTo>
                  <a:cubicBezTo>
                    <a:pt x="831" y="15525"/>
                    <a:pt x="20769" y="15525"/>
                    <a:pt x="20769" y="15525"/>
                  </a:cubicBezTo>
                  <a:lnTo>
                    <a:pt x="20769" y="2025"/>
                  </a:lnTo>
                  <a:lnTo>
                    <a:pt x="831" y="2025"/>
                  </a:lnTo>
                  <a:close/>
                  <a:moveTo>
                    <a:pt x="15785" y="4050"/>
                  </a:moveTo>
                  <a:lnTo>
                    <a:pt x="18277" y="4050"/>
                  </a:lnTo>
                  <a:cubicBezTo>
                    <a:pt x="18277" y="4050"/>
                    <a:pt x="18277" y="13500"/>
                    <a:pt x="18277" y="13500"/>
                  </a:cubicBezTo>
                  <a:lnTo>
                    <a:pt x="15785" y="13500"/>
                  </a:lnTo>
                  <a:lnTo>
                    <a:pt x="15785" y="4050"/>
                  </a:lnTo>
                  <a:close/>
                  <a:moveTo>
                    <a:pt x="7477" y="6750"/>
                  </a:moveTo>
                  <a:lnTo>
                    <a:pt x="9969" y="6750"/>
                  </a:lnTo>
                  <a:cubicBezTo>
                    <a:pt x="9969" y="6750"/>
                    <a:pt x="9969" y="13500"/>
                    <a:pt x="9969" y="13500"/>
                  </a:cubicBezTo>
                  <a:lnTo>
                    <a:pt x="7477" y="13500"/>
                  </a:lnTo>
                  <a:lnTo>
                    <a:pt x="7477" y="6750"/>
                  </a:lnTo>
                  <a:close/>
                  <a:moveTo>
                    <a:pt x="11631" y="8775"/>
                  </a:moveTo>
                  <a:lnTo>
                    <a:pt x="14123" y="8775"/>
                  </a:lnTo>
                  <a:cubicBezTo>
                    <a:pt x="14123" y="8775"/>
                    <a:pt x="14123" y="13500"/>
                    <a:pt x="14123" y="13500"/>
                  </a:cubicBezTo>
                  <a:lnTo>
                    <a:pt x="11631" y="13500"/>
                  </a:lnTo>
                  <a:lnTo>
                    <a:pt x="11631" y="8775"/>
                  </a:lnTo>
                  <a:close/>
                  <a:moveTo>
                    <a:pt x="3323" y="10800"/>
                  </a:moveTo>
                  <a:lnTo>
                    <a:pt x="5815" y="10800"/>
                  </a:lnTo>
                  <a:cubicBezTo>
                    <a:pt x="5815" y="10800"/>
                    <a:pt x="5815" y="13500"/>
                    <a:pt x="5815" y="13500"/>
                  </a:cubicBezTo>
                  <a:lnTo>
                    <a:pt x="3323" y="13500"/>
                  </a:lnTo>
                  <a:lnTo>
                    <a:pt x="3323" y="10800"/>
                  </a:lnTo>
                  <a:close/>
                  <a:moveTo>
                    <a:pt x="3323" y="16200"/>
                  </a:moveTo>
                  <a:lnTo>
                    <a:pt x="1662" y="21600"/>
                  </a:lnTo>
                  <a:lnTo>
                    <a:pt x="3323" y="21600"/>
                  </a:lnTo>
                  <a:lnTo>
                    <a:pt x="4985" y="16200"/>
                  </a:lnTo>
                  <a:cubicBezTo>
                    <a:pt x="4985" y="16200"/>
                    <a:pt x="3323" y="16200"/>
                    <a:pt x="3323" y="16200"/>
                  </a:cubicBezTo>
                  <a:close/>
                  <a:moveTo>
                    <a:pt x="9969" y="16200"/>
                  </a:moveTo>
                  <a:lnTo>
                    <a:pt x="9969" y="21600"/>
                  </a:lnTo>
                  <a:lnTo>
                    <a:pt x="11615" y="21600"/>
                  </a:lnTo>
                  <a:cubicBezTo>
                    <a:pt x="11615" y="21600"/>
                    <a:pt x="11631" y="16200"/>
                    <a:pt x="11631" y="16200"/>
                  </a:cubicBezTo>
                  <a:lnTo>
                    <a:pt x="9969" y="16200"/>
                  </a:lnTo>
                  <a:close/>
                  <a:moveTo>
                    <a:pt x="16615" y="16200"/>
                  </a:moveTo>
                  <a:lnTo>
                    <a:pt x="18277" y="21600"/>
                  </a:lnTo>
                  <a:lnTo>
                    <a:pt x="19938" y="21600"/>
                  </a:lnTo>
                  <a:cubicBezTo>
                    <a:pt x="19938" y="21600"/>
                    <a:pt x="18277" y="16200"/>
                    <a:pt x="18277" y="16200"/>
                  </a:cubicBezTo>
                  <a:lnTo>
                    <a:pt x="16615" y="162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474171" y="4128320"/>
            <a:ext cx="446471" cy="446471"/>
            <a:chOff x="8474171" y="4012206"/>
            <a:chExt cx="446471" cy="446471"/>
          </a:xfrm>
        </p:grpSpPr>
        <p:sp>
          <p:nvSpPr>
            <p:cNvPr id="14" name="íṩľíḍè-Oval 16"/>
            <p:cNvSpPr/>
            <p:nvPr/>
          </p:nvSpPr>
          <p:spPr>
            <a:xfrm>
              <a:off x="8474171" y="4012206"/>
              <a:ext cx="446471" cy="446471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íṩľíḍè-Freeform: Shape 17"/>
            <p:cNvSpPr/>
            <p:nvPr/>
          </p:nvSpPr>
          <p:spPr>
            <a:xfrm>
              <a:off x="8592860" y="4130895"/>
              <a:ext cx="209093" cy="20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657"/>
                  </a:moveTo>
                  <a:cubicBezTo>
                    <a:pt x="8670" y="14657"/>
                    <a:pt x="6943" y="12930"/>
                    <a:pt x="6943" y="10800"/>
                  </a:cubicBezTo>
                  <a:cubicBezTo>
                    <a:pt x="6943" y="8670"/>
                    <a:pt x="8670" y="6943"/>
                    <a:pt x="10800" y="6943"/>
                  </a:cubicBezTo>
                  <a:cubicBezTo>
                    <a:pt x="12930" y="6943"/>
                    <a:pt x="14657" y="8670"/>
                    <a:pt x="14657" y="10800"/>
                  </a:cubicBezTo>
                  <a:cubicBezTo>
                    <a:pt x="14657" y="12930"/>
                    <a:pt x="12930" y="14657"/>
                    <a:pt x="10800" y="14657"/>
                  </a:cubicBezTo>
                  <a:close/>
                  <a:moveTo>
                    <a:pt x="20016" y="9930"/>
                  </a:moveTo>
                  <a:cubicBezTo>
                    <a:pt x="21001" y="9522"/>
                    <a:pt x="21600" y="9257"/>
                    <a:pt x="21600" y="9257"/>
                  </a:cubicBezTo>
                  <a:lnTo>
                    <a:pt x="20829" y="6171"/>
                  </a:lnTo>
                  <a:cubicBezTo>
                    <a:pt x="20829" y="6171"/>
                    <a:pt x="20119" y="6283"/>
                    <a:pt x="18990" y="6492"/>
                  </a:cubicBezTo>
                  <a:cubicBezTo>
                    <a:pt x="18430" y="5424"/>
                    <a:pt x="17677" y="4501"/>
                    <a:pt x="16789" y="3749"/>
                  </a:cubicBezTo>
                  <a:cubicBezTo>
                    <a:pt x="17377" y="2418"/>
                    <a:pt x="17743" y="1543"/>
                    <a:pt x="17743" y="1543"/>
                  </a:cubicBezTo>
                  <a:lnTo>
                    <a:pt x="14657" y="0"/>
                  </a:lnTo>
                  <a:cubicBezTo>
                    <a:pt x="14657" y="0"/>
                    <a:pt x="14156" y="750"/>
                    <a:pt x="13405" y="1922"/>
                  </a:cubicBezTo>
                  <a:cubicBezTo>
                    <a:pt x="12297" y="1595"/>
                    <a:pt x="11120" y="1470"/>
                    <a:pt x="9929" y="1584"/>
                  </a:cubicBezTo>
                  <a:cubicBezTo>
                    <a:pt x="9522" y="599"/>
                    <a:pt x="9257" y="0"/>
                    <a:pt x="9257" y="0"/>
                  </a:cubicBezTo>
                  <a:lnTo>
                    <a:pt x="6171" y="771"/>
                  </a:lnTo>
                  <a:cubicBezTo>
                    <a:pt x="6171" y="771"/>
                    <a:pt x="6283" y="1481"/>
                    <a:pt x="6492" y="2610"/>
                  </a:cubicBezTo>
                  <a:cubicBezTo>
                    <a:pt x="5420" y="3172"/>
                    <a:pt x="4494" y="3929"/>
                    <a:pt x="3740" y="4821"/>
                  </a:cubicBezTo>
                  <a:cubicBezTo>
                    <a:pt x="2414" y="4227"/>
                    <a:pt x="1543" y="3857"/>
                    <a:pt x="1543" y="3857"/>
                  </a:cubicBezTo>
                  <a:lnTo>
                    <a:pt x="0" y="6943"/>
                  </a:lnTo>
                  <a:cubicBezTo>
                    <a:pt x="0" y="6943"/>
                    <a:pt x="748" y="7450"/>
                    <a:pt x="1919" y="8207"/>
                  </a:cubicBezTo>
                  <a:cubicBezTo>
                    <a:pt x="1595" y="9313"/>
                    <a:pt x="1471" y="10485"/>
                    <a:pt x="1584" y="11672"/>
                  </a:cubicBezTo>
                  <a:cubicBezTo>
                    <a:pt x="599" y="12078"/>
                    <a:pt x="0" y="12343"/>
                    <a:pt x="0" y="12343"/>
                  </a:cubicBezTo>
                  <a:lnTo>
                    <a:pt x="771" y="15429"/>
                  </a:lnTo>
                  <a:cubicBezTo>
                    <a:pt x="771" y="15429"/>
                    <a:pt x="1480" y="15317"/>
                    <a:pt x="2609" y="15107"/>
                  </a:cubicBezTo>
                  <a:cubicBezTo>
                    <a:pt x="3172" y="16179"/>
                    <a:pt x="3928" y="17106"/>
                    <a:pt x="4820" y="17860"/>
                  </a:cubicBezTo>
                  <a:cubicBezTo>
                    <a:pt x="4227" y="19186"/>
                    <a:pt x="3857" y="20057"/>
                    <a:pt x="3857" y="20057"/>
                  </a:cubicBezTo>
                  <a:lnTo>
                    <a:pt x="6943" y="21600"/>
                  </a:lnTo>
                  <a:cubicBezTo>
                    <a:pt x="6943" y="21600"/>
                    <a:pt x="7449" y="20852"/>
                    <a:pt x="8206" y="19681"/>
                  </a:cubicBezTo>
                  <a:cubicBezTo>
                    <a:pt x="9312" y="20005"/>
                    <a:pt x="10485" y="20129"/>
                    <a:pt x="11672" y="20016"/>
                  </a:cubicBezTo>
                  <a:cubicBezTo>
                    <a:pt x="12078" y="21001"/>
                    <a:pt x="12343" y="21600"/>
                    <a:pt x="12343" y="21600"/>
                  </a:cubicBezTo>
                  <a:lnTo>
                    <a:pt x="15429" y="20829"/>
                  </a:lnTo>
                  <a:cubicBezTo>
                    <a:pt x="15429" y="20829"/>
                    <a:pt x="15317" y="20120"/>
                    <a:pt x="15107" y="18991"/>
                  </a:cubicBezTo>
                  <a:cubicBezTo>
                    <a:pt x="16176" y="18431"/>
                    <a:pt x="17099" y="17676"/>
                    <a:pt x="17852" y="16788"/>
                  </a:cubicBezTo>
                  <a:cubicBezTo>
                    <a:pt x="19183" y="17377"/>
                    <a:pt x="20057" y="17743"/>
                    <a:pt x="20057" y="17743"/>
                  </a:cubicBezTo>
                  <a:lnTo>
                    <a:pt x="21600" y="14657"/>
                  </a:lnTo>
                  <a:cubicBezTo>
                    <a:pt x="21600" y="14657"/>
                    <a:pt x="20851" y="14156"/>
                    <a:pt x="19678" y="13405"/>
                  </a:cubicBezTo>
                  <a:cubicBezTo>
                    <a:pt x="20005" y="12296"/>
                    <a:pt x="20130" y="11120"/>
                    <a:pt x="20016" y="993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302913" y="4128320"/>
            <a:ext cx="446472" cy="446471"/>
            <a:chOff x="3302913" y="4012206"/>
            <a:chExt cx="446472" cy="446471"/>
          </a:xfrm>
        </p:grpSpPr>
        <p:sp>
          <p:nvSpPr>
            <p:cNvPr id="18" name="íṩľíḍè-Oval 10"/>
            <p:cNvSpPr/>
            <p:nvPr/>
          </p:nvSpPr>
          <p:spPr>
            <a:xfrm>
              <a:off x="3302913" y="4012206"/>
              <a:ext cx="446472" cy="446471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ṩľíḍè-Freeform: Shape 11"/>
            <p:cNvSpPr/>
            <p:nvPr/>
          </p:nvSpPr>
          <p:spPr>
            <a:xfrm flipH="1">
              <a:off x="3412647" y="4158719"/>
              <a:ext cx="227003" cy="153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08" y="7355"/>
                  </a:moveTo>
                  <a:cubicBezTo>
                    <a:pt x="17708" y="7303"/>
                    <a:pt x="17713" y="7252"/>
                    <a:pt x="17713" y="7200"/>
                  </a:cubicBezTo>
                  <a:cubicBezTo>
                    <a:pt x="17713" y="3224"/>
                    <a:pt x="15518" y="0"/>
                    <a:pt x="12810" y="0"/>
                  </a:cubicBezTo>
                  <a:cubicBezTo>
                    <a:pt x="11018" y="0"/>
                    <a:pt x="9455" y="1417"/>
                    <a:pt x="8600" y="3525"/>
                  </a:cubicBezTo>
                  <a:cubicBezTo>
                    <a:pt x="8051" y="2762"/>
                    <a:pt x="7312" y="2290"/>
                    <a:pt x="6497" y="2290"/>
                  </a:cubicBezTo>
                  <a:cubicBezTo>
                    <a:pt x="4806" y="2290"/>
                    <a:pt x="3436" y="4302"/>
                    <a:pt x="3436" y="6784"/>
                  </a:cubicBezTo>
                  <a:cubicBezTo>
                    <a:pt x="3436" y="7032"/>
                    <a:pt x="3453" y="7274"/>
                    <a:pt x="3479" y="7511"/>
                  </a:cubicBezTo>
                  <a:cubicBezTo>
                    <a:pt x="1466" y="8407"/>
                    <a:pt x="0" y="11151"/>
                    <a:pt x="0" y="14400"/>
                  </a:cubicBezTo>
                  <a:cubicBezTo>
                    <a:pt x="0" y="18376"/>
                    <a:pt x="2195" y="21600"/>
                    <a:pt x="4903" y="21600"/>
                  </a:cubicBezTo>
                  <a:lnTo>
                    <a:pt x="17131" y="21572"/>
                  </a:lnTo>
                  <a:lnTo>
                    <a:pt x="17131" y="21568"/>
                  </a:lnTo>
                  <a:cubicBezTo>
                    <a:pt x="19635" y="21244"/>
                    <a:pt x="21600" y="18161"/>
                    <a:pt x="21600" y="14400"/>
                  </a:cubicBezTo>
                  <a:cubicBezTo>
                    <a:pt x="21600" y="10933"/>
                    <a:pt x="19930" y="8039"/>
                    <a:pt x="17708" y="73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04346" y="1819934"/>
            <a:ext cx="2295181" cy="687461"/>
            <a:chOff x="7483989" y="3339882"/>
            <a:chExt cx="2295181" cy="687461"/>
          </a:xfrm>
        </p:grpSpPr>
        <p:sp>
          <p:nvSpPr>
            <p:cNvPr id="34" name="矩形 33"/>
            <p:cNvSpPr/>
            <p:nvPr/>
          </p:nvSpPr>
          <p:spPr>
            <a:xfrm>
              <a:off x="7483989" y="3732519"/>
              <a:ext cx="2295181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483989" y="3339882"/>
              <a:ext cx="2050552" cy="429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4346" y="4202952"/>
            <a:ext cx="2295181" cy="687461"/>
            <a:chOff x="7483989" y="3339882"/>
            <a:chExt cx="2295181" cy="687461"/>
          </a:xfrm>
        </p:grpSpPr>
        <p:sp>
          <p:nvSpPr>
            <p:cNvPr id="37" name="矩形 36"/>
            <p:cNvSpPr/>
            <p:nvPr/>
          </p:nvSpPr>
          <p:spPr>
            <a:xfrm>
              <a:off x="7483989" y="3732519"/>
              <a:ext cx="2295181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990045" y="1819934"/>
            <a:ext cx="2295181" cy="687461"/>
            <a:chOff x="7483989" y="3339882"/>
            <a:chExt cx="2295181" cy="687461"/>
          </a:xfrm>
        </p:grpSpPr>
        <p:sp>
          <p:nvSpPr>
            <p:cNvPr id="40" name="矩形 39"/>
            <p:cNvSpPr/>
            <p:nvPr/>
          </p:nvSpPr>
          <p:spPr>
            <a:xfrm>
              <a:off x="7483989" y="3732519"/>
              <a:ext cx="2295181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728618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990045" y="4202952"/>
            <a:ext cx="2295181" cy="687461"/>
            <a:chOff x="7483989" y="3339882"/>
            <a:chExt cx="2295181" cy="687461"/>
          </a:xfrm>
        </p:grpSpPr>
        <p:sp>
          <p:nvSpPr>
            <p:cNvPr id="43" name="矩形 42"/>
            <p:cNvSpPr/>
            <p:nvPr/>
          </p:nvSpPr>
          <p:spPr>
            <a:xfrm>
              <a:off x="7483989" y="3732519"/>
              <a:ext cx="2295181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728618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نقطة رئيسية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45" name="直接连接符 44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3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箭头 1"/>
          <p:cNvSpPr/>
          <p:nvPr/>
        </p:nvSpPr>
        <p:spPr>
          <a:xfrm>
            <a:off x="2148377" y="2822311"/>
            <a:ext cx="1397159" cy="914400"/>
          </a:xfrm>
          <a:prstGeom prst="notchedRightArrow">
            <a:avLst>
              <a:gd name="adj1" fmla="val 50000"/>
              <a:gd name="adj2" fmla="val 611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燕尾形箭头 2"/>
          <p:cNvSpPr/>
          <p:nvPr/>
        </p:nvSpPr>
        <p:spPr>
          <a:xfrm>
            <a:off x="4314406" y="3842015"/>
            <a:ext cx="1397159" cy="914400"/>
          </a:xfrm>
          <a:prstGeom prst="notchedRightArrow">
            <a:avLst>
              <a:gd name="adj1" fmla="val 50000"/>
              <a:gd name="adj2" fmla="val 611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燕尾形箭头 3"/>
          <p:cNvSpPr/>
          <p:nvPr/>
        </p:nvSpPr>
        <p:spPr>
          <a:xfrm>
            <a:off x="6480435" y="2822311"/>
            <a:ext cx="1397159" cy="914400"/>
          </a:xfrm>
          <a:prstGeom prst="notchedRightArrow">
            <a:avLst>
              <a:gd name="adj1" fmla="val 50000"/>
              <a:gd name="adj2" fmla="val 611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燕尾形箭头 4"/>
          <p:cNvSpPr/>
          <p:nvPr/>
        </p:nvSpPr>
        <p:spPr>
          <a:xfrm>
            <a:off x="8646463" y="3842015"/>
            <a:ext cx="1397159" cy="914400"/>
          </a:xfrm>
          <a:prstGeom prst="notchedRightArrow">
            <a:avLst>
              <a:gd name="adj1" fmla="val 50000"/>
              <a:gd name="adj2" fmla="val 611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6"/>
          <p:cNvSpPr/>
          <p:nvPr/>
        </p:nvSpPr>
        <p:spPr>
          <a:xfrm>
            <a:off x="4705804" y="2711298"/>
            <a:ext cx="614362" cy="605670"/>
          </a:xfrm>
          <a:custGeom>
            <a:avLst/>
            <a:gdLst>
              <a:gd name="connsiteX0" fmla="*/ 481576 w 607554"/>
              <a:gd name="connsiteY0" fmla="*/ 446886 h 598959"/>
              <a:gd name="connsiteX1" fmla="*/ 481576 w 607554"/>
              <a:gd name="connsiteY1" fmla="*/ 503769 h 598959"/>
              <a:gd name="connsiteX2" fmla="*/ 519134 w 607554"/>
              <a:gd name="connsiteY2" fmla="*/ 503769 h 598959"/>
              <a:gd name="connsiteX3" fmla="*/ 519134 w 607554"/>
              <a:gd name="connsiteY3" fmla="*/ 446886 h 598959"/>
              <a:gd name="connsiteX4" fmla="*/ 481576 w 607554"/>
              <a:gd name="connsiteY4" fmla="*/ 270994 h 598959"/>
              <a:gd name="connsiteX5" fmla="*/ 481576 w 607554"/>
              <a:gd name="connsiteY5" fmla="*/ 327877 h 598959"/>
              <a:gd name="connsiteX6" fmla="*/ 519134 w 607554"/>
              <a:gd name="connsiteY6" fmla="*/ 327877 h 598959"/>
              <a:gd name="connsiteX7" fmla="*/ 519134 w 607554"/>
              <a:gd name="connsiteY7" fmla="*/ 270994 h 598959"/>
              <a:gd name="connsiteX8" fmla="*/ 195909 w 607554"/>
              <a:gd name="connsiteY8" fmla="*/ 265961 h 598959"/>
              <a:gd name="connsiteX9" fmla="*/ 358877 w 607554"/>
              <a:gd name="connsiteY9" fmla="*/ 265961 h 598959"/>
              <a:gd name="connsiteX10" fmla="*/ 378725 w 607554"/>
              <a:gd name="connsiteY10" fmla="*/ 285870 h 598959"/>
              <a:gd name="connsiteX11" fmla="*/ 358877 w 607554"/>
              <a:gd name="connsiteY11" fmla="*/ 305689 h 598959"/>
              <a:gd name="connsiteX12" fmla="*/ 195909 w 607554"/>
              <a:gd name="connsiteY12" fmla="*/ 305689 h 598959"/>
              <a:gd name="connsiteX13" fmla="*/ 176061 w 607554"/>
              <a:gd name="connsiteY13" fmla="*/ 285870 h 598959"/>
              <a:gd name="connsiteX14" fmla="*/ 195909 w 607554"/>
              <a:gd name="connsiteY14" fmla="*/ 265961 h 598959"/>
              <a:gd name="connsiteX15" fmla="*/ 195909 w 607554"/>
              <a:gd name="connsiteY15" fmla="*/ 169145 h 598959"/>
              <a:gd name="connsiteX16" fmla="*/ 358877 w 607554"/>
              <a:gd name="connsiteY16" fmla="*/ 169145 h 598959"/>
              <a:gd name="connsiteX17" fmla="*/ 378725 w 607554"/>
              <a:gd name="connsiteY17" fmla="*/ 189053 h 598959"/>
              <a:gd name="connsiteX18" fmla="*/ 358877 w 607554"/>
              <a:gd name="connsiteY18" fmla="*/ 208873 h 598959"/>
              <a:gd name="connsiteX19" fmla="*/ 195909 w 607554"/>
              <a:gd name="connsiteY19" fmla="*/ 208873 h 598959"/>
              <a:gd name="connsiteX20" fmla="*/ 176061 w 607554"/>
              <a:gd name="connsiteY20" fmla="*/ 189053 h 598959"/>
              <a:gd name="connsiteX21" fmla="*/ 195909 w 607554"/>
              <a:gd name="connsiteY21" fmla="*/ 169145 h 598959"/>
              <a:gd name="connsiteX22" fmla="*/ 481576 w 607554"/>
              <a:gd name="connsiteY22" fmla="*/ 95190 h 598959"/>
              <a:gd name="connsiteX23" fmla="*/ 481576 w 607554"/>
              <a:gd name="connsiteY23" fmla="*/ 152073 h 598959"/>
              <a:gd name="connsiteX24" fmla="*/ 552954 w 607554"/>
              <a:gd name="connsiteY24" fmla="*/ 152073 h 598959"/>
              <a:gd name="connsiteX25" fmla="*/ 565858 w 607554"/>
              <a:gd name="connsiteY25" fmla="*/ 123631 h 598959"/>
              <a:gd name="connsiteX26" fmla="*/ 552954 w 607554"/>
              <a:gd name="connsiteY26" fmla="*/ 95190 h 598959"/>
              <a:gd name="connsiteX27" fmla="*/ 118547 w 607554"/>
              <a:gd name="connsiteY27" fmla="*/ 39640 h 598959"/>
              <a:gd name="connsiteX28" fmla="*/ 118547 w 607554"/>
              <a:gd name="connsiteY28" fmla="*/ 559230 h 598959"/>
              <a:gd name="connsiteX29" fmla="*/ 441793 w 607554"/>
              <a:gd name="connsiteY29" fmla="*/ 559230 h 598959"/>
              <a:gd name="connsiteX30" fmla="*/ 441793 w 607554"/>
              <a:gd name="connsiteY30" fmla="*/ 39640 h 598959"/>
              <a:gd name="connsiteX31" fmla="*/ 39783 w 607554"/>
              <a:gd name="connsiteY31" fmla="*/ 39640 h 598959"/>
              <a:gd name="connsiteX32" fmla="*/ 39783 w 607554"/>
              <a:gd name="connsiteY32" fmla="*/ 559230 h 598959"/>
              <a:gd name="connsiteX33" fmla="*/ 78764 w 607554"/>
              <a:gd name="connsiteY33" fmla="*/ 559230 h 598959"/>
              <a:gd name="connsiteX34" fmla="*/ 78764 w 607554"/>
              <a:gd name="connsiteY34" fmla="*/ 39640 h 598959"/>
              <a:gd name="connsiteX35" fmla="*/ 19847 w 607554"/>
              <a:gd name="connsiteY35" fmla="*/ 0 h 598959"/>
              <a:gd name="connsiteX36" fmla="*/ 461729 w 607554"/>
              <a:gd name="connsiteY36" fmla="*/ 0 h 598959"/>
              <a:gd name="connsiteX37" fmla="*/ 481576 w 607554"/>
              <a:gd name="connsiteY37" fmla="*/ 19820 h 598959"/>
              <a:gd name="connsiteX38" fmla="*/ 481576 w 607554"/>
              <a:gd name="connsiteY38" fmla="*/ 55461 h 598959"/>
              <a:gd name="connsiteX39" fmla="*/ 565769 w 607554"/>
              <a:gd name="connsiteY39" fmla="*/ 55461 h 598959"/>
              <a:gd name="connsiteX40" fmla="*/ 583836 w 607554"/>
              <a:gd name="connsiteY40" fmla="*/ 67104 h 598959"/>
              <a:gd name="connsiteX41" fmla="*/ 605819 w 607554"/>
              <a:gd name="connsiteY41" fmla="*/ 115454 h 598959"/>
              <a:gd name="connsiteX42" fmla="*/ 605819 w 607554"/>
              <a:gd name="connsiteY42" fmla="*/ 131808 h 598959"/>
              <a:gd name="connsiteX43" fmla="*/ 583836 w 607554"/>
              <a:gd name="connsiteY43" fmla="*/ 180159 h 598959"/>
              <a:gd name="connsiteX44" fmla="*/ 565769 w 607554"/>
              <a:gd name="connsiteY44" fmla="*/ 191802 h 598959"/>
              <a:gd name="connsiteX45" fmla="*/ 481576 w 607554"/>
              <a:gd name="connsiteY45" fmla="*/ 191802 h 598959"/>
              <a:gd name="connsiteX46" fmla="*/ 481576 w 607554"/>
              <a:gd name="connsiteY46" fmla="*/ 231264 h 598959"/>
              <a:gd name="connsiteX47" fmla="*/ 539070 w 607554"/>
              <a:gd name="connsiteY47" fmla="*/ 231264 h 598959"/>
              <a:gd name="connsiteX48" fmla="*/ 558916 w 607554"/>
              <a:gd name="connsiteY48" fmla="*/ 251173 h 598959"/>
              <a:gd name="connsiteX49" fmla="*/ 558916 w 607554"/>
              <a:gd name="connsiteY49" fmla="*/ 347786 h 598959"/>
              <a:gd name="connsiteX50" fmla="*/ 539070 w 607554"/>
              <a:gd name="connsiteY50" fmla="*/ 367606 h 598959"/>
              <a:gd name="connsiteX51" fmla="*/ 481576 w 607554"/>
              <a:gd name="connsiteY51" fmla="*/ 367606 h 598959"/>
              <a:gd name="connsiteX52" fmla="*/ 481576 w 607554"/>
              <a:gd name="connsiteY52" fmla="*/ 407157 h 598959"/>
              <a:gd name="connsiteX53" fmla="*/ 539070 w 607554"/>
              <a:gd name="connsiteY53" fmla="*/ 407157 h 598959"/>
              <a:gd name="connsiteX54" fmla="*/ 558916 w 607554"/>
              <a:gd name="connsiteY54" fmla="*/ 426977 h 598959"/>
              <a:gd name="connsiteX55" fmla="*/ 558916 w 607554"/>
              <a:gd name="connsiteY55" fmla="*/ 523589 h 598959"/>
              <a:gd name="connsiteX56" fmla="*/ 539070 w 607554"/>
              <a:gd name="connsiteY56" fmla="*/ 543498 h 598959"/>
              <a:gd name="connsiteX57" fmla="*/ 481576 w 607554"/>
              <a:gd name="connsiteY57" fmla="*/ 543498 h 598959"/>
              <a:gd name="connsiteX58" fmla="*/ 481576 w 607554"/>
              <a:gd name="connsiteY58" fmla="*/ 579139 h 598959"/>
              <a:gd name="connsiteX59" fmla="*/ 461729 w 607554"/>
              <a:gd name="connsiteY59" fmla="*/ 598959 h 598959"/>
              <a:gd name="connsiteX60" fmla="*/ 19847 w 607554"/>
              <a:gd name="connsiteY60" fmla="*/ 598959 h 598959"/>
              <a:gd name="connsiteX61" fmla="*/ 0 w 607554"/>
              <a:gd name="connsiteY61" fmla="*/ 579139 h 598959"/>
              <a:gd name="connsiteX62" fmla="*/ 0 w 607554"/>
              <a:gd name="connsiteY62" fmla="*/ 19820 h 598959"/>
              <a:gd name="connsiteX63" fmla="*/ 19847 w 607554"/>
              <a:gd name="connsiteY63" fmla="*/ 0 h 59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7554" h="598959">
                <a:moveTo>
                  <a:pt x="481576" y="446886"/>
                </a:moveTo>
                <a:lnTo>
                  <a:pt x="481576" y="503769"/>
                </a:lnTo>
                <a:lnTo>
                  <a:pt x="519134" y="503769"/>
                </a:lnTo>
                <a:lnTo>
                  <a:pt x="519134" y="446886"/>
                </a:lnTo>
                <a:close/>
                <a:moveTo>
                  <a:pt x="481576" y="270994"/>
                </a:moveTo>
                <a:lnTo>
                  <a:pt x="481576" y="327877"/>
                </a:lnTo>
                <a:lnTo>
                  <a:pt x="519134" y="327877"/>
                </a:lnTo>
                <a:lnTo>
                  <a:pt x="519134" y="270994"/>
                </a:lnTo>
                <a:close/>
                <a:moveTo>
                  <a:pt x="195909" y="265961"/>
                </a:moveTo>
                <a:lnTo>
                  <a:pt x="358877" y="265961"/>
                </a:lnTo>
                <a:cubicBezTo>
                  <a:pt x="369825" y="265961"/>
                  <a:pt x="378725" y="274849"/>
                  <a:pt x="378725" y="285870"/>
                </a:cubicBezTo>
                <a:cubicBezTo>
                  <a:pt x="378725" y="296801"/>
                  <a:pt x="369825" y="305689"/>
                  <a:pt x="358877" y="305689"/>
                </a:cubicBezTo>
                <a:lnTo>
                  <a:pt x="195909" y="305689"/>
                </a:lnTo>
                <a:cubicBezTo>
                  <a:pt x="184962" y="305689"/>
                  <a:pt x="176061" y="296801"/>
                  <a:pt x="176061" y="285870"/>
                </a:cubicBezTo>
                <a:cubicBezTo>
                  <a:pt x="176061" y="274849"/>
                  <a:pt x="184962" y="265961"/>
                  <a:pt x="195909" y="265961"/>
                </a:cubicBezTo>
                <a:close/>
                <a:moveTo>
                  <a:pt x="195909" y="169145"/>
                </a:moveTo>
                <a:lnTo>
                  <a:pt x="358877" y="169145"/>
                </a:lnTo>
                <a:cubicBezTo>
                  <a:pt x="369825" y="169145"/>
                  <a:pt x="378725" y="178033"/>
                  <a:pt x="378725" y="189053"/>
                </a:cubicBezTo>
                <a:cubicBezTo>
                  <a:pt x="378725" y="199985"/>
                  <a:pt x="369825" y="208873"/>
                  <a:pt x="358877" y="208873"/>
                </a:cubicBezTo>
                <a:lnTo>
                  <a:pt x="195909" y="208873"/>
                </a:lnTo>
                <a:cubicBezTo>
                  <a:pt x="184962" y="208873"/>
                  <a:pt x="176061" y="199985"/>
                  <a:pt x="176061" y="189053"/>
                </a:cubicBezTo>
                <a:cubicBezTo>
                  <a:pt x="176061" y="178033"/>
                  <a:pt x="184962" y="169145"/>
                  <a:pt x="195909" y="169145"/>
                </a:cubicBezTo>
                <a:close/>
                <a:moveTo>
                  <a:pt x="481576" y="95190"/>
                </a:moveTo>
                <a:lnTo>
                  <a:pt x="481576" y="152073"/>
                </a:lnTo>
                <a:lnTo>
                  <a:pt x="552954" y="152073"/>
                </a:lnTo>
                <a:lnTo>
                  <a:pt x="565858" y="123631"/>
                </a:lnTo>
                <a:lnTo>
                  <a:pt x="552954" y="95190"/>
                </a:lnTo>
                <a:close/>
                <a:moveTo>
                  <a:pt x="118547" y="39640"/>
                </a:moveTo>
                <a:lnTo>
                  <a:pt x="118547" y="559230"/>
                </a:lnTo>
                <a:lnTo>
                  <a:pt x="441793" y="559230"/>
                </a:lnTo>
                <a:lnTo>
                  <a:pt x="441793" y="39640"/>
                </a:lnTo>
                <a:close/>
                <a:moveTo>
                  <a:pt x="39783" y="39640"/>
                </a:moveTo>
                <a:lnTo>
                  <a:pt x="39783" y="559230"/>
                </a:lnTo>
                <a:lnTo>
                  <a:pt x="78764" y="559230"/>
                </a:lnTo>
                <a:lnTo>
                  <a:pt x="78764" y="39640"/>
                </a:lnTo>
                <a:close/>
                <a:moveTo>
                  <a:pt x="19847" y="0"/>
                </a:moveTo>
                <a:lnTo>
                  <a:pt x="461729" y="0"/>
                </a:lnTo>
                <a:cubicBezTo>
                  <a:pt x="472676" y="0"/>
                  <a:pt x="481576" y="8888"/>
                  <a:pt x="481576" y="19820"/>
                </a:cubicBezTo>
                <a:lnTo>
                  <a:pt x="481576" y="55461"/>
                </a:lnTo>
                <a:lnTo>
                  <a:pt x="565769" y="55461"/>
                </a:lnTo>
                <a:cubicBezTo>
                  <a:pt x="573512" y="55461"/>
                  <a:pt x="580632" y="59994"/>
                  <a:pt x="583836" y="67104"/>
                </a:cubicBezTo>
                <a:lnTo>
                  <a:pt x="605819" y="115454"/>
                </a:lnTo>
                <a:cubicBezTo>
                  <a:pt x="608133" y="120609"/>
                  <a:pt x="608133" y="126653"/>
                  <a:pt x="605819" y="131808"/>
                </a:cubicBezTo>
                <a:lnTo>
                  <a:pt x="583836" y="180159"/>
                </a:lnTo>
                <a:cubicBezTo>
                  <a:pt x="580632" y="187269"/>
                  <a:pt x="573512" y="191802"/>
                  <a:pt x="565769" y="191802"/>
                </a:cubicBezTo>
                <a:lnTo>
                  <a:pt x="481576" y="191802"/>
                </a:lnTo>
                <a:lnTo>
                  <a:pt x="481576" y="231264"/>
                </a:lnTo>
                <a:lnTo>
                  <a:pt x="539070" y="231264"/>
                </a:lnTo>
                <a:cubicBezTo>
                  <a:pt x="550017" y="231264"/>
                  <a:pt x="558916" y="240152"/>
                  <a:pt x="558916" y="251173"/>
                </a:cubicBezTo>
                <a:lnTo>
                  <a:pt x="558916" y="347786"/>
                </a:lnTo>
                <a:cubicBezTo>
                  <a:pt x="558916" y="358718"/>
                  <a:pt x="550017" y="367606"/>
                  <a:pt x="539070" y="367606"/>
                </a:cubicBezTo>
                <a:lnTo>
                  <a:pt x="481576" y="367606"/>
                </a:lnTo>
                <a:lnTo>
                  <a:pt x="481576" y="407157"/>
                </a:lnTo>
                <a:lnTo>
                  <a:pt x="539070" y="407157"/>
                </a:lnTo>
                <a:cubicBezTo>
                  <a:pt x="550017" y="407157"/>
                  <a:pt x="558916" y="416045"/>
                  <a:pt x="558916" y="426977"/>
                </a:cubicBezTo>
                <a:lnTo>
                  <a:pt x="558916" y="523589"/>
                </a:lnTo>
                <a:cubicBezTo>
                  <a:pt x="558916" y="534610"/>
                  <a:pt x="550017" y="543498"/>
                  <a:pt x="539070" y="543498"/>
                </a:cubicBezTo>
                <a:lnTo>
                  <a:pt x="481576" y="543498"/>
                </a:lnTo>
                <a:lnTo>
                  <a:pt x="481576" y="579139"/>
                </a:lnTo>
                <a:cubicBezTo>
                  <a:pt x="481576" y="590071"/>
                  <a:pt x="472676" y="598959"/>
                  <a:pt x="461729" y="598959"/>
                </a:cubicBezTo>
                <a:lnTo>
                  <a:pt x="19847" y="598959"/>
                </a:lnTo>
                <a:cubicBezTo>
                  <a:pt x="8900" y="598959"/>
                  <a:pt x="0" y="590071"/>
                  <a:pt x="0" y="579139"/>
                </a:cubicBezTo>
                <a:lnTo>
                  <a:pt x="0" y="19820"/>
                </a:lnTo>
                <a:cubicBezTo>
                  <a:pt x="0" y="8888"/>
                  <a:pt x="8900" y="0"/>
                  <a:pt x="19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2" name="椭圆 7"/>
          <p:cNvSpPr/>
          <p:nvPr/>
        </p:nvSpPr>
        <p:spPr>
          <a:xfrm>
            <a:off x="9037861" y="2709630"/>
            <a:ext cx="614362" cy="609006"/>
          </a:xfrm>
          <a:custGeom>
            <a:avLst/>
            <a:gdLst>
              <a:gd name="connsiteX0" fmla="*/ 147390 w 606575"/>
              <a:gd name="connsiteY0" fmla="*/ 491474 h 601287"/>
              <a:gd name="connsiteX1" fmla="*/ 154380 w 606575"/>
              <a:gd name="connsiteY1" fmla="*/ 496133 h 601287"/>
              <a:gd name="connsiteX2" fmla="*/ 163546 w 606575"/>
              <a:gd name="connsiteY2" fmla="*/ 541642 h 601287"/>
              <a:gd name="connsiteX3" fmla="*/ 158885 w 606575"/>
              <a:gd name="connsiteY3" fmla="*/ 548631 h 601287"/>
              <a:gd name="connsiteX4" fmla="*/ 157643 w 606575"/>
              <a:gd name="connsiteY4" fmla="*/ 548786 h 601287"/>
              <a:gd name="connsiteX5" fmla="*/ 151740 w 606575"/>
              <a:gd name="connsiteY5" fmla="*/ 543971 h 601287"/>
              <a:gd name="connsiteX6" fmla="*/ 142575 w 606575"/>
              <a:gd name="connsiteY6" fmla="*/ 498618 h 601287"/>
              <a:gd name="connsiteX7" fmla="*/ 147390 w 606575"/>
              <a:gd name="connsiteY7" fmla="*/ 491474 h 601287"/>
              <a:gd name="connsiteX8" fmla="*/ 137872 w 606575"/>
              <a:gd name="connsiteY8" fmla="*/ 444760 h 601287"/>
              <a:gd name="connsiteX9" fmla="*/ 144873 w 606575"/>
              <a:gd name="connsiteY9" fmla="*/ 449420 h 601287"/>
              <a:gd name="connsiteX10" fmla="*/ 151407 w 606575"/>
              <a:gd name="connsiteY10" fmla="*/ 481731 h 601287"/>
              <a:gd name="connsiteX11" fmla="*/ 146740 w 606575"/>
              <a:gd name="connsiteY11" fmla="*/ 488721 h 601287"/>
              <a:gd name="connsiteX12" fmla="*/ 145496 w 606575"/>
              <a:gd name="connsiteY12" fmla="*/ 488876 h 601287"/>
              <a:gd name="connsiteX13" fmla="*/ 139739 w 606575"/>
              <a:gd name="connsiteY13" fmla="*/ 484061 h 601287"/>
              <a:gd name="connsiteX14" fmla="*/ 133050 w 606575"/>
              <a:gd name="connsiteY14" fmla="*/ 451750 h 601287"/>
              <a:gd name="connsiteX15" fmla="*/ 137872 w 606575"/>
              <a:gd name="connsiteY15" fmla="*/ 444760 h 601287"/>
              <a:gd name="connsiteX16" fmla="*/ 121742 w 606575"/>
              <a:gd name="connsiteY16" fmla="*/ 219791 h 601287"/>
              <a:gd name="connsiteX17" fmla="*/ 154865 w 606575"/>
              <a:gd name="connsiteY17" fmla="*/ 381270 h 601287"/>
              <a:gd name="connsiteX18" fmla="*/ 164972 w 606575"/>
              <a:gd name="connsiteY18" fmla="*/ 388568 h 601287"/>
              <a:gd name="connsiteX19" fmla="*/ 246144 w 606575"/>
              <a:gd name="connsiteY19" fmla="*/ 397418 h 601287"/>
              <a:gd name="connsiteX20" fmla="*/ 229505 w 606575"/>
              <a:gd name="connsiteY20" fmla="*/ 315281 h 601287"/>
              <a:gd name="connsiteX21" fmla="*/ 157819 w 606575"/>
              <a:gd name="connsiteY21" fmla="*/ 305810 h 601287"/>
              <a:gd name="connsiteX22" fmla="*/ 153776 w 606575"/>
              <a:gd name="connsiteY22" fmla="*/ 298357 h 601287"/>
              <a:gd name="connsiteX23" fmla="*/ 161240 w 606575"/>
              <a:gd name="connsiteY23" fmla="*/ 294164 h 601287"/>
              <a:gd name="connsiteX24" fmla="*/ 215199 w 606575"/>
              <a:gd name="connsiteY24" fmla="*/ 304257 h 601287"/>
              <a:gd name="connsiteX25" fmla="*/ 215666 w 606575"/>
              <a:gd name="connsiteY25" fmla="*/ 304412 h 601287"/>
              <a:gd name="connsiteX26" fmla="*/ 227173 w 606575"/>
              <a:gd name="connsiteY26" fmla="*/ 303481 h 601287"/>
              <a:gd name="connsiteX27" fmla="*/ 212400 w 606575"/>
              <a:gd name="connsiteY27" fmla="*/ 230504 h 601287"/>
              <a:gd name="connsiteX28" fmla="*/ 180056 w 606575"/>
              <a:gd name="connsiteY28" fmla="*/ 234231 h 601287"/>
              <a:gd name="connsiteX29" fmla="*/ 121742 w 606575"/>
              <a:gd name="connsiteY29" fmla="*/ 219791 h 601287"/>
              <a:gd name="connsiteX30" fmla="*/ 87376 w 606575"/>
              <a:gd name="connsiteY30" fmla="*/ 114052 h 601287"/>
              <a:gd name="connsiteX31" fmla="*/ 72293 w 606575"/>
              <a:gd name="connsiteY31" fmla="*/ 119487 h 601287"/>
              <a:gd name="connsiteX32" fmla="*/ 60164 w 606575"/>
              <a:gd name="connsiteY32" fmla="*/ 120574 h 601287"/>
              <a:gd name="connsiteX33" fmla="*/ 56276 w 606575"/>
              <a:gd name="connsiteY33" fmla="*/ 120263 h 601287"/>
              <a:gd name="connsiteX34" fmla="*/ 150977 w 606575"/>
              <a:gd name="connsiteY34" fmla="*/ 588089 h 601287"/>
              <a:gd name="connsiteX35" fmla="*/ 182077 w 606575"/>
              <a:gd name="connsiteY35" fmla="*/ 581879 h 601287"/>
              <a:gd name="connsiteX36" fmla="*/ 306323 w 606575"/>
              <a:gd name="connsiteY36" fmla="*/ 84551 h 601287"/>
              <a:gd name="connsiteX37" fmla="*/ 273979 w 606575"/>
              <a:gd name="connsiteY37" fmla="*/ 102718 h 601287"/>
              <a:gd name="connsiteX38" fmla="*/ 132939 w 606575"/>
              <a:gd name="connsiteY38" fmla="*/ 132995 h 601287"/>
              <a:gd name="connsiteX39" fmla="*/ 106503 w 606575"/>
              <a:gd name="connsiteY39" fmla="*/ 126008 h 601287"/>
              <a:gd name="connsiteX40" fmla="*/ 102460 w 606575"/>
              <a:gd name="connsiteY40" fmla="*/ 124921 h 601287"/>
              <a:gd name="connsiteX41" fmla="*/ 110235 w 606575"/>
              <a:gd name="connsiteY41" fmla="*/ 163428 h 601287"/>
              <a:gd name="connsiteX42" fmla="*/ 118788 w 606575"/>
              <a:gd name="connsiteY42" fmla="*/ 205195 h 601287"/>
              <a:gd name="connsiteX43" fmla="*/ 121120 w 606575"/>
              <a:gd name="connsiteY43" fmla="*/ 205816 h 601287"/>
              <a:gd name="connsiteX44" fmla="*/ 210068 w 606575"/>
              <a:gd name="connsiteY44" fmla="*/ 218704 h 601287"/>
              <a:gd name="connsiteX45" fmla="*/ 202293 w 606575"/>
              <a:gd name="connsiteY45" fmla="*/ 180197 h 601287"/>
              <a:gd name="connsiteX46" fmla="*/ 206958 w 606575"/>
              <a:gd name="connsiteY46" fmla="*/ 173055 h 601287"/>
              <a:gd name="connsiteX47" fmla="*/ 213955 w 606575"/>
              <a:gd name="connsiteY47" fmla="*/ 177868 h 601287"/>
              <a:gd name="connsiteX48" fmla="*/ 221730 w 606575"/>
              <a:gd name="connsiteY48" fmla="*/ 215598 h 601287"/>
              <a:gd name="connsiteX49" fmla="*/ 301814 w 606575"/>
              <a:gd name="connsiteY49" fmla="*/ 178800 h 601287"/>
              <a:gd name="connsiteX50" fmla="*/ 322495 w 606575"/>
              <a:gd name="connsiteY50" fmla="*/ 167931 h 601287"/>
              <a:gd name="connsiteX51" fmla="*/ 67779 w 606575"/>
              <a:gd name="connsiteY51" fmla="*/ 20833 h 601287"/>
              <a:gd name="connsiteX52" fmla="*/ 84697 w 606575"/>
              <a:gd name="connsiteY52" fmla="*/ 27079 h 601287"/>
              <a:gd name="connsiteX53" fmla="*/ 97595 w 606575"/>
              <a:gd name="connsiteY53" fmla="*/ 51754 h 601287"/>
              <a:gd name="connsiteX54" fmla="*/ 92467 w 606575"/>
              <a:gd name="connsiteY54" fmla="*/ 58427 h 601287"/>
              <a:gd name="connsiteX55" fmla="*/ 91690 w 606575"/>
              <a:gd name="connsiteY55" fmla="*/ 58427 h 601287"/>
              <a:gd name="connsiteX56" fmla="*/ 85785 w 606575"/>
              <a:gd name="connsiteY56" fmla="*/ 53150 h 601287"/>
              <a:gd name="connsiteX57" fmla="*/ 77549 w 606575"/>
              <a:gd name="connsiteY57" fmla="*/ 36701 h 601287"/>
              <a:gd name="connsiteX58" fmla="*/ 60922 w 606575"/>
              <a:gd name="connsiteY58" fmla="*/ 32821 h 601287"/>
              <a:gd name="connsiteX59" fmla="*/ 53930 w 606575"/>
              <a:gd name="connsiteY59" fmla="*/ 27855 h 601287"/>
              <a:gd name="connsiteX60" fmla="*/ 58902 w 606575"/>
              <a:gd name="connsiteY60" fmla="*/ 20871 h 601287"/>
              <a:gd name="connsiteX61" fmla="*/ 67779 w 606575"/>
              <a:gd name="connsiteY61" fmla="*/ 20833 h 601287"/>
              <a:gd name="connsiteX62" fmla="*/ 485306 w 606575"/>
              <a:gd name="connsiteY62" fmla="*/ 15049 h 601287"/>
              <a:gd name="connsiteX63" fmla="*/ 429325 w 606575"/>
              <a:gd name="connsiteY63" fmla="*/ 21512 h 601287"/>
              <a:gd name="connsiteX64" fmla="*/ 444720 w 606575"/>
              <a:gd name="connsiteY64" fmla="*/ 94644 h 601287"/>
              <a:gd name="connsiteX65" fmla="*/ 440055 w 606575"/>
              <a:gd name="connsiteY65" fmla="*/ 101631 h 601287"/>
              <a:gd name="connsiteX66" fmla="*/ 438811 w 606575"/>
              <a:gd name="connsiteY66" fmla="*/ 101786 h 601287"/>
              <a:gd name="connsiteX67" fmla="*/ 432902 w 606575"/>
              <a:gd name="connsiteY67" fmla="*/ 96973 h 601287"/>
              <a:gd name="connsiteX68" fmla="*/ 417818 w 606575"/>
              <a:gd name="connsiteY68" fmla="*/ 25083 h 601287"/>
              <a:gd name="connsiteX69" fmla="*/ 357172 w 606575"/>
              <a:gd name="connsiteY69" fmla="*/ 54429 h 601287"/>
              <a:gd name="connsiteX70" fmla="*/ 317364 w 606575"/>
              <a:gd name="connsiteY70" fmla="*/ 78185 h 601287"/>
              <a:gd name="connsiteX71" fmla="*/ 334625 w 606575"/>
              <a:gd name="connsiteY71" fmla="*/ 167310 h 601287"/>
              <a:gd name="connsiteX72" fmla="*/ 335247 w 606575"/>
              <a:gd name="connsiteY72" fmla="*/ 168086 h 601287"/>
              <a:gd name="connsiteX73" fmla="*/ 335558 w 606575"/>
              <a:gd name="connsiteY73" fmla="*/ 172589 h 601287"/>
              <a:gd name="connsiteX74" fmla="*/ 346754 w 606575"/>
              <a:gd name="connsiteY74" fmla="*/ 230349 h 601287"/>
              <a:gd name="connsiteX75" fmla="*/ 341933 w 606575"/>
              <a:gd name="connsiteY75" fmla="*/ 237336 h 601287"/>
              <a:gd name="connsiteX76" fmla="*/ 340845 w 606575"/>
              <a:gd name="connsiteY76" fmla="*/ 237491 h 601287"/>
              <a:gd name="connsiteX77" fmla="*/ 334936 w 606575"/>
              <a:gd name="connsiteY77" fmla="*/ 232523 h 601287"/>
              <a:gd name="connsiteX78" fmla="*/ 324828 w 606575"/>
              <a:gd name="connsiteY78" fmla="*/ 180197 h 601287"/>
              <a:gd name="connsiteX79" fmla="*/ 307567 w 606575"/>
              <a:gd name="connsiteY79" fmla="*/ 189358 h 601287"/>
              <a:gd name="connsiteX80" fmla="*/ 224063 w 606575"/>
              <a:gd name="connsiteY80" fmla="*/ 227399 h 601287"/>
              <a:gd name="connsiteX81" fmla="*/ 239147 w 606575"/>
              <a:gd name="connsiteY81" fmla="*/ 301617 h 601287"/>
              <a:gd name="connsiteX82" fmla="*/ 324051 w 606575"/>
              <a:gd name="connsiteY82" fmla="*/ 267303 h 601287"/>
              <a:gd name="connsiteX83" fmla="*/ 332292 w 606575"/>
              <a:gd name="connsiteY83" fmla="*/ 269477 h 601287"/>
              <a:gd name="connsiteX84" fmla="*/ 330115 w 606575"/>
              <a:gd name="connsiteY84" fmla="*/ 277706 h 601287"/>
              <a:gd name="connsiteX85" fmla="*/ 241479 w 606575"/>
              <a:gd name="connsiteY85" fmla="*/ 313418 h 601287"/>
              <a:gd name="connsiteX86" fmla="*/ 257962 w 606575"/>
              <a:gd name="connsiteY86" fmla="*/ 394934 h 601287"/>
              <a:gd name="connsiteX87" fmla="*/ 306634 w 606575"/>
              <a:gd name="connsiteY87" fmla="*/ 376147 h 601287"/>
              <a:gd name="connsiteX88" fmla="*/ 380809 w 606575"/>
              <a:gd name="connsiteY88" fmla="*/ 334069 h 601287"/>
              <a:gd name="connsiteX89" fmla="*/ 417974 w 606575"/>
              <a:gd name="connsiteY89" fmla="*/ 312331 h 601287"/>
              <a:gd name="connsiteX90" fmla="*/ 473021 w 606575"/>
              <a:gd name="connsiteY90" fmla="*/ 287488 h 601287"/>
              <a:gd name="connsiteX91" fmla="*/ 456538 w 606575"/>
              <a:gd name="connsiteY91" fmla="*/ 209698 h 601287"/>
              <a:gd name="connsiteX92" fmla="*/ 360904 w 606575"/>
              <a:gd name="connsiteY92" fmla="*/ 259074 h 601287"/>
              <a:gd name="connsiteX93" fmla="*/ 354840 w 606575"/>
              <a:gd name="connsiteY93" fmla="*/ 262800 h 601287"/>
              <a:gd name="connsiteX94" fmla="*/ 353129 w 606575"/>
              <a:gd name="connsiteY94" fmla="*/ 263266 h 601287"/>
              <a:gd name="connsiteX95" fmla="*/ 362148 w 606575"/>
              <a:gd name="connsiteY95" fmla="*/ 311244 h 601287"/>
              <a:gd name="connsiteX96" fmla="*/ 357328 w 606575"/>
              <a:gd name="connsiteY96" fmla="*/ 318231 h 601287"/>
              <a:gd name="connsiteX97" fmla="*/ 356239 w 606575"/>
              <a:gd name="connsiteY97" fmla="*/ 318386 h 601287"/>
              <a:gd name="connsiteX98" fmla="*/ 350330 w 606575"/>
              <a:gd name="connsiteY98" fmla="*/ 313418 h 601287"/>
              <a:gd name="connsiteX99" fmla="*/ 340378 w 606575"/>
              <a:gd name="connsiteY99" fmla="*/ 260471 h 601287"/>
              <a:gd name="connsiteX100" fmla="*/ 345199 w 606575"/>
              <a:gd name="connsiteY100" fmla="*/ 253484 h 601287"/>
              <a:gd name="connsiteX101" fmla="*/ 347531 w 606575"/>
              <a:gd name="connsiteY101" fmla="*/ 253484 h 601287"/>
              <a:gd name="connsiteX102" fmla="*/ 348464 w 606575"/>
              <a:gd name="connsiteY102" fmla="*/ 252552 h 601287"/>
              <a:gd name="connsiteX103" fmla="*/ 354529 w 606575"/>
              <a:gd name="connsiteY103" fmla="*/ 248826 h 601287"/>
              <a:gd name="connsiteX104" fmla="*/ 454050 w 606575"/>
              <a:gd name="connsiteY104" fmla="*/ 197898 h 601287"/>
              <a:gd name="connsiteX105" fmla="*/ 438189 w 606575"/>
              <a:gd name="connsiteY105" fmla="*/ 121971 h 601287"/>
              <a:gd name="connsiteX106" fmla="*/ 356861 w 606575"/>
              <a:gd name="connsiteY106" fmla="*/ 161720 h 601287"/>
              <a:gd name="connsiteX107" fmla="*/ 353751 w 606575"/>
              <a:gd name="connsiteY107" fmla="*/ 162652 h 601287"/>
              <a:gd name="connsiteX108" fmla="*/ 348464 w 606575"/>
              <a:gd name="connsiteY108" fmla="*/ 159701 h 601287"/>
              <a:gd name="connsiteX109" fmla="*/ 350486 w 606575"/>
              <a:gd name="connsiteY109" fmla="*/ 151472 h 601287"/>
              <a:gd name="connsiteX110" fmla="*/ 524959 w 606575"/>
              <a:gd name="connsiteY110" fmla="*/ 102407 h 601287"/>
              <a:gd name="connsiteX111" fmla="*/ 529779 w 606575"/>
              <a:gd name="connsiteY111" fmla="*/ 109394 h 601287"/>
              <a:gd name="connsiteX112" fmla="*/ 522782 w 606575"/>
              <a:gd name="connsiteY112" fmla="*/ 114208 h 601287"/>
              <a:gd name="connsiteX113" fmla="*/ 449696 w 606575"/>
              <a:gd name="connsiteY113" fmla="*/ 118400 h 601287"/>
              <a:gd name="connsiteX114" fmla="*/ 465713 w 606575"/>
              <a:gd name="connsiteY114" fmla="*/ 194326 h 601287"/>
              <a:gd name="connsiteX115" fmla="*/ 484373 w 606575"/>
              <a:gd name="connsiteY115" fmla="*/ 190134 h 601287"/>
              <a:gd name="connsiteX116" fmla="*/ 491370 w 606575"/>
              <a:gd name="connsiteY116" fmla="*/ 195103 h 601287"/>
              <a:gd name="connsiteX117" fmla="*/ 486394 w 606575"/>
              <a:gd name="connsiteY117" fmla="*/ 201935 h 601287"/>
              <a:gd name="connsiteX118" fmla="*/ 468201 w 606575"/>
              <a:gd name="connsiteY118" fmla="*/ 206127 h 601287"/>
              <a:gd name="connsiteX119" fmla="*/ 484528 w 606575"/>
              <a:gd name="connsiteY119" fmla="*/ 284072 h 601287"/>
              <a:gd name="connsiteX120" fmla="*/ 592447 w 606575"/>
              <a:gd name="connsiteY120" fmla="*/ 289041 h 601287"/>
              <a:gd name="connsiteX121" fmla="*/ 577052 w 606575"/>
              <a:gd name="connsiteY121" fmla="*/ 213425 h 601287"/>
              <a:gd name="connsiteX122" fmla="*/ 500390 w 606575"/>
              <a:gd name="connsiteY122" fmla="*/ 200382 h 601287"/>
              <a:gd name="connsiteX123" fmla="*/ 493858 w 606575"/>
              <a:gd name="connsiteY123" fmla="*/ 194792 h 601287"/>
              <a:gd name="connsiteX124" fmla="*/ 499457 w 606575"/>
              <a:gd name="connsiteY124" fmla="*/ 188271 h 601287"/>
              <a:gd name="connsiteX125" fmla="*/ 574253 w 606575"/>
              <a:gd name="connsiteY125" fmla="*/ 199450 h 601287"/>
              <a:gd name="connsiteX126" fmla="*/ 539420 w 606575"/>
              <a:gd name="connsiteY126" fmla="*/ 27102 h 601287"/>
              <a:gd name="connsiteX127" fmla="*/ 485306 w 606575"/>
              <a:gd name="connsiteY127" fmla="*/ 15049 h 601287"/>
              <a:gd name="connsiteX128" fmla="*/ 60475 w 606575"/>
              <a:gd name="connsiteY128" fmla="*/ 12041 h 601287"/>
              <a:gd name="connsiteX129" fmla="*/ 50833 w 606575"/>
              <a:gd name="connsiteY129" fmla="*/ 12972 h 601287"/>
              <a:gd name="connsiteX130" fmla="*/ 12891 w 606575"/>
              <a:gd name="connsiteY130" fmla="*/ 69801 h 601287"/>
              <a:gd name="connsiteX131" fmla="*/ 33573 w 606575"/>
              <a:gd name="connsiteY131" fmla="*/ 100544 h 601287"/>
              <a:gd name="connsiteX132" fmla="*/ 69960 w 606575"/>
              <a:gd name="connsiteY132" fmla="*/ 107686 h 601287"/>
              <a:gd name="connsiteX133" fmla="*/ 107747 w 606575"/>
              <a:gd name="connsiteY133" fmla="*/ 50703 h 601287"/>
              <a:gd name="connsiteX134" fmla="*/ 87065 w 606575"/>
              <a:gd name="connsiteY134" fmla="*/ 20115 h 601287"/>
              <a:gd name="connsiteX135" fmla="*/ 60475 w 606575"/>
              <a:gd name="connsiteY135" fmla="*/ 12041 h 601287"/>
              <a:gd name="connsiteX136" fmla="*/ 71982 w 606575"/>
              <a:gd name="connsiteY136" fmla="*/ 1114 h 601287"/>
              <a:gd name="connsiteX137" fmla="*/ 93752 w 606575"/>
              <a:gd name="connsiteY137" fmla="*/ 10022 h 601287"/>
              <a:gd name="connsiteX138" fmla="*/ 119565 w 606575"/>
              <a:gd name="connsiteY138" fmla="*/ 48374 h 601287"/>
              <a:gd name="connsiteX139" fmla="*/ 98106 w 606575"/>
              <a:gd name="connsiteY139" fmla="*/ 107220 h 601287"/>
              <a:gd name="connsiteX140" fmla="*/ 98417 w 606575"/>
              <a:gd name="connsiteY140" fmla="*/ 107997 h 601287"/>
              <a:gd name="connsiteX141" fmla="*/ 99194 w 606575"/>
              <a:gd name="connsiteY141" fmla="*/ 111413 h 601287"/>
              <a:gd name="connsiteX142" fmla="*/ 109924 w 606575"/>
              <a:gd name="connsiteY142" fmla="*/ 114518 h 601287"/>
              <a:gd name="connsiteX143" fmla="*/ 135271 w 606575"/>
              <a:gd name="connsiteY143" fmla="*/ 121195 h 601287"/>
              <a:gd name="connsiteX144" fmla="*/ 268070 w 606575"/>
              <a:gd name="connsiteY144" fmla="*/ 92159 h 601287"/>
              <a:gd name="connsiteX145" fmla="*/ 350797 w 606575"/>
              <a:gd name="connsiteY145" fmla="*/ 44181 h 601287"/>
              <a:gd name="connsiteX146" fmla="*/ 547040 w 606575"/>
              <a:gd name="connsiteY146" fmla="*/ 17164 h 601287"/>
              <a:gd name="connsiteX147" fmla="*/ 550617 w 606575"/>
              <a:gd name="connsiteY147" fmla="*/ 21667 h 601287"/>
              <a:gd name="connsiteX148" fmla="*/ 606442 w 606575"/>
              <a:gd name="connsiteY148" fmla="*/ 297891 h 601287"/>
              <a:gd name="connsiteX149" fmla="*/ 604420 w 606575"/>
              <a:gd name="connsiteY149" fmla="*/ 303636 h 601287"/>
              <a:gd name="connsiteX150" fmla="*/ 598045 w 606575"/>
              <a:gd name="connsiteY150" fmla="*/ 304412 h 601287"/>
              <a:gd name="connsiteX151" fmla="*/ 482040 w 606575"/>
              <a:gd name="connsiteY151" fmla="*/ 297270 h 601287"/>
              <a:gd name="connsiteX152" fmla="*/ 481263 w 606575"/>
              <a:gd name="connsiteY152" fmla="*/ 297580 h 601287"/>
              <a:gd name="connsiteX153" fmla="*/ 480796 w 606575"/>
              <a:gd name="connsiteY153" fmla="*/ 297580 h 601287"/>
              <a:gd name="connsiteX154" fmla="*/ 423883 w 606575"/>
              <a:gd name="connsiteY154" fmla="*/ 322889 h 601287"/>
              <a:gd name="connsiteX155" fmla="*/ 387029 w 606575"/>
              <a:gd name="connsiteY155" fmla="*/ 344316 h 601287"/>
              <a:gd name="connsiteX156" fmla="*/ 312232 w 606575"/>
              <a:gd name="connsiteY156" fmla="*/ 386860 h 601287"/>
              <a:gd name="connsiteX157" fmla="*/ 220642 w 606575"/>
              <a:gd name="connsiteY157" fmla="*/ 411703 h 601287"/>
              <a:gd name="connsiteX158" fmla="*/ 160463 w 606575"/>
              <a:gd name="connsiteY158" fmla="*/ 399747 h 601287"/>
              <a:gd name="connsiteX159" fmla="*/ 157197 w 606575"/>
              <a:gd name="connsiteY159" fmla="*/ 398195 h 601287"/>
              <a:gd name="connsiteX160" fmla="*/ 195140 w 606575"/>
              <a:gd name="connsiteY160" fmla="*/ 585450 h 601287"/>
              <a:gd name="connsiteX161" fmla="*/ 194207 w 606575"/>
              <a:gd name="connsiteY161" fmla="*/ 589953 h 601287"/>
              <a:gd name="connsiteX162" fmla="*/ 190319 w 606575"/>
              <a:gd name="connsiteY162" fmla="*/ 592437 h 601287"/>
              <a:gd name="connsiteX163" fmla="*/ 147400 w 606575"/>
              <a:gd name="connsiteY163" fmla="*/ 601132 h 601287"/>
              <a:gd name="connsiteX164" fmla="*/ 146312 w 606575"/>
              <a:gd name="connsiteY164" fmla="*/ 601287 h 601287"/>
              <a:gd name="connsiteX165" fmla="*/ 140403 w 606575"/>
              <a:gd name="connsiteY165" fmla="*/ 596474 h 601287"/>
              <a:gd name="connsiteX166" fmla="*/ 43991 w 606575"/>
              <a:gd name="connsiteY166" fmla="*/ 119642 h 601287"/>
              <a:gd name="connsiteX167" fmla="*/ 43991 w 606575"/>
              <a:gd name="connsiteY167" fmla="*/ 118245 h 601287"/>
              <a:gd name="connsiteX168" fmla="*/ 27042 w 606575"/>
              <a:gd name="connsiteY168" fmla="*/ 110481 h 601287"/>
              <a:gd name="connsiteX169" fmla="*/ 1228 w 606575"/>
              <a:gd name="connsiteY169" fmla="*/ 72285 h 601287"/>
              <a:gd name="connsiteX170" fmla="*/ 48345 w 606575"/>
              <a:gd name="connsiteY170" fmla="*/ 1172 h 601287"/>
              <a:gd name="connsiteX171" fmla="*/ 71982 w 606575"/>
              <a:gd name="connsiteY171" fmla="*/ 1114 h 60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606575" h="601287">
                <a:moveTo>
                  <a:pt x="147390" y="491474"/>
                </a:moveTo>
                <a:cubicBezTo>
                  <a:pt x="150652" y="490852"/>
                  <a:pt x="153759" y="492871"/>
                  <a:pt x="154380" y="496133"/>
                </a:cubicBezTo>
                <a:lnTo>
                  <a:pt x="163546" y="541642"/>
                </a:lnTo>
                <a:cubicBezTo>
                  <a:pt x="164322" y="544748"/>
                  <a:pt x="162147" y="548010"/>
                  <a:pt x="158885" y="548631"/>
                </a:cubicBezTo>
                <a:cubicBezTo>
                  <a:pt x="158419" y="548786"/>
                  <a:pt x="158109" y="548786"/>
                  <a:pt x="157643" y="548786"/>
                </a:cubicBezTo>
                <a:cubicBezTo>
                  <a:pt x="154846" y="548786"/>
                  <a:pt x="152361" y="546767"/>
                  <a:pt x="151740" y="543971"/>
                </a:cubicBezTo>
                <a:lnTo>
                  <a:pt x="142575" y="498618"/>
                </a:lnTo>
                <a:cubicBezTo>
                  <a:pt x="141953" y="495357"/>
                  <a:pt x="144128" y="492095"/>
                  <a:pt x="147390" y="491474"/>
                </a:cubicBezTo>
                <a:close/>
                <a:moveTo>
                  <a:pt x="137872" y="444760"/>
                </a:moveTo>
                <a:cubicBezTo>
                  <a:pt x="140984" y="444138"/>
                  <a:pt x="144251" y="446158"/>
                  <a:pt x="144873" y="449420"/>
                </a:cubicBezTo>
                <a:lnTo>
                  <a:pt x="151407" y="481731"/>
                </a:lnTo>
                <a:cubicBezTo>
                  <a:pt x="152185" y="484993"/>
                  <a:pt x="150007" y="488100"/>
                  <a:pt x="146740" y="488721"/>
                </a:cubicBezTo>
                <a:cubicBezTo>
                  <a:pt x="146273" y="488876"/>
                  <a:pt x="145962" y="488876"/>
                  <a:pt x="145496" y="488876"/>
                </a:cubicBezTo>
                <a:cubicBezTo>
                  <a:pt x="142695" y="488876"/>
                  <a:pt x="140206" y="486857"/>
                  <a:pt x="139739" y="484061"/>
                </a:cubicBezTo>
                <a:lnTo>
                  <a:pt x="133050" y="451750"/>
                </a:lnTo>
                <a:cubicBezTo>
                  <a:pt x="132427" y="448488"/>
                  <a:pt x="134605" y="445381"/>
                  <a:pt x="137872" y="444760"/>
                </a:cubicBezTo>
                <a:close/>
                <a:moveTo>
                  <a:pt x="121742" y="219791"/>
                </a:moveTo>
                <a:cubicBezTo>
                  <a:pt x="132783" y="274445"/>
                  <a:pt x="143668" y="327547"/>
                  <a:pt x="154865" y="381270"/>
                </a:cubicBezTo>
                <a:cubicBezTo>
                  <a:pt x="155331" y="382823"/>
                  <a:pt x="159685" y="386550"/>
                  <a:pt x="164972" y="388568"/>
                </a:cubicBezTo>
                <a:cubicBezTo>
                  <a:pt x="191407" y="399126"/>
                  <a:pt x="218309" y="402077"/>
                  <a:pt x="246144" y="397418"/>
                </a:cubicBezTo>
                <a:lnTo>
                  <a:pt x="229505" y="315281"/>
                </a:lnTo>
                <a:cubicBezTo>
                  <a:pt x="223907" y="316057"/>
                  <a:pt x="199649" y="316368"/>
                  <a:pt x="157819" y="305810"/>
                </a:cubicBezTo>
                <a:cubicBezTo>
                  <a:pt x="154709" y="304878"/>
                  <a:pt x="152843" y="301462"/>
                  <a:pt x="153776" y="298357"/>
                </a:cubicBezTo>
                <a:cubicBezTo>
                  <a:pt x="154709" y="295096"/>
                  <a:pt x="157975" y="293233"/>
                  <a:pt x="161240" y="294164"/>
                </a:cubicBezTo>
                <a:cubicBezTo>
                  <a:pt x="180367" y="299909"/>
                  <a:pt x="198094" y="303170"/>
                  <a:pt x="215199" y="304257"/>
                </a:cubicBezTo>
                <a:cubicBezTo>
                  <a:pt x="215355" y="304257"/>
                  <a:pt x="215510" y="304412"/>
                  <a:pt x="215666" y="304412"/>
                </a:cubicBezTo>
                <a:cubicBezTo>
                  <a:pt x="219553" y="304257"/>
                  <a:pt x="223285" y="303946"/>
                  <a:pt x="227173" y="303481"/>
                </a:cubicBezTo>
                <a:lnTo>
                  <a:pt x="212400" y="230504"/>
                </a:lnTo>
                <a:cubicBezTo>
                  <a:pt x="201671" y="232833"/>
                  <a:pt x="190941" y="234231"/>
                  <a:pt x="180056" y="234231"/>
                </a:cubicBezTo>
                <a:cubicBezTo>
                  <a:pt x="160929" y="234231"/>
                  <a:pt x="141647" y="230038"/>
                  <a:pt x="121742" y="219791"/>
                </a:cubicBezTo>
                <a:close/>
                <a:moveTo>
                  <a:pt x="87376" y="114052"/>
                </a:moveTo>
                <a:cubicBezTo>
                  <a:pt x="82711" y="116537"/>
                  <a:pt x="77735" y="118400"/>
                  <a:pt x="72293" y="119487"/>
                </a:cubicBezTo>
                <a:cubicBezTo>
                  <a:pt x="68250" y="120263"/>
                  <a:pt x="64207" y="120574"/>
                  <a:pt x="60164" y="120574"/>
                </a:cubicBezTo>
                <a:cubicBezTo>
                  <a:pt x="58919" y="120574"/>
                  <a:pt x="57675" y="120418"/>
                  <a:pt x="56276" y="120263"/>
                </a:cubicBezTo>
                <a:lnTo>
                  <a:pt x="150977" y="588089"/>
                </a:lnTo>
                <a:lnTo>
                  <a:pt x="182077" y="581879"/>
                </a:lnTo>
                <a:close/>
                <a:moveTo>
                  <a:pt x="306323" y="84551"/>
                </a:moveTo>
                <a:cubicBezTo>
                  <a:pt x="296216" y="90296"/>
                  <a:pt x="285642" y="96196"/>
                  <a:pt x="273979" y="102718"/>
                </a:cubicBezTo>
                <a:cubicBezTo>
                  <a:pt x="238214" y="122592"/>
                  <a:pt x="189697" y="144019"/>
                  <a:pt x="132939" y="132995"/>
                </a:cubicBezTo>
                <a:cubicBezTo>
                  <a:pt x="124230" y="131287"/>
                  <a:pt x="115678" y="128803"/>
                  <a:pt x="106503" y="126008"/>
                </a:cubicBezTo>
                <a:cubicBezTo>
                  <a:pt x="105259" y="125698"/>
                  <a:pt x="103860" y="125232"/>
                  <a:pt x="102460" y="124921"/>
                </a:cubicBezTo>
                <a:lnTo>
                  <a:pt x="110235" y="163428"/>
                </a:lnTo>
                <a:cubicBezTo>
                  <a:pt x="113190" y="177557"/>
                  <a:pt x="115989" y="191376"/>
                  <a:pt x="118788" y="205195"/>
                </a:cubicBezTo>
                <a:cubicBezTo>
                  <a:pt x="119565" y="205195"/>
                  <a:pt x="120343" y="205506"/>
                  <a:pt x="121120" y="205816"/>
                </a:cubicBezTo>
                <a:cubicBezTo>
                  <a:pt x="151755" y="223672"/>
                  <a:pt x="180989" y="225380"/>
                  <a:pt x="210068" y="218704"/>
                </a:cubicBezTo>
                <a:lnTo>
                  <a:pt x="202293" y="180197"/>
                </a:lnTo>
                <a:cubicBezTo>
                  <a:pt x="201515" y="176936"/>
                  <a:pt x="203692" y="173831"/>
                  <a:pt x="206958" y="173055"/>
                </a:cubicBezTo>
                <a:cubicBezTo>
                  <a:pt x="210223" y="172434"/>
                  <a:pt x="213333" y="174607"/>
                  <a:pt x="213955" y="177868"/>
                </a:cubicBezTo>
                <a:lnTo>
                  <a:pt x="221730" y="215598"/>
                </a:lnTo>
                <a:cubicBezTo>
                  <a:pt x="248321" y="207680"/>
                  <a:pt x="274756" y="193395"/>
                  <a:pt x="301814" y="178800"/>
                </a:cubicBezTo>
                <a:cubicBezTo>
                  <a:pt x="308656" y="175073"/>
                  <a:pt x="315498" y="171502"/>
                  <a:pt x="322495" y="167931"/>
                </a:cubicBezTo>
                <a:close/>
                <a:moveTo>
                  <a:pt x="67779" y="20833"/>
                </a:moveTo>
                <a:cubicBezTo>
                  <a:pt x="72732" y="21337"/>
                  <a:pt x="79026" y="22889"/>
                  <a:pt x="84697" y="27079"/>
                </a:cubicBezTo>
                <a:cubicBezTo>
                  <a:pt x="91845" y="32355"/>
                  <a:pt x="96351" y="40735"/>
                  <a:pt x="97595" y="51754"/>
                </a:cubicBezTo>
                <a:cubicBezTo>
                  <a:pt x="98061" y="55013"/>
                  <a:pt x="95730" y="57961"/>
                  <a:pt x="92467" y="58427"/>
                </a:cubicBezTo>
                <a:cubicBezTo>
                  <a:pt x="92156" y="58427"/>
                  <a:pt x="92001" y="58427"/>
                  <a:pt x="91690" y="58427"/>
                </a:cubicBezTo>
                <a:cubicBezTo>
                  <a:pt x="88737" y="58427"/>
                  <a:pt x="86096" y="56254"/>
                  <a:pt x="85785" y="53150"/>
                </a:cubicBezTo>
                <a:cubicBezTo>
                  <a:pt x="84853" y="45546"/>
                  <a:pt x="82056" y="39959"/>
                  <a:pt x="77549" y="36701"/>
                </a:cubicBezTo>
                <a:cubicBezTo>
                  <a:pt x="70401" y="31424"/>
                  <a:pt x="60922" y="32821"/>
                  <a:pt x="60922" y="32821"/>
                </a:cubicBezTo>
                <a:cubicBezTo>
                  <a:pt x="57659" y="33286"/>
                  <a:pt x="54551" y="31114"/>
                  <a:pt x="53930" y="27855"/>
                </a:cubicBezTo>
                <a:cubicBezTo>
                  <a:pt x="53464" y="24596"/>
                  <a:pt x="55639" y="21492"/>
                  <a:pt x="58902" y="20871"/>
                </a:cubicBezTo>
                <a:cubicBezTo>
                  <a:pt x="59213" y="20871"/>
                  <a:pt x="62826" y="20328"/>
                  <a:pt x="67779" y="20833"/>
                </a:cubicBezTo>
                <a:close/>
                <a:moveTo>
                  <a:pt x="485306" y="15049"/>
                </a:moveTo>
                <a:cubicBezTo>
                  <a:pt x="467035" y="14098"/>
                  <a:pt x="448452" y="16233"/>
                  <a:pt x="429325" y="21512"/>
                </a:cubicBezTo>
                <a:lnTo>
                  <a:pt x="444720" y="94644"/>
                </a:lnTo>
                <a:cubicBezTo>
                  <a:pt x="445342" y="97749"/>
                  <a:pt x="443320" y="101010"/>
                  <a:pt x="440055" y="101631"/>
                </a:cubicBezTo>
                <a:cubicBezTo>
                  <a:pt x="439588" y="101786"/>
                  <a:pt x="439277" y="101786"/>
                  <a:pt x="438811" y="101786"/>
                </a:cubicBezTo>
                <a:cubicBezTo>
                  <a:pt x="436012" y="101786"/>
                  <a:pt x="433524" y="99923"/>
                  <a:pt x="432902" y="96973"/>
                </a:cubicBezTo>
                <a:lnTo>
                  <a:pt x="417818" y="25083"/>
                </a:lnTo>
                <a:cubicBezTo>
                  <a:pt x="398225" y="31604"/>
                  <a:pt x="378165" y="41386"/>
                  <a:pt x="357172" y="54429"/>
                </a:cubicBezTo>
                <a:cubicBezTo>
                  <a:pt x="344577" y="62037"/>
                  <a:pt x="331670" y="69801"/>
                  <a:pt x="317364" y="78185"/>
                </a:cubicBezTo>
                <a:lnTo>
                  <a:pt x="334625" y="167310"/>
                </a:lnTo>
                <a:cubicBezTo>
                  <a:pt x="334780" y="167465"/>
                  <a:pt x="335091" y="167775"/>
                  <a:pt x="335247" y="168086"/>
                </a:cubicBezTo>
                <a:cubicBezTo>
                  <a:pt x="336024" y="169483"/>
                  <a:pt x="336024" y="171036"/>
                  <a:pt x="335558" y="172589"/>
                </a:cubicBezTo>
                <a:lnTo>
                  <a:pt x="346754" y="230349"/>
                </a:lnTo>
                <a:cubicBezTo>
                  <a:pt x="347376" y="233610"/>
                  <a:pt x="345199" y="236715"/>
                  <a:pt x="341933" y="237336"/>
                </a:cubicBezTo>
                <a:cubicBezTo>
                  <a:pt x="341622" y="237491"/>
                  <a:pt x="341156" y="237491"/>
                  <a:pt x="340845" y="237491"/>
                </a:cubicBezTo>
                <a:cubicBezTo>
                  <a:pt x="338046" y="237491"/>
                  <a:pt x="335558" y="235473"/>
                  <a:pt x="334936" y="232523"/>
                </a:cubicBezTo>
                <a:lnTo>
                  <a:pt x="324828" y="180197"/>
                </a:lnTo>
                <a:cubicBezTo>
                  <a:pt x="319074" y="183302"/>
                  <a:pt x="313321" y="186252"/>
                  <a:pt x="307567" y="189358"/>
                </a:cubicBezTo>
                <a:cubicBezTo>
                  <a:pt x="280199" y="204108"/>
                  <a:pt x="252520" y="219014"/>
                  <a:pt x="224063" y="227399"/>
                </a:cubicBezTo>
                <a:lnTo>
                  <a:pt x="239147" y="301617"/>
                </a:lnTo>
                <a:cubicBezTo>
                  <a:pt x="264960" y="296804"/>
                  <a:pt x="292173" y="285625"/>
                  <a:pt x="324051" y="267303"/>
                </a:cubicBezTo>
                <a:cubicBezTo>
                  <a:pt x="327005" y="265595"/>
                  <a:pt x="330582" y="266527"/>
                  <a:pt x="332292" y="269477"/>
                </a:cubicBezTo>
                <a:cubicBezTo>
                  <a:pt x="334003" y="272272"/>
                  <a:pt x="332914" y="275998"/>
                  <a:pt x="330115" y="277706"/>
                </a:cubicBezTo>
                <a:cubicBezTo>
                  <a:pt x="296993" y="296804"/>
                  <a:pt x="268692" y="308294"/>
                  <a:pt x="241479" y="313418"/>
                </a:cubicBezTo>
                <a:lnTo>
                  <a:pt x="257962" y="394934"/>
                </a:lnTo>
                <a:cubicBezTo>
                  <a:pt x="273823" y="391052"/>
                  <a:pt x="289996" y="384842"/>
                  <a:pt x="306634" y="376147"/>
                </a:cubicBezTo>
                <a:cubicBezTo>
                  <a:pt x="331826" y="362949"/>
                  <a:pt x="356706" y="348353"/>
                  <a:pt x="380809" y="334069"/>
                </a:cubicBezTo>
                <a:cubicBezTo>
                  <a:pt x="393249" y="326771"/>
                  <a:pt x="405533" y="319473"/>
                  <a:pt x="417974" y="312331"/>
                </a:cubicBezTo>
                <a:cubicBezTo>
                  <a:pt x="436945" y="301462"/>
                  <a:pt x="455138" y="293233"/>
                  <a:pt x="473021" y="287488"/>
                </a:cubicBezTo>
                <a:lnTo>
                  <a:pt x="456538" y="209698"/>
                </a:lnTo>
                <a:cubicBezTo>
                  <a:pt x="422794" y="221033"/>
                  <a:pt x="391383" y="240131"/>
                  <a:pt x="360904" y="259074"/>
                </a:cubicBezTo>
                <a:lnTo>
                  <a:pt x="354840" y="262800"/>
                </a:lnTo>
                <a:cubicBezTo>
                  <a:pt x="354373" y="263111"/>
                  <a:pt x="353751" y="263111"/>
                  <a:pt x="353129" y="263266"/>
                </a:cubicBezTo>
                <a:lnTo>
                  <a:pt x="362148" y="311244"/>
                </a:lnTo>
                <a:cubicBezTo>
                  <a:pt x="362770" y="314505"/>
                  <a:pt x="360593" y="317610"/>
                  <a:pt x="357328" y="318231"/>
                </a:cubicBezTo>
                <a:cubicBezTo>
                  <a:pt x="356861" y="318386"/>
                  <a:pt x="356550" y="318386"/>
                  <a:pt x="356239" y="318386"/>
                </a:cubicBezTo>
                <a:cubicBezTo>
                  <a:pt x="353285" y="318386"/>
                  <a:pt x="350797" y="316368"/>
                  <a:pt x="350330" y="313418"/>
                </a:cubicBezTo>
                <a:lnTo>
                  <a:pt x="340378" y="260471"/>
                </a:lnTo>
                <a:cubicBezTo>
                  <a:pt x="339756" y="257210"/>
                  <a:pt x="341933" y="254105"/>
                  <a:pt x="345199" y="253484"/>
                </a:cubicBezTo>
                <a:cubicBezTo>
                  <a:pt x="345976" y="253329"/>
                  <a:pt x="346754" y="253329"/>
                  <a:pt x="347531" y="253484"/>
                </a:cubicBezTo>
                <a:cubicBezTo>
                  <a:pt x="347842" y="253173"/>
                  <a:pt x="348153" y="252863"/>
                  <a:pt x="348464" y="252552"/>
                </a:cubicBezTo>
                <a:lnTo>
                  <a:pt x="354529" y="248826"/>
                </a:lnTo>
                <a:cubicBezTo>
                  <a:pt x="386096" y="229417"/>
                  <a:pt x="418440" y="209543"/>
                  <a:pt x="454050" y="197898"/>
                </a:cubicBezTo>
                <a:lnTo>
                  <a:pt x="438189" y="121971"/>
                </a:lnTo>
                <a:cubicBezTo>
                  <a:pt x="409887" y="131287"/>
                  <a:pt x="382830" y="146038"/>
                  <a:pt x="356861" y="161720"/>
                </a:cubicBezTo>
                <a:cubicBezTo>
                  <a:pt x="355773" y="162341"/>
                  <a:pt x="354684" y="162652"/>
                  <a:pt x="353751" y="162652"/>
                </a:cubicBezTo>
                <a:cubicBezTo>
                  <a:pt x="351574" y="162652"/>
                  <a:pt x="349708" y="161565"/>
                  <a:pt x="348464" y="159701"/>
                </a:cubicBezTo>
                <a:cubicBezTo>
                  <a:pt x="346754" y="156907"/>
                  <a:pt x="347687" y="153180"/>
                  <a:pt x="350486" y="151472"/>
                </a:cubicBezTo>
                <a:cubicBezTo>
                  <a:pt x="401179" y="120884"/>
                  <a:pt x="461514" y="91073"/>
                  <a:pt x="524959" y="102407"/>
                </a:cubicBezTo>
                <a:cubicBezTo>
                  <a:pt x="528224" y="103028"/>
                  <a:pt x="530401" y="106134"/>
                  <a:pt x="529779" y="109394"/>
                </a:cubicBezTo>
                <a:cubicBezTo>
                  <a:pt x="529157" y="112655"/>
                  <a:pt x="526047" y="114829"/>
                  <a:pt x="522782" y="114208"/>
                </a:cubicBezTo>
                <a:cubicBezTo>
                  <a:pt x="497746" y="109705"/>
                  <a:pt x="473332" y="112034"/>
                  <a:pt x="449696" y="118400"/>
                </a:cubicBezTo>
                <a:lnTo>
                  <a:pt x="465713" y="194326"/>
                </a:lnTo>
                <a:cubicBezTo>
                  <a:pt x="471777" y="192619"/>
                  <a:pt x="477997" y="191221"/>
                  <a:pt x="484373" y="190134"/>
                </a:cubicBezTo>
                <a:cubicBezTo>
                  <a:pt x="487638" y="189513"/>
                  <a:pt x="490748" y="191842"/>
                  <a:pt x="491370" y="195103"/>
                </a:cubicBezTo>
                <a:cubicBezTo>
                  <a:pt x="491992" y="198363"/>
                  <a:pt x="489660" y="201469"/>
                  <a:pt x="486394" y="201935"/>
                </a:cubicBezTo>
                <a:cubicBezTo>
                  <a:pt x="480174" y="203022"/>
                  <a:pt x="474110" y="204419"/>
                  <a:pt x="468201" y="206127"/>
                </a:cubicBezTo>
                <a:lnTo>
                  <a:pt x="484528" y="284072"/>
                </a:lnTo>
                <a:cubicBezTo>
                  <a:pt x="522160" y="273980"/>
                  <a:pt x="557459" y="275843"/>
                  <a:pt x="592447" y="289041"/>
                </a:cubicBezTo>
                <a:lnTo>
                  <a:pt x="577052" y="213425"/>
                </a:lnTo>
                <a:cubicBezTo>
                  <a:pt x="552327" y="202866"/>
                  <a:pt x="525736" y="198363"/>
                  <a:pt x="500390" y="200382"/>
                </a:cubicBezTo>
                <a:cubicBezTo>
                  <a:pt x="497124" y="200537"/>
                  <a:pt x="494169" y="198053"/>
                  <a:pt x="493858" y="194792"/>
                </a:cubicBezTo>
                <a:cubicBezTo>
                  <a:pt x="493547" y="191532"/>
                  <a:pt x="496035" y="188582"/>
                  <a:pt x="499457" y="188271"/>
                </a:cubicBezTo>
                <a:cubicBezTo>
                  <a:pt x="524181" y="186408"/>
                  <a:pt x="549839" y="190289"/>
                  <a:pt x="574253" y="199450"/>
                </a:cubicBezTo>
                <a:lnTo>
                  <a:pt x="539420" y="27102"/>
                </a:lnTo>
                <a:cubicBezTo>
                  <a:pt x="521538" y="20037"/>
                  <a:pt x="503577" y="16000"/>
                  <a:pt x="485306" y="15049"/>
                </a:cubicBezTo>
                <a:close/>
                <a:moveTo>
                  <a:pt x="60475" y="12041"/>
                </a:moveTo>
                <a:cubicBezTo>
                  <a:pt x="57209" y="12041"/>
                  <a:pt x="53943" y="12351"/>
                  <a:pt x="50833" y="12972"/>
                </a:cubicBezTo>
                <a:cubicBezTo>
                  <a:pt x="24709" y="18251"/>
                  <a:pt x="7604" y="43715"/>
                  <a:pt x="12891" y="69801"/>
                </a:cubicBezTo>
                <a:cubicBezTo>
                  <a:pt x="15534" y="82533"/>
                  <a:pt x="22843" y="93402"/>
                  <a:pt x="33573" y="100544"/>
                </a:cubicBezTo>
                <a:cubicBezTo>
                  <a:pt x="44302" y="107686"/>
                  <a:pt x="57209" y="110171"/>
                  <a:pt x="69960" y="107686"/>
                </a:cubicBezTo>
                <a:cubicBezTo>
                  <a:pt x="96084" y="102407"/>
                  <a:pt x="113034" y="76788"/>
                  <a:pt x="107747" y="50703"/>
                </a:cubicBezTo>
                <a:cubicBezTo>
                  <a:pt x="105104" y="38126"/>
                  <a:pt x="97795" y="27257"/>
                  <a:pt x="87065" y="20115"/>
                </a:cubicBezTo>
                <a:cubicBezTo>
                  <a:pt x="79135" y="14835"/>
                  <a:pt x="69805" y="12041"/>
                  <a:pt x="60475" y="12041"/>
                </a:cubicBezTo>
                <a:close/>
                <a:moveTo>
                  <a:pt x="71982" y="1114"/>
                </a:moveTo>
                <a:cubicBezTo>
                  <a:pt x="79679" y="2608"/>
                  <a:pt x="87065" y="5597"/>
                  <a:pt x="93752" y="10022"/>
                </a:cubicBezTo>
                <a:cubicBezTo>
                  <a:pt x="107125" y="19028"/>
                  <a:pt x="116300" y="32536"/>
                  <a:pt x="119565" y="48374"/>
                </a:cubicBezTo>
                <a:cubicBezTo>
                  <a:pt x="124230" y="71198"/>
                  <a:pt x="115211" y="93557"/>
                  <a:pt x="98106" y="107220"/>
                </a:cubicBezTo>
                <a:cubicBezTo>
                  <a:pt x="98261" y="107531"/>
                  <a:pt x="98417" y="107686"/>
                  <a:pt x="98417" y="107997"/>
                </a:cubicBezTo>
                <a:lnTo>
                  <a:pt x="99194" y="111413"/>
                </a:lnTo>
                <a:cubicBezTo>
                  <a:pt x="102926" y="112500"/>
                  <a:pt x="106503" y="113587"/>
                  <a:pt x="109924" y="114518"/>
                </a:cubicBezTo>
                <a:cubicBezTo>
                  <a:pt x="118788" y="117158"/>
                  <a:pt x="127029" y="119642"/>
                  <a:pt x="135271" y="121195"/>
                </a:cubicBezTo>
                <a:cubicBezTo>
                  <a:pt x="176635" y="129269"/>
                  <a:pt x="217532" y="120263"/>
                  <a:pt x="268070" y="92159"/>
                </a:cubicBezTo>
                <a:cubicBezTo>
                  <a:pt x="301503" y="73682"/>
                  <a:pt x="327005" y="58777"/>
                  <a:pt x="350797" y="44181"/>
                </a:cubicBezTo>
                <a:cubicBezTo>
                  <a:pt x="422328" y="-70"/>
                  <a:pt x="484684" y="-8610"/>
                  <a:pt x="547040" y="17164"/>
                </a:cubicBezTo>
                <a:cubicBezTo>
                  <a:pt x="548906" y="17941"/>
                  <a:pt x="550150" y="19649"/>
                  <a:pt x="550617" y="21667"/>
                </a:cubicBezTo>
                <a:lnTo>
                  <a:pt x="606442" y="297891"/>
                </a:lnTo>
                <a:cubicBezTo>
                  <a:pt x="606908" y="300065"/>
                  <a:pt x="606131" y="302238"/>
                  <a:pt x="604420" y="303636"/>
                </a:cubicBezTo>
                <a:cubicBezTo>
                  <a:pt x="602554" y="305189"/>
                  <a:pt x="600222" y="305344"/>
                  <a:pt x="598045" y="304412"/>
                </a:cubicBezTo>
                <a:cubicBezTo>
                  <a:pt x="560724" y="287643"/>
                  <a:pt x="522937" y="285159"/>
                  <a:pt x="482040" y="297270"/>
                </a:cubicBezTo>
                <a:cubicBezTo>
                  <a:pt x="481729" y="297270"/>
                  <a:pt x="481574" y="297580"/>
                  <a:pt x="481263" y="297580"/>
                </a:cubicBezTo>
                <a:cubicBezTo>
                  <a:pt x="481107" y="297580"/>
                  <a:pt x="480952" y="297580"/>
                  <a:pt x="480796" y="297580"/>
                </a:cubicBezTo>
                <a:cubicBezTo>
                  <a:pt x="462603" y="303170"/>
                  <a:pt x="443631" y="311555"/>
                  <a:pt x="423883" y="322889"/>
                </a:cubicBezTo>
                <a:cubicBezTo>
                  <a:pt x="411598" y="329876"/>
                  <a:pt x="399313" y="337174"/>
                  <a:pt x="387029" y="344316"/>
                </a:cubicBezTo>
                <a:cubicBezTo>
                  <a:pt x="362770" y="358756"/>
                  <a:pt x="337735" y="373507"/>
                  <a:pt x="312232" y="386860"/>
                </a:cubicBezTo>
                <a:cubicBezTo>
                  <a:pt x="280510" y="403319"/>
                  <a:pt x="250187" y="411703"/>
                  <a:pt x="220642" y="411703"/>
                </a:cubicBezTo>
                <a:cubicBezTo>
                  <a:pt x="200271" y="411703"/>
                  <a:pt x="180367" y="407666"/>
                  <a:pt x="160463" y="399747"/>
                </a:cubicBezTo>
                <a:cubicBezTo>
                  <a:pt x="160152" y="399592"/>
                  <a:pt x="158908" y="399126"/>
                  <a:pt x="157197" y="398195"/>
                </a:cubicBezTo>
                <a:lnTo>
                  <a:pt x="195140" y="585450"/>
                </a:lnTo>
                <a:cubicBezTo>
                  <a:pt x="195451" y="587002"/>
                  <a:pt x="195140" y="588555"/>
                  <a:pt x="194207" y="589953"/>
                </a:cubicBezTo>
                <a:cubicBezTo>
                  <a:pt x="193274" y="591195"/>
                  <a:pt x="191874" y="592126"/>
                  <a:pt x="190319" y="592437"/>
                </a:cubicBezTo>
                <a:lnTo>
                  <a:pt x="147400" y="601132"/>
                </a:lnTo>
                <a:cubicBezTo>
                  <a:pt x="147089" y="601132"/>
                  <a:pt x="146623" y="601287"/>
                  <a:pt x="146312" y="601287"/>
                </a:cubicBezTo>
                <a:cubicBezTo>
                  <a:pt x="143513" y="601287"/>
                  <a:pt x="141025" y="599269"/>
                  <a:pt x="140403" y="596474"/>
                </a:cubicBezTo>
                <a:lnTo>
                  <a:pt x="43991" y="119642"/>
                </a:lnTo>
                <a:cubicBezTo>
                  <a:pt x="43836" y="119176"/>
                  <a:pt x="43836" y="118710"/>
                  <a:pt x="43991" y="118245"/>
                </a:cubicBezTo>
                <a:cubicBezTo>
                  <a:pt x="37927" y="116537"/>
                  <a:pt x="32329" y="114052"/>
                  <a:pt x="27042" y="110481"/>
                </a:cubicBezTo>
                <a:cubicBezTo>
                  <a:pt x="13513" y="101631"/>
                  <a:pt x="4338" y="87967"/>
                  <a:pt x="1228" y="72285"/>
                </a:cubicBezTo>
                <a:cubicBezTo>
                  <a:pt x="-5458" y="39678"/>
                  <a:pt x="15845" y="7848"/>
                  <a:pt x="48345" y="1172"/>
                </a:cubicBezTo>
                <a:cubicBezTo>
                  <a:pt x="56276" y="-381"/>
                  <a:pt x="64284" y="-381"/>
                  <a:pt x="71982" y="111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椭圆 8"/>
          <p:cNvSpPr/>
          <p:nvPr/>
        </p:nvSpPr>
        <p:spPr>
          <a:xfrm>
            <a:off x="2555271" y="4077153"/>
            <a:ext cx="614362" cy="613455"/>
          </a:xfrm>
          <a:custGeom>
            <a:avLst/>
            <a:gdLst>
              <a:gd name="connsiteX0" fmla="*/ 414666 w 606487"/>
              <a:gd name="connsiteY0" fmla="*/ 244368 h 605592"/>
              <a:gd name="connsiteX1" fmla="*/ 440469 w 606487"/>
              <a:gd name="connsiteY1" fmla="*/ 270042 h 605592"/>
              <a:gd name="connsiteX2" fmla="*/ 440469 w 606487"/>
              <a:gd name="connsiteY2" fmla="*/ 381912 h 605592"/>
              <a:gd name="connsiteX3" fmla="*/ 414666 w 606487"/>
              <a:gd name="connsiteY3" fmla="*/ 407586 h 605592"/>
              <a:gd name="connsiteX4" fmla="*/ 388956 w 606487"/>
              <a:gd name="connsiteY4" fmla="*/ 381912 h 605592"/>
              <a:gd name="connsiteX5" fmla="*/ 388956 w 606487"/>
              <a:gd name="connsiteY5" fmla="*/ 270042 h 605592"/>
              <a:gd name="connsiteX6" fmla="*/ 414666 w 606487"/>
              <a:gd name="connsiteY6" fmla="*/ 244368 h 605592"/>
              <a:gd name="connsiteX7" fmla="*/ 302702 w 606487"/>
              <a:gd name="connsiteY7" fmla="*/ 167240 h 605592"/>
              <a:gd name="connsiteX8" fmla="*/ 328412 w 606487"/>
              <a:gd name="connsiteY8" fmla="*/ 192915 h 605592"/>
              <a:gd name="connsiteX9" fmla="*/ 328412 w 606487"/>
              <a:gd name="connsiteY9" fmla="*/ 381911 h 605592"/>
              <a:gd name="connsiteX10" fmla="*/ 302702 w 606487"/>
              <a:gd name="connsiteY10" fmla="*/ 407586 h 605592"/>
              <a:gd name="connsiteX11" fmla="*/ 276899 w 606487"/>
              <a:gd name="connsiteY11" fmla="*/ 381911 h 605592"/>
              <a:gd name="connsiteX12" fmla="*/ 276899 w 606487"/>
              <a:gd name="connsiteY12" fmla="*/ 192915 h 605592"/>
              <a:gd name="connsiteX13" fmla="*/ 302702 w 606487"/>
              <a:gd name="connsiteY13" fmla="*/ 167240 h 605592"/>
              <a:gd name="connsiteX14" fmla="*/ 190632 w 606487"/>
              <a:gd name="connsiteY14" fmla="*/ 107965 h 605592"/>
              <a:gd name="connsiteX15" fmla="*/ 216353 w 606487"/>
              <a:gd name="connsiteY15" fmla="*/ 133737 h 605592"/>
              <a:gd name="connsiteX16" fmla="*/ 216353 w 606487"/>
              <a:gd name="connsiteY16" fmla="*/ 381907 h 605592"/>
              <a:gd name="connsiteX17" fmla="*/ 190632 w 606487"/>
              <a:gd name="connsiteY17" fmla="*/ 407586 h 605592"/>
              <a:gd name="connsiteX18" fmla="*/ 164911 w 606487"/>
              <a:gd name="connsiteY18" fmla="*/ 381907 h 605592"/>
              <a:gd name="connsiteX19" fmla="*/ 164911 w 606487"/>
              <a:gd name="connsiteY19" fmla="*/ 133737 h 605592"/>
              <a:gd name="connsiteX20" fmla="*/ 190632 w 606487"/>
              <a:gd name="connsiteY20" fmla="*/ 107965 h 605592"/>
              <a:gd name="connsiteX21" fmla="*/ 86256 w 606487"/>
              <a:gd name="connsiteY21" fmla="*/ 51447 h 605592"/>
              <a:gd name="connsiteX22" fmla="*/ 86256 w 606487"/>
              <a:gd name="connsiteY22" fmla="*/ 464229 h 605592"/>
              <a:gd name="connsiteX23" fmla="*/ 517724 w 606487"/>
              <a:gd name="connsiteY23" fmla="*/ 464229 h 605592"/>
              <a:gd name="connsiteX24" fmla="*/ 517724 w 606487"/>
              <a:gd name="connsiteY24" fmla="*/ 51447 h 605592"/>
              <a:gd name="connsiteX25" fmla="*/ 25719 w 606487"/>
              <a:gd name="connsiteY25" fmla="*/ 0 h 605592"/>
              <a:gd name="connsiteX26" fmla="*/ 580861 w 606487"/>
              <a:gd name="connsiteY26" fmla="*/ 0 h 605592"/>
              <a:gd name="connsiteX27" fmla="*/ 606487 w 606487"/>
              <a:gd name="connsiteY27" fmla="*/ 25677 h 605592"/>
              <a:gd name="connsiteX28" fmla="*/ 579468 w 606487"/>
              <a:gd name="connsiteY28" fmla="*/ 51447 h 605592"/>
              <a:gd name="connsiteX29" fmla="*/ 569162 w 606487"/>
              <a:gd name="connsiteY29" fmla="*/ 51447 h 605592"/>
              <a:gd name="connsiteX30" fmla="*/ 569162 w 606487"/>
              <a:gd name="connsiteY30" fmla="*/ 488608 h 605592"/>
              <a:gd name="connsiteX31" fmla="*/ 543443 w 606487"/>
              <a:gd name="connsiteY31" fmla="*/ 514285 h 605592"/>
              <a:gd name="connsiteX32" fmla="*/ 476499 w 606487"/>
              <a:gd name="connsiteY32" fmla="*/ 514285 h 605592"/>
              <a:gd name="connsiteX33" fmla="*/ 476499 w 606487"/>
              <a:gd name="connsiteY33" fmla="*/ 579915 h 605592"/>
              <a:gd name="connsiteX34" fmla="*/ 450687 w 606487"/>
              <a:gd name="connsiteY34" fmla="*/ 605592 h 605592"/>
              <a:gd name="connsiteX35" fmla="*/ 424968 w 606487"/>
              <a:gd name="connsiteY35" fmla="*/ 579915 h 605592"/>
              <a:gd name="connsiteX36" fmla="*/ 424968 w 606487"/>
              <a:gd name="connsiteY36" fmla="*/ 514285 h 605592"/>
              <a:gd name="connsiteX37" fmla="*/ 180219 w 606487"/>
              <a:gd name="connsiteY37" fmla="*/ 514285 h 605592"/>
              <a:gd name="connsiteX38" fmla="*/ 180219 w 606487"/>
              <a:gd name="connsiteY38" fmla="*/ 579915 h 605592"/>
              <a:gd name="connsiteX39" fmla="*/ 154500 w 606487"/>
              <a:gd name="connsiteY39" fmla="*/ 605592 h 605592"/>
              <a:gd name="connsiteX40" fmla="*/ 128688 w 606487"/>
              <a:gd name="connsiteY40" fmla="*/ 579915 h 605592"/>
              <a:gd name="connsiteX41" fmla="*/ 128688 w 606487"/>
              <a:gd name="connsiteY41" fmla="*/ 514285 h 605592"/>
              <a:gd name="connsiteX42" fmla="*/ 61744 w 606487"/>
              <a:gd name="connsiteY42" fmla="*/ 514285 h 605592"/>
              <a:gd name="connsiteX43" fmla="*/ 36025 w 606487"/>
              <a:gd name="connsiteY43" fmla="*/ 488608 h 605592"/>
              <a:gd name="connsiteX44" fmla="*/ 36025 w 606487"/>
              <a:gd name="connsiteY44" fmla="*/ 51447 h 605592"/>
              <a:gd name="connsiteX45" fmla="*/ 25719 w 606487"/>
              <a:gd name="connsiteY45" fmla="*/ 51447 h 605592"/>
              <a:gd name="connsiteX46" fmla="*/ 0 w 606487"/>
              <a:gd name="connsiteY46" fmla="*/ 25677 h 605592"/>
              <a:gd name="connsiteX47" fmla="*/ 25719 w 606487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487" h="605592">
                <a:moveTo>
                  <a:pt x="414666" y="244368"/>
                </a:moveTo>
                <a:cubicBezTo>
                  <a:pt x="428774" y="244368"/>
                  <a:pt x="440469" y="255954"/>
                  <a:pt x="440469" y="270042"/>
                </a:cubicBezTo>
                <a:lnTo>
                  <a:pt x="440469" y="381912"/>
                </a:lnTo>
                <a:cubicBezTo>
                  <a:pt x="439170" y="396000"/>
                  <a:pt x="428774" y="407586"/>
                  <a:pt x="414666" y="407586"/>
                </a:cubicBezTo>
                <a:cubicBezTo>
                  <a:pt x="400465" y="407586"/>
                  <a:pt x="388956" y="396000"/>
                  <a:pt x="388956" y="381912"/>
                </a:cubicBezTo>
                <a:lnTo>
                  <a:pt x="388956" y="270042"/>
                </a:lnTo>
                <a:cubicBezTo>
                  <a:pt x="388956" y="255954"/>
                  <a:pt x="400558" y="244368"/>
                  <a:pt x="414666" y="244368"/>
                </a:cubicBezTo>
                <a:close/>
                <a:moveTo>
                  <a:pt x="302702" y="167240"/>
                </a:moveTo>
                <a:cubicBezTo>
                  <a:pt x="316810" y="167240"/>
                  <a:pt x="328412" y="178826"/>
                  <a:pt x="328412" y="192915"/>
                </a:cubicBezTo>
                <a:lnTo>
                  <a:pt x="328412" y="381911"/>
                </a:lnTo>
                <a:cubicBezTo>
                  <a:pt x="328412" y="396000"/>
                  <a:pt x="316810" y="407586"/>
                  <a:pt x="302702" y="407586"/>
                </a:cubicBezTo>
                <a:cubicBezTo>
                  <a:pt x="288408" y="407586"/>
                  <a:pt x="276899" y="396000"/>
                  <a:pt x="276899" y="381911"/>
                </a:cubicBezTo>
                <a:lnTo>
                  <a:pt x="276899" y="192915"/>
                </a:lnTo>
                <a:cubicBezTo>
                  <a:pt x="276899" y="178826"/>
                  <a:pt x="288594" y="167240"/>
                  <a:pt x="302702" y="167240"/>
                </a:cubicBezTo>
                <a:close/>
                <a:moveTo>
                  <a:pt x="190632" y="107965"/>
                </a:moveTo>
                <a:cubicBezTo>
                  <a:pt x="204746" y="107965"/>
                  <a:pt x="216353" y="119646"/>
                  <a:pt x="216353" y="133737"/>
                </a:cubicBezTo>
                <a:lnTo>
                  <a:pt x="216353" y="381907"/>
                </a:lnTo>
                <a:cubicBezTo>
                  <a:pt x="216353" y="395998"/>
                  <a:pt x="204746" y="407586"/>
                  <a:pt x="190632" y="407586"/>
                </a:cubicBezTo>
                <a:cubicBezTo>
                  <a:pt x="176425" y="407586"/>
                  <a:pt x="164911" y="395998"/>
                  <a:pt x="164911" y="381907"/>
                </a:cubicBezTo>
                <a:lnTo>
                  <a:pt x="164911" y="133737"/>
                </a:lnTo>
                <a:cubicBezTo>
                  <a:pt x="164911" y="119646"/>
                  <a:pt x="176518" y="107965"/>
                  <a:pt x="190632" y="107965"/>
                </a:cubicBezTo>
                <a:close/>
                <a:moveTo>
                  <a:pt x="86256" y="51447"/>
                </a:moveTo>
                <a:lnTo>
                  <a:pt x="86256" y="464229"/>
                </a:lnTo>
                <a:lnTo>
                  <a:pt x="517724" y="464229"/>
                </a:lnTo>
                <a:lnTo>
                  <a:pt x="517724" y="51447"/>
                </a:lnTo>
                <a:close/>
                <a:moveTo>
                  <a:pt x="25719" y="0"/>
                </a:moveTo>
                <a:lnTo>
                  <a:pt x="580861" y="0"/>
                </a:lnTo>
                <a:cubicBezTo>
                  <a:pt x="594974" y="0"/>
                  <a:pt x="606580" y="11587"/>
                  <a:pt x="606487" y="25677"/>
                </a:cubicBezTo>
                <a:cubicBezTo>
                  <a:pt x="606487" y="39767"/>
                  <a:pt x="593581" y="51447"/>
                  <a:pt x="579468" y="51447"/>
                </a:cubicBezTo>
                <a:lnTo>
                  <a:pt x="569162" y="51447"/>
                </a:lnTo>
                <a:lnTo>
                  <a:pt x="569162" y="488608"/>
                </a:lnTo>
                <a:cubicBezTo>
                  <a:pt x="569162" y="503996"/>
                  <a:pt x="557556" y="514285"/>
                  <a:pt x="543443" y="514285"/>
                </a:cubicBezTo>
                <a:lnTo>
                  <a:pt x="476499" y="514285"/>
                </a:lnTo>
                <a:lnTo>
                  <a:pt x="476499" y="579915"/>
                </a:lnTo>
                <a:cubicBezTo>
                  <a:pt x="476499" y="594005"/>
                  <a:pt x="464800" y="605592"/>
                  <a:pt x="450687" y="605592"/>
                </a:cubicBezTo>
                <a:cubicBezTo>
                  <a:pt x="436574" y="605592"/>
                  <a:pt x="424968" y="594005"/>
                  <a:pt x="424968" y="579915"/>
                </a:cubicBezTo>
                <a:lnTo>
                  <a:pt x="424968" y="514285"/>
                </a:lnTo>
                <a:lnTo>
                  <a:pt x="180219" y="514285"/>
                </a:lnTo>
                <a:lnTo>
                  <a:pt x="180219" y="579915"/>
                </a:lnTo>
                <a:cubicBezTo>
                  <a:pt x="180219" y="594005"/>
                  <a:pt x="168613" y="605592"/>
                  <a:pt x="154500" y="605592"/>
                </a:cubicBezTo>
                <a:cubicBezTo>
                  <a:pt x="140387" y="605592"/>
                  <a:pt x="128688" y="594005"/>
                  <a:pt x="128688" y="579915"/>
                </a:cubicBezTo>
                <a:lnTo>
                  <a:pt x="128688" y="514285"/>
                </a:lnTo>
                <a:lnTo>
                  <a:pt x="61744" y="514285"/>
                </a:lnTo>
                <a:cubicBezTo>
                  <a:pt x="47631" y="514285"/>
                  <a:pt x="36025" y="502698"/>
                  <a:pt x="36025" y="488608"/>
                </a:cubicBezTo>
                <a:lnTo>
                  <a:pt x="36025" y="51447"/>
                </a:lnTo>
                <a:lnTo>
                  <a:pt x="25719" y="51447"/>
                </a:lnTo>
                <a:cubicBezTo>
                  <a:pt x="11606" y="51447"/>
                  <a:pt x="0" y="39767"/>
                  <a:pt x="0" y="25677"/>
                </a:cubicBezTo>
                <a:cubicBezTo>
                  <a:pt x="0" y="11587"/>
                  <a:pt x="11606" y="0"/>
                  <a:pt x="257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1" name="椭圆 9"/>
          <p:cNvSpPr/>
          <p:nvPr/>
        </p:nvSpPr>
        <p:spPr>
          <a:xfrm>
            <a:off x="6887328" y="4084307"/>
            <a:ext cx="614362" cy="599149"/>
          </a:xfrm>
          <a:custGeom>
            <a:avLst/>
            <a:gdLst>
              <a:gd name="T0" fmla="*/ 4915 w 4915"/>
              <a:gd name="T1" fmla="*/ 2834 h 4800"/>
              <a:gd name="T2" fmla="*/ 4911 w 4915"/>
              <a:gd name="T3" fmla="*/ 2763 h 4800"/>
              <a:gd name="T4" fmla="*/ 2537 w 4915"/>
              <a:gd name="T5" fmla="*/ 389 h 4800"/>
              <a:gd name="T6" fmla="*/ 2537 w 4915"/>
              <a:gd name="T7" fmla="*/ 0 h 4800"/>
              <a:gd name="T8" fmla="*/ 2378 w 4915"/>
              <a:gd name="T9" fmla="*/ 0 h 4800"/>
              <a:gd name="T10" fmla="*/ 2378 w 4915"/>
              <a:gd name="T11" fmla="*/ 389 h 4800"/>
              <a:gd name="T12" fmla="*/ 4 w 4915"/>
              <a:gd name="T13" fmla="*/ 2764 h 4800"/>
              <a:gd name="T14" fmla="*/ 0 w 4915"/>
              <a:gd name="T15" fmla="*/ 2834 h 4800"/>
              <a:gd name="T16" fmla="*/ 2 w 4915"/>
              <a:gd name="T17" fmla="*/ 2834 h 4800"/>
              <a:gd name="T18" fmla="*/ 1 w 4915"/>
              <a:gd name="T19" fmla="*/ 2843 h 4800"/>
              <a:gd name="T20" fmla="*/ 161 w 4915"/>
              <a:gd name="T21" fmla="*/ 2843 h 4800"/>
              <a:gd name="T22" fmla="*/ 162 w 4915"/>
              <a:gd name="T23" fmla="*/ 2777 h 4800"/>
              <a:gd name="T24" fmla="*/ 674 w 4915"/>
              <a:gd name="T25" fmla="*/ 2306 h 4800"/>
              <a:gd name="T26" fmla="*/ 1189 w 4915"/>
              <a:gd name="T27" fmla="*/ 2834 h 4800"/>
              <a:gd name="T28" fmla="*/ 1348 w 4915"/>
              <a:gd name="T29" fmla="*/ 2834 h 4800"/>
              <a:gd name="T30" fmla="*/ 1863 w 4915"/>
              <a:gd name="T31" fmla="*/ 2306 h 4800"/>
              <a:gd name="T32" fmla="*/ 2378 w 4915"/>
              <a:gd name="T33" fmla="*/ 2832 h 4800"/>
              <a:gd name="T34" fmla="*/ 2378 w 4915"/>
              <a:gd name="T35" fmla="*/ 4379 h 4800"/>
              <a:gd name="T36" fmla="*/ 2792 w 4915"/>
              <a:gd name="T37" fmla="*/ 4800 h 4800"/>
              <a:gd name="T38" fmla="*/ 3206 w 4915"/>
              <a:gd name="T39" fmla="*/ 4379 h 4800"/>
              <a:gd name="T40" fmla="*/ 3047 w 4915"/>
              <a:gd name="T41" fmla="*/ 4379 h 4800"/>
              <a:gd name="T42" fmla="*/ 2792 w 4915"/>
              <a:gd name="T43" fmla="*/ 4641 h 4800"/>
              <a:gd name="T44" fmla="*/ 2537 w 4915"/>
              <a:gd name="T45" fmla="*/ 4379 h 4800"/>
              <a:gd name="T46" fmla="*/ 2537 w 4915"/>
              <a:gd name="T47" fmla="*/ 2834 h 4800"/>
              <a:gd name="T48" fmla="*/ 2537 w 4915"/>
              <a:gd name="T49" fmla="*/ 2834 h 4800"/>
              <a:gd name="T50" fmla="*/ 3052 w 4915"/>
              <a:gd name="T51" fmla="*/ 2306 h 4800"/>
              <a:gd name="T52" fmla="*/ 3567 w 4915"/>
              <a:gd name="T53" fmla="*/ 2832 h 4800"/>
              <a:gd name="T54" fmla="*/ 3567 w 4915"/>
              <a:gd name="T55" fmla="*/ 2834 h 4800"/>
              <a:gd name="T56" fmla="*/ 3567 w 4915"/>
              <a:gd name="T57" fmla="*/ 2834 h 4800"/>
              <a:gd name="T58" fmla="*/ 3726 w 4915"/>
              <a:gd name="T59" fmla="*/ 2834 h 4800"/>
              <a:gd name="T60" fmla="*/ 3726 w 4915"/>
              <a:gd name="T61" fmla="*/ 2834 h 4800"/>
              <a:gd name="T62" fmla="*/ 3726 w 4915"/>
              <a:gd name="T63" fmla="*/ 2832 h 4800"/>
              <a:gd name="T64" fmla="*/ 4241 w 4915"/>
              <a:gd name="T65" fmla="*/ 2306 h 4800"/>
              <a:gd name="T66" fmla="*/ 4752 w 4915"/>
              <a:gd name="T67" fmla="*/ 2776 h 4800"/>
              <a:gd name="T68" fmla="*/ 4754 w 4915"/>
              <a:gd name="T69" fmla="*/ 2843 h 4800"/>
              <a:gd name="T70" fmla="*/ 4913 w 4915"/>
              <a:gd name="T71" fmla="*/ 2843 h 4800"/>
              <a:gd name="T72" fmla="*/ 4913 w 4915"/>
              <a:gd name="T73" fmla="*/ 2834 h 4800"/>
              <a:gd name="T74" fmla="*/ 4915 w 4915"/>
              <a:gd name="T75" fmla="*/ 2834 h 4800"/>
              <a:gd name="T76" fmla="*/ 4241 w 4915"/>
              <a:gd name="T77" fmla="*/ 2147 h 4800"/>
              <a:gd name="T78" fmla="*/ 3646 w 4915"/>
              <a:gd name="T79" fmla="*/ 2511 h 4800"/>
              <a:gd name="T80" fmla="*/ 3052 w 4915"/>
              <a:gd name="T81" fmla="*/ 2147 h 4800"/>
              <a:gd name="T82" fmla="*/ 2457 w 4915"/>
              <a:gd name="T83" fmla="*/ 2511 h 4800"/>
              <a:gd name="T84" fmla="*/ 1863 w 4915"/>
              <a:gd name="T85" fmla="*/ 2147 h 4800"/>
              <a:gd name="T86" fmla="*/ 1268 w 4915"/>
              <a:gd name="T87" fmla="*/ 2511 h 4800"/>
              <a:gd name="T88" fmla="*/ 674 w 4915"/>
              <a:gd name="T89" fmla="*/ 2147 h 4800"/>
              <a:gd name="T90" fmla="*/ 219 w 4915"/>
              <a:gd name="T91" fmla="*/ 2328 h 4800"/>
              <a:gd name="T92" fmla="*/ 2457 w 4915"/>
              <a:gd name="T93" fmla="*/ 547 h 4800"/>
              <a:gd name="T94" fmla="*/ 4695 w 4915"/>
              <a:gd name="T95" fmla="*/ 2328 h 4800"/>
              <a:gd name="T96" fmla="*/ 4241 w 4915"/>
              <a:gd name="T97" fmla="*/ 2147 h 4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915" h="4800">
                <a:moveTo>
                  <a:pt x="4915" y="2834"/>
                </a:moveTo>
                <a:cubicBezTo>
                  <a:pt x="4915" y="2810"/>
                  <a:pt x="4913" y="2786"/>
                  <a:pt x="4911" y="2763"/>
                </a:cubicBezTo>
                <a:cubicBezTo>
                  <a:pt x="4870" y="1472"/>
                  <a:pt x="3828" y="431"/>
                  <a:pt x="2537" y="389"/>
                </a:cubicBezTo>
                <a:lnTo>
                  <a:pt x="2537" y="0"/>
                </a:lnTo>
                <a:lnTo>
                  <a:pt x="2378" y="0"/>
                </a:lnTo>
                <a:lnTo>
                  <a:pt x="2378" y="389"/>
                </a:lnTo>
                <a:cubicBezTo>
                  <a:pt x="1087" y="431"/>
                  <a:pt x="45" y="1473"/>
                  <a:pt x="4" y="2764"/>
                </a:cubicBezTo>
                <a:cubicBezTo>
                  <a:pt x="1" y="2787"/>
                  <a:pt x="0" y="2810"/>
                  <a:pt x="0" y="2834"/>
                </a:cubicBezTo>
                <a:lnTo>
                  <a:pt x="2" y="2834"/>
                </a:lnTo>
                <a:cubicBezTo>
                  <a:pt x="2" y="2837"/>
                  <a:pt x="1" y="2840"/>
                  <a:pt x="1" y="2843"/>
                </a:cubicBezTo>
                <a:lnTo>
                  <a:pt x="161" y="2843"/>
                </a:lnTo>
                <a:cubicBezTo>
                  <a:pt x="161" y="2821"/>
                  <a:pt x="162" y="2799"/>
                  <a:pt x="162" y="2777"/>
                </a:cubicBezTo>
                <a:cubicBezTo>
                  <a:pt x="190" y="2513"/>
                  <a:pt x="409" y="2306"/>
                  <a:pt x="674" y="2306"/>
                </a:cubicBezTo>
                <a:cubicBezTo>
                  <a:pt x="958" y="2306"/>
                  <a:pt x="1189" y="2543"/>
                  <a:pt x="1189" y="2834"/>
                </a:cubicBezTo>
                <a:lnTo>
                  <a:pt x="1348" y="2834"/>
                </a:lnTo>
                <a:cubicBezTo>
                  <a:pt x="1348" y="2543"/>
                  <a:pt x="1579" y="2306"/>
                  <a:pt x="1863" y="2306"/>
                </a:cubicBezTo>
                <a:cubicBezTo>
                  <a:pt x="2146" y="2306"/>
                  <a:pt x="2377" y="2542"/>
                  <a:pt x="2378" y="2832"/>
                </a:cubicBezTo>
                <a:lnTo>
                  <a:pt x="2378" y="4379"/>
                </a:lnTo>
                <a:cubicBezTo>
                  <a:pt x="2378" y="4611"/>
                  <a:pt x="2564" y="4800"/>
                  <a:pt x="2792" y="4800"/>
                </a:cubicBezTo>
                <a:cubicBezTo>
                  <a:pt x="3021" y="4800"/>
                  <a:pt x="3206" y="4611"/>
                  <a:pt x="3206" y="4379"/>
                </a:cubicBezTo>
                <a:lnTo>
                  <a:pt x="3047" y="4379"/>
                </a:lnTo>
                <a:cubicBezTo>
                  <a:pt x="3047" y="4523"/>
                  <a:pt x="2933" y="4641"/>
                  <a:pt x="2792" y="4641"/>
                </a:cubicBezTo>
                <a:cubicBezTo>
                  <a:pt x="2651" y="4641"/>
                  <a:pt x="2537" y="4524"/>
                  <a:pt x="2537" y="4379"/>
                </a:cubicBezTo>
                <a:lnTo>
                  <a:pt x="2537" y="2834"/>
                </a:lnTo>
                <a:lnTo>
                  <a:pt x="2537" y="2834"/>
                </a:lnTo>
                <a:cubicBezTo>
                  <a:pt x="2537" y="2543"/>
                  <a:pt x="2768" y="2306"/>
                  <a:pt x="3052" y="2306"/>
                </a:cubicBezTo>
                <a:cubicBezTo>
                  <a:pt x="3335" y="2306"/>
                  <a:pt x="3566" y="2542"/>
                  <a:pt x="3567" y="2832"/>
                </a:cubicBezTo>
                <a:cubicBezTo>
                  <a:pt x="3567" y="2833"/>
                  <a:pt x="3567" y="2833"/>
                  <a:pt x="3567" y="2834"/>
                </a:cubicBezTo>
                <a:lnTo>
                  <a:pt x="3567" y="2834"/>
                </a:lnTo>
                <a:lnTo>
                  <a:pt x="3726" y="2834"/>
                </a:lnTo>
                <a:lnTo>
                  <a:pt x="3726" y="2834"/>
                </a:lnTo>
                <a:cubicBezTo>
                  <a:pt x="3726" y="2833"/>
                  <a:pt x="3726" y="2833"/>
                  <a:pt x="3726" y="2832"/>
                </a:cubicBezTo>
                <a:cubicBezTo>
                  <a:pt x="3727" y="2542"/>
                  <a:pt x="3957" y="2306"/>
                  <a:pt x="4241" y="2306"/>
                </a:cubicBezTo>
                <a:cubicBezTo>
                  <a:pt x="4506" y="2306"/>
                  <a:pt x="4724" y="2512"/>
                  <a:pt x="4752" y="2776"/>
                </a:cubicBezTo>
                <a:cubicBezTo>
                  <a:pt x="4753" y="2798"/>
                  <a:pt x="4754" y="2821"/>
                  <a:pt x="4754" y="2843"/>
                </a:cubicBezTo>
                <a:lnTo>
                  <a:pt x="4913" y="2843"/>
                </a:lnTo>
                <a:cubicBezTo>
                  <a:pt x="4913" y="2840"/>
                  <a:pt x="4913" y="2837"/>
                  <a:pt x="4913" y="2834"/>
                </a:cubicBezTo>
                <a:lnTo>
                  <a:pt x="4915" y="2834"/>
                </a:lnTo>
                <a:close/>
                <a:moveTo>
                  <a:pt x="4241" y="2147"/>
                </a:moveTo>
                <a:cubicBezTo>
                  <a:pt x="3984" y="2147"/>
                  <a:pt x="3760" y="2295"/>
                  <a:pt x="3646" y="2511"/>
                </a:cubicBezTo>
                <a:cubicBezTo>
                  <a:pt x="3533" y="2295"/>
                  <a:pt x="3309" y="2147"/>
                  <a:pt x="3052" y="2147"/>
                </a:cubicBezTo>
                <a:cubicBezTo>
                  <a:pt x="2795" y="2147"/>
                  <a:pt x="2571" y="2295"/>
                  <a:pt x="2457" y="2511"/>
                </a:cubicBezTo>
                <a:cubicBezTo>
                  <a:pt x="2344" y="2295"/>
                  <a:pt x="2120" y="2147"/>
                  <a:pt x="1863" y="2147"/>
                </a:cubicBezTo>
                <a:cubicBezTo>
                  <a:pt x="1606" y="2147"/>
                  <a:pt x="1382" y="2295"/>
                  <a:pt x="1268" y="2511"/>
                </a:cubicBezTo>
                <a:cubicBezTo>
                  <a:pt x="1155" y="2295"/>
                  <a:pt x="931" y="2147"/>
                  <a:pt x="674" y="2147"/>
                </a:cubicBezTo>
                <a:cubicBezTo>
                  <a:pt x="499" y="2147"/>
                  <a:pt x="339" y="2216"/>
                  <a:pt x="219" y="2328"/>
                </a:cubicBezTo>
                <a:cubicBezTo>
                  <a:pt x="454" y="1309"/>
                  <a:pt x="1368" y="547"/>
                  <a:pt x="2457" y="547"/>
                </a:cubicBezTo>
                <a:cubicBezTo>
                  <a:pt x="3547" y="547"/>
                  <a:pt x="4461" y="1309"/>
                  <a:pt x="4695" y="2328"/>
                </a:cubicBezTo>
                <a:cubicBezTo>
                  <a:pt x="4575" y="2216"/>
                  <a:pt x="4416" y="2147"/>
                  <a:pt x="4241" y="214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505967" y="1661905"/>
            <a:ext cx="3814199" cy="658132"/>
            <a:chOff x="5354322" y="1967781"/>
            <a:chExt cx="3814199" cy="658132"/>
          </a:xfrm>
        </p:grpSpPr>
        <p:sp>
          <p:nvSpPr>
            <p:cNvPr id="18" name="矩形 17"/>
            <p:cNvSpPr/>
            <p:nvPr/>
          </p:nvSpPr>
          <p:spPr>
            <a:xfrm>
              <a:off x="5354322" y="2332306"/>
              <a:ext cx="3814199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54323" y="1967781"/>
              <a:ext cx="208438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32006" y="1661905"/>
            <a:ext cx="3814199" cy="658132"/>
            <a:chOff x="5354322" y="1967781"/>
            <a:chExt cx="3814199" cy="658132"/>
          </a:xfrm>
        </p:grpSpPr>
        <p:sp>
          <p:nvSpPr>
            <p:cNvPr id="21" name="矩形 20"/>
            <p:cNvSpPr/>
            <p:nvPr/>
          </p:nvSpPr>
          <p:spPr>
            <a:xfrm>
              <a:off x="5354322" y="2332306"/>
              <a:ext cx="3814199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354323" y="1967781"/>
              <a:ext cx="208438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05967" y="4982361"/>
            <a:ext cx="3814199" cy="658132"/>
            <a:chOff x="5354322" y="1967781"/>
            <a:chExt cx="3814199" cy="658132"/>
          </a:xfrm>
        </p:grpSpPr>
        <p:sp>
          <p:nvSpPr>
            <p:cNvPr id="24" name="矩形 23"/>
            <p:cNvSpPr/>
            <p:nvPr/>
          </p:nvSpPr>
          <p:spPr>
            <a:xfrm>
              <a:off x="5354322" y="2332306"/>
              <a:ext cx="3814199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354323" y="1967781"/>
              <a:ext cx="208438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332006" y="4982361"/>
            <a:ext cx="3814199" cy="658132"/>
            <a:chOff x="5354322" y="1967781"/>
            <a:chExt cx="3814199" cy="658132"/>
          </a:xfrm>
        </p:grpSpPr>
        <p:sp>
          <p:nvSpPr>
            <p:cNvPr id="27" name="矩形 26"/>
            <p:cNvSpPr/>
            <p:nvPr/>
          </p:nvSpPr>
          <p:spPr>
            <a:xfrm>
              <a:off x="5354322" y="2332306"/>
              <a:ext cx="3814199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354323" y="1967781"/>
              <a:ext cx="2084387" cy="39613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3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 animBg="1"/>
      <p:bldP spid="32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245239" y="1853913"/>
            <a:ext cx="4525097" cy="1098837"/>
            <a:chOff x="1245239" y="1853913"/>
            <a:chExt cx="4525097" cy="1098837"/>
          </a:xfrm>
        </p:grpSpPr>
        <p:sp>
          <p:nvSpPr>
            <p:cNvPr id="2" name="圆角矩形 1"/>
            <p:cNvSpPr/>
            <p:nvPr/>
          </p:nvSpPr>
          <p:spPr>
            <a:xfrm>
              <a:off x="1245239" y="185391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526244" y="1965828"/>
              <a:ext cx="3960153" cy="658132"/>
              <a:chOff x="5354322" y="1967781"/>
              <a:chExt cx="3960153" cy="658132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6445889" y="1853913"/>
            <a:ext cx="4525097" cy="1098837"/>
            <a:chOff x="6445889" y="1853913"/>
            <a:chExt cx="4525097" cy="1098837"/>
          </a:xfrm>
        </p:grpSpPr>
        <p:sp>
          <p:nvSpPr>
            <p:cNvPr id="5" name="圆角矩形 4"/>
            <p:cNvSpPr/>
            <p:nvPr/>
          </p:nvSpPr>
          <p:spPr>
            <a:xfrm>
              <a:off x="6445889" y="185391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728360" y="1965828"/>
              <a:ext cx="3960153" cy="658132"/>
              <a:chOff x="5354322" y="1967781"/>
              <a:chExt cx="3960153" cy="65813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1245239" y="3282663"/>
            <a:ext cx="4525097" cy="1098837"/>
            <a:chOff x="1245239" y="3282663"/>
            <a:chExt cx="4525097" cy="1098837"/>
          </a:xfrm>
        </p:grpSpPr>
        <p:sp>
          <p:nvSpPr>
            <p:cNvPr id="3" name="圆角矩形 2"/>
            <p:cNvSpPr/>
            <p:nvPr/>
          </p:nvSpPr>
          <p:spPr>
            <a:xfrm>
              <a:off x="1245239" y="328266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1526244" y="3382877"/>
              <a:ext cx="3960153" cy="658132"/>
              <a:chOff x="5354322" y="1967781"/>
              <a:chExt cx="3960153" cy="65813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6445889" y="3282663"/>
            <a:ext cx="4525097" cy="1098837"/>
            <a:chOff x="6445889" y="3282663"/>
            <a:chExt cx="4525097" cy="1098837"/>
          </a:xfrm>
        </p:grpSpPr>
        <p:sp>
          <p:nvSpPr>
            <p:cNvPr id="6" name="圆角矩形 5"/>
            <p:cNvSpPr/>
            <p:nvPr/>
          </p:nvSpPr>
          <p:spPr>
            <a:xfrm>
              <a:off x="6445889" y="328266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728360" y="3382877"/>
              <a:ext cx="3960153" cy="658132"/>
              <a:chOff x="5354322" y="1967781"/>
              <a:chExt cx="3960153" cy="658132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1245239" y="4711413"/>
            <a:ext cx="4525097" cy="1098837"/>
            <a:chOff x="1245239" y="4711413"/>
            <a:chExt cx="4525097" cy="1098837"/>
          </a:xfrm>
        </p:grpSpPr>
        <p:sp>
          <p:nvSpPr>
            <p:cNvPr id="4" name="圆角矩形 3"/>
            <p:cNvSpPr/>
            <p:nvPr/>
          </p:nvSpPr>
          <p:spPr>
            <a:xfrm>
              <a:off x="1245239" y="471141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526244" y="4809728"/>
              <a:ext cx="3960153" cy="658132"/>
              <a:chOff x="5354322" y="1967781"/>
              <a:chExt cx="3960153" cy="658132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445889" y="4711413"/>
            <a:ext cx="4525097" cy="1098837"/>
            <a:chOff x="6445889" y="4711413"/>
            <a:chExt cx="4525097" cy="1098837"/>
          </a:xfrm>
        </p:grpSpPr>
        <p:sp>
          <p:nvSpPr>
            <p:cNvPr id="7" name="圆角矩形 6"/>
            <p:cNvSpPr/>
            <p:nvPr/>
          </p:nvSpPr>
          <p:spPr>
            <a:xfrm>
              <a:off x="6445889" y="4711413"/>
              <a:ext cx="4525097" cy="1098837"/>
            </a:xfrm>
            <a:prstGeom prst="roundRect">
              <a:avLst>
                <a:gd name="adj" fmla="val 9524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6728360" y="4809728"/>
              <a:ext cx="3960153" cy="658132"/>
              <a:chOff x="5354322" y="1967781"/>
              <a:chExt cx="3960153" cy="658132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354322" y="2332306"/>
                <a:ext cx="3960153" cy="29360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شرح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354323" y="1967781"/>
                <a:ext cx="2084387" cy="394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ar-KW" altLang="zh-CN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نقطة</a:t>
                </a:r>
                <a:endParaRPr lang="zh-CN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cxnSp>
        <p:nvCxnSpPr>
          <p:cNvPr id="38" name="直接连接符 37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4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/>
          <p:nvPr/>
        </p:nvGrpSpPr>
        <p:grpSpPr>
          <a:xfrm>
            <a:off x="3938968" y="2222500"/>
            <a:ext cx="4327734" cy="3141626"/>
            <a:chOff x="3428041" y="1762704"/>
            <a:chExt cx="5349588" cy="3883418"/>
          </a:xfrm>
        </p:grpSpPr>
        <p:grpSp>
          <p:nvGrpSpPr>
            <p:cNvPr id="16" name="Group 4"/>
            <p:cNvGrpSpPr/>
            <p:nvPr/>
          </p:nvGrpSpPr>
          <p:grpSpPr>
            <a:xfrm>
              <a:off x="6389273" y="3826310"/>
              <a:ext cx="2388356" cy="1796974"/>
              <a:chOff x="3275012" y="2168525"/>
              <a:chExt cx="3154363" cy="2373313"/>
            </a:xfrm>
          </p:grpSpPr>
          <p:sp>
            <p:nvSpPr>
              <p:cNvPr id="38" name="íṩľíḍè-Freeform: Shape 5"/>
              <p:cNvSpPr>
                <a:spLocks/>
              </p:cNvSpPr>
              <p:nvPr/>
            </p:nvSpPr>
            <p:spPr bwMode="auto">
              <a:xfrm>
                <a:off x="3275012" y="2443163"/>
                <a:ext cx="3122613" cy="2098675"/>
              </a:xfrm>
              <a:custGeom>
                <a:avLst/>
                <a:gdLst/>
                <a:ahLst/>
                <a:cxnLst>
                  <a:cxn ang="0">
                    <a:pos x="1380" y="721"/>
                  </a:cxn>
                  <a:cxn ang="0">
                    <a:pos x="1375" y="732"/>
                  </a:cxn>
                  <a:cxn ang="0">
                    <a:pos x="1339" y="790"/>
                  </a:cxn>
                  <a:cxn ang="0">
                    <a:pos x="1319" y="816"/>
                  </a:cxn>
                  <a:cxn ang="0">
                    <a:pos x="1303" y="834"/>
                  </a:cxn>
                  <a:cxn ang="0">
                    <a:pos x="1238" y="889"/>
                  </a:cxn>
                  <a:cxn ang="0">
                    <a:pos x="1223" y="899"/>
                  </a:cxn>
                  <a:cxn ang="0">
                    <a:pos x="1080" y="921"/>
                  </a:cxn>
                  <a:cxn ang="0">
                    <a:pos x="1044" y="916"/>
                  </a:cxn>
                  <a:cxn ang="0">
                    <a:pos x="786" y="819"/>
                  </a:cxn>
                  <a:cxn ang="0">
                    <a:pos x="416" y="587"/>
                  </a:cxn>
                  <a:cxn ang="0">
                    <a:pos x="269" y="477"/>
                  </a:cxn>
                  <a:cxn ang="0">
                    <a:pos x="219" y="437"/>
                  </a:cxn>
                  <a:cxn ang="0">
                    <a:pos x="203" y="425"/>
                  </a:cxn>
                  <a:cxn ang="0">
                    <a:pos x="203" y="426"/>
                  </a:cxn>
                  <a:cxn ang="0">
                    <a:pos x="106" y="540"/>
                  </a:cxn>
                  <a:cxn ang="0">
                    <a:pos x="0" y="0"/>
                  </a:cxn>
                  <a:cxn ang="0">
                    <a:pos x="563" y="0"/>
                  </a:cxn>
                  <a:cxn ang="0">
                    <a:pos x="489" y="89"/>
                  </a:cxn>
                  <a:cxn ang="0">
                    <a:pos x="465" y="117"/>
                  </a:cxn>
                  <a:cxn ang="0">
                    <a:pos x="480" y="130"/>
                  </a:cxn>
                  <a:cxn ang="0">
                    <a:pos x="638" y="280"/>
                  </a:cxn>
                  <a:cxn ang="0">
                    <a:pos x="1028" y="602"/>
                  </a:cxn>
                  <a:cxn ang="0">
                    <a:pos x="1045" y="615"/>
                  </a:cxn>
                  <a:cxn ang="0">
                    <a:pos x="1080" y="639"/>
                  </a:cxn>
                  <a:cxn ang="0">
                    <a:pos x="1195" y="708"/>
                  </a:cxn>
                  <a:cxn ang="0">
                    <a:pos x="1250" y="733"/>
                  </a:cxn>
                  <a:cxn ang="0">
                    <a:pos x="1303" y="746"/>
                  </a:cxn>
                  <a:cxn ang="0">
                    <a:pos x="1315" y="748"/>
                  </a:cxn>
                  <a:cxn ang="0">
                    <a:pos x="1342" y="746"/>
                  </a:cxn>
                  <a:cxn ang="0">
                    <a:pos x="1370" y="732"/>
                  </a:cxn>
                  <a:cxn ang="0">
                    <a:pos x="1380" y="721"/>
                  </a:cxn>
                </a:cxnLst>
                <a:rect l="0" t="0" r="r" b="b"/>
                <a:pathLst>
                  <a:path w="1380" h="926">
                    <a:moveTo>
                      <a:pt x="1380" y="721"/>
                    </a:moveTo>
                    <a:cubicBezTo>
                      <a:pt x="1379" y="724"/>
                      <a:pt x="1377" y="728"/>
                      <a:pt x="1375" y="732"/>
                    </a:cubicBezTo>
                    <a:cubicBezTo>
                      <a:pt x="1364" y="752"/>
                      <a:pt x="1352" y="772"/>
                      <a:pt x="1339" y="790"/>
                    </a:cubicBezTo>
                    <a:cubicBezTo>
                      <a:pt x="1333" y="799"/>
                      <a:pt x="1326" y="807"/>
                      <a:pt x="1319" y="816"/>
                    </a:cubicBezTo>
                    <a:cubicBezTo>
                      <a:pt x="1314" y="822"/>
                      <a:pt x="1308" y="828"/>
                      <a:pt x="1303" y="834"/>
                    </a:cubicBezTo>
                    <a:cubicBezTo>
                      <a:pt x="1283" y="854"/>
                      <a:pt x="1261" y="873"/>
                      <a:pt x="1238" y="889"/>
                    </a:cubicBezTo>
                    <a:cubicBezTo>
                      <a:pt x="1233" y="893"/>
                      <a:pt x="1228" y="896"/>
                      <a:pt x="1223" y="899"/>
                    </a:cubicBezTo>
                    <a:cubicBezTo>
                      <a:pt x="1185" y="919"/>
                      <a:pt x="1137" y="926"/>
                      <a:pt x="1080" y="921"/>
                    </a:cubicBezTo>
                    <a:cubicBezTo>
                      <a:pt x="1068" y="920"/>
                      <a:pt x="1056" y="918"/>
                      <a:pt x="1044" y="916"/>
                    </a:cubicBezTo>
                    <a:cubicBezTo>
                      <a:pt x="971" y="903"/>
                      <a:pt x="884" y="871"/>
                      <a:pt x="786" y="819"/>
                    </a:cubicBezTo>
                    <a:cubicBezTo>
                      <a:pt x="416" y="587"/>
                      <a:pt x="416" y="587"/>
                      <a:pt x="416" y="587"/>
                    </a:cubicBezTo>
                    <a:cubicBezTo>
                      <a:pt x="269" y="477"/>
                      <a:pt x="269" y="477"/>
                      <a:pt x="269" y="477"/>
                    </a:cubicBezTo>
                    <a:cubicBezTo>
                      <a:pt x="253" y="464"/>
                      <a:pt x="236" y="451"/>
                      <a:pt x="219" y="437"/>
                    </a:cubicBezTo>
                    <a:cubicBezTo>
                      <a:pt x="213" y="433"/>
                      <a:pt x="208" y="429"/>
                      <a:pt x="203" y="425"/>
                    </a:cubicBezTo>
                    <a:cubicBezTo>
                      <a:pt x="203" y="426"/>
                      <a:pt x="203" y="426"/>
                      <a:pt x="203" y="426"/>
                    </a:cubicBezTo>
                    <a:cubicBezTo>
                      <a:pt x="106" y="540"/>
                      <a:pt x="106" y="540"/>
                      <a:pt x="106" y="5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3" y="0"/>
                      <a:pt x="563" y="0"/>
                      <a:pt x="563" y="0"/>
                    </a:cubicBezTo>
                    <a:cubicBezTo>
                      <a:pt x="489" y="89"/>
                      <a:pt x="489" y="89"/>
                      <a:pt x="489" y="89"/>
                    </a:cubicBezTo>
                    <a:cubicBezTo>
                      <a:pt x="465" y="117"/>
                      <a:pt x="465" y="117"/>
                      <a:pt x="465" y="117"/>
                    </a:cubicBezTo>
                    <a:cubicBezTo>
                      <a:pt x="470" y="121"/>
                      <a:pt x="474" y="125"/>
                      <a:pt x="480" y="130"/>
                    </a:cubicBezTo>
                    <a:cubicBezTo>
                      <a:pt x="535" y="183"/>
                      <a:pt x="588" y="233"/>
                      <a:pt x="638" y="280"/>
                    </a:cubicBezTo>
                    <a:cubicBezTo>
                      <a:pt x="1028" y="602"/>
                      <a:pt x="1028" y="602"/>
                      <a:pt x="1028" y="602"/>
                    </a:cubicBezTo>
                    <a:cubicBezTo>
                      <a:pt x="1045" y="615"/>
                      <a:pt x="1045" y="615"/>
                      <a:pt x="1045" y="615"/>
                    </a:cubicBezTo>
                    <a:cubicBezTo>
                      <a:pt x="1057" y="623"/>
                      <a:pt x="1069" y="631"/>
                      <a:pt x="1080" y="639"/>
                    </a:cubicBezTo>
                    <a:cubicBezTo>
                      <a:pt x="1123" y="668"/>
                      <a:pt x="1161" y="691"/>
                      <a:pt x="1195" y="708"/>
                    </a:cubicBezTo>
                    <a:cubicBezTo>
                      <a:pt x="1215" y="718"/>
                      <a:pt x="1233" y="726"/>
                      <a:pt x="1250" y="733"/>
                    </a:cubicBezTo>
                    <a:cubicBezTo>
                      <a:pt x="1269" y="740"/>
                      <a:pt x="1287" y="744"/>
                      <a:pt x="1303" y="746"/>
                    </a:cubicBezTo>
                    <a:cubicBezTo>
                      <a:pt x="1307" y="747"/>
                      <a:pt x="1311" y="747"/>
                      <a:pt x="1315" y="748"/>
                    </a:cubicBezTo>
                    <a:cubicBezTo>
                      <a:pt x="1325" y="748"/>
                      <a:pt x="1334" y="747"/>
                      <a:pt x="1342" y="746"/>
                    </a:cubicBezTo>
                    <a:cubicBezTo>
                      <a:pt x="1353" y="743"/>
                      <a:pt x="1362" y="739"/>
                      <a:pt x="1370" y="732"/>
                    </a:cubicBezTo>
                    <a:cubicBezTo>
                      <a:pt x="1374" y="729"/>
                      <a:pt x="1377" y="725"/>
                      <a:pt x="1380" y="7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íṩľíḍè-Freeform: Shape 6"/>
              <p:cNvSpPr>
                <a:spLocks/>
              </p:cNvSpPr>
              <p:nvPr/>
            </p:nvSpPr>
            <p:spPr bwMode="auto">
              <a:xfrm>
                <a:off x="4848225" y="2198688"/>
                <a:ext cx="1541463" cy="1885950"/>
              </a:xfrm>
              <a:custGeom>
                <a:avLst/>
                <a:gdLst/>
                <a:ahLst/>
                <a:cxnLst>
                  <a:cxn ang="0">
                    <a:pos x="558" y="810"/>
                  </a:cxn>
                  <a:cxn ang="0">
                    <a:pos x="514" y="661"/>
                  </a:cxn>
                  <a:cxn ang="0">
                    <a:pos x="500" y="634"/>
                  </a:cxn>
                  <a:cxn ang="0">
                    <a:pos x="24" y="26"/>
                  </a:cxn>
                  <a:cxn ang="0">
                    <a:pos x="0" y="0"/>
                  </a:cxn>
                  <a:cxn ang="0">
                    <a:pos x="30" y="26"/>
                  </a:cxn>
                  <a:cxn ang="0">
                    <a:pos x="545" y="530"/>
                  </a:cxn>
                  <a:cxn ang="0">
                    <a:pos x="608" y="613"/>
                  </a:cxn>
                  <a:cxn ang="0">
                    <a:pos x="638" y="661"/>
                  </a:cxn>
                  <a:cxn ang="0">
                    <a:pos x="650" y="682"/>
                  </a:cxn>
                  <a:cxn ang="0">
                    <a:pos x="675" y="745"/>
                  </a:cxn>
                  <a:cxn ang="0">
                    <a:pos x="679" y="788"/>
                  </a:cxn>
                  <a:cxn ang="0">
                    <a:pos x="666" y="818"/>
                  </a:cxn>
                  <a:cxn ang="0">
                    <a:pos x="638" y="832"/>
                  </a:cxn>
                  <a:cxn ang="0">
                    <a:pos x="620" y="831"/>
                  </a:cxn>
                  <a:cxn ang="0">
                    <a:pos x="608" y="829"/>
                  </a:cxn>
                  <a:cxn ang="0">
                    <a:pos x="598" y="826"/>
                  </a:cxn>
                  <a:cxn ang="0">
                    <a:pos x="558" y="810"/>
                  </a:cxn>
                </a:cxnLst>
                <a:rect l="0" t="0" r="r" b="b"/>
                <a:pathLst>
                  <a:path w="681" h="832">
                    <a:moveTo>
                      <a:pt x="558" y="810"/>
                    </a:moveTo>
                    <a:cubicBezTo>
                      <a:pt x="558" y="770"/>
                      <a:pt x="543" y="721"/>
                      <a:pt x="514" y="661"/>
                    </a:cubicBezTo>
                    <a:cubicBezTo>
                      <a:pt x="510" y="652"/>
                      <a:pt x="505" y="643"/>
                      <a:pt x="500" y="634"/>
                    </a:cubicBezTo>
                    <a:cubicBezTo>
                      <a:pt x="422" y="486"/>
                      <a:pt x="263" y="284"/>
                      <a:pt x="24" y="26"/>
                    </a:cubicBezTo>
                    <a:cubicBezTo>
                      <a:pt x="16" y="17"/>
                      <a:pt x="8" y="9"/>
                      <a:pt x="0" y="0"/>
                    </a:cubicBezTo>
                    <a:cubicBezTo>
                      <a:pt x="10" y="9"/>
                      <a:pt x="20" y="17"/>
                      <a:pt x="30" y="26"/>
                    </a:cubicBezTo>
                    <a:cubicBezTo>
                      <a:pt x="266" y="231"/>
                      <a:pt x="437" y="399"/>
                      <a:pt x="545" y="530"/>
                    </a:cubicBezTo>
                    <a:cubicBezTo>
                      <a:pt x="569" y="559"/>
                      <a:pt x="590" y="587"/>
                      <a:pt x="608" y="613"/>
                    </a:cubicBezTo>
                    <a:cubicBezTo>
                      <a:pt x="619" y="630"/>
                      <a:pt x="630" y="646"/>
                      <a:pt x="638" y="661"/>
                    </a:cubicBezTo>
                    <a:cubicBezTo>
                      <a:pt x="643" y="668"/>
                      <a:pt x="646" y="675"/>
                      <a:pt x="650" y="682"/>
                    </a:cubicBezTo>
                    <a:cubicBezTo>
                      <a:pt x="662" y="705"/>
                      <a:pt x="670" y="726"/>
                      <a:pt x="675" y="745"/>
                    </a:cubicBezTo>
                    <a:cubicBezTo>
                      <a:pt x="680" y="763"/>
                      <a:pt x="681" y="777"/>
                      <a:pt x="679" y="788"/>
                    </a:cubicBezTo>
                    <a:cubicBezTo>
                      <a:pt x="676" y="799"/>
                      <a:pt x="672" y="809"/>
                      <a:pt x="666" y="818"/>
                    </a:cubicBezTo>
                    <a:cubicBezTo>
                      <a:pt x="660" y="827"/>
                      <a:pt x="651" y="832"/>
                      <a:pt x="638" y="832"/>
                    </a:cubicBezTo>
                    <a:cubicBezTo>
                      <a:pt x="632" y="832"/>
                      <a:pt x="626" y="832"/>
                      <a:pt x="620" y="831"/>
                    </a:cubicBezTo>
                    <a:cubicBezTo>
                      <a:pt x="616" y="831"/>
                      <a:pt x="612" y="830"/>
                      <a:pt x="608" y="829"/>
                    </a:cubicBezTo>
                    <a:cubicBezTo>
                      <a:pt x="604" y="828"/>
                      <a:pt x="601" y="827"/>
                      <a:pt x="598" y="826"/>
                    </a:cubicBezTo>
                    <a:cubicBezTo>
                      <a:pt x="584" y="821"/>
                      <a:pt x="571" y="816"/>
                      <a:pt x="558" y="81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íṩľíḍè-Freeform: Shape 7"/>
              <p:cNvSpPr>
                <a:spLocks/>
              </p:cNvSpPr>
              <p:nvPr/>
            </p:nvSpPr>
            <p:spPr bwMode="auto">
              <a:xfrm>
                <a:off x="3275012" y="2168525"/>
                <a:ext cx="3154363" cy="1970088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19" y="106"/>
                  </a:cxn>
                  <a:cxn ang="0">
                    <a:pos x="547" y="106"/>
                  </a:cxn>
                  <a:cxn ang="0">
                    <a:pos x="563" y="121"/>
                  </a:cxn>
                  <a:cxn ang="0">
                    <a:pos x="0" y="121"/>
                  </a:cxn>
                  <a:cxn ang="0">
                    <a:pos x="1380" y="842"/>
                  </a:cxn>
                  <a:cxn ang="0">
                    <a:pos x="1370" y="853"/>
                  </a:cxn>
                  <a:cxn ang="0">
                    <a:pos x="1342" y="867"/>
                  </a:cxn>
                  <a:cxn ang="0">
                    <a:pos x="1315" y="869"/>
                  </a:cxn>
                  <a:cxn ang="0">
                    <a:pos x="1303" y="867"/>
                  </a:cxn>
                  <a:cxn ang="0">
                    <a:pos x="1250" y="854"/>
                  </a:cxn>
                  <a:cxn ang="0">
                    <a:pos x="1195" y="829"/>
                  </a:cxn>
                  <a:cxn ang="0">
                    <a:pos x="1080" y="760"/>
                  </a:cxn>
                  <a:cxn ang="0">
                    <a:pos x="1045" y="736"/>
                  </a:cxn>
                  <a:cxn ang="0">
                    <a:pos x="1028" y="723"/>
                  </a:cxn>
                  <a:cxn ang="0">
                    <a:pos x="638" y="401"/>
                  </a:cxn>
                  <a:cxn ang="0">
                    <a:pos x="480" y="251"/>
                  </a:cxn>
                  <a:cxn ang="0">
                    <a:pos x="465" y="238"/>
                  </a:cxn>
                  <a:cxn ang="0">
                    <a:pos x="489" y="210"/>
                  </a:cxn>
                  <a:cxn ang="0">
                    <a:pos x="1044" y="691"/>
                  </a:cxn>
                  <a:cxn ang="0">
                    <a:pos x="1119" y="745"/>
                  </a:cxn>
                  <a:cxn ang="0">
                    <a:pos x="1195" y="793"/>
                  </a:cxn>
                  <a:cxn ang="0">
                    <a:pos x="1235" y="814"/>
                  </a:cxn>
                  <a:cxn ang="0">
                    <a:pos x="1253" y="823"/>
                  </a:cxn>
                  <a:cxn ang="0">
                    <a:pos x="1293" y="839"/>
                  </a:cxn>
                  <a:cxn ang="0">
                    <a:pos x="1303" y="842"/>
                  </a:cxn>
                  <a:cxn ang="0">
                    <a:pos x="1315" y="844"/>
                  </a:cxn>
                  <a:cxn ang="0">
                    <a:pos x="1333" y="845"/>
                  </a:cxn>
                  <a:cxn ang="0">
                    <a:pos x="1361" y="831"/>
                  </a:cxn>
                  <a:cxn ang="0">
                    <a:pos x="1374" y="801"/>
                  </a:cxn>
                  <a:cxn ang="0">
                    <a:pos x="1370" y="758"/>
                  </a:cxn>
                  <a:cxn ang="0">
                    <a:pos x="1345" y="695"/>
                  </a:cxn>
                  <a:cxn ang="0">
                    <a:pos x="1333" y="674"/>
                  </a:cxn>
                  <a:cxn ang="0">
                    <a:pos x="1303" y="626"/>
                  </a:cxn>
                  <a:cxn ang="0">
                    <a:pos x="1240" y="543"/>
                  </a:cxn>
                  <a:cxn ang="0">
                    <a:pos x="725" y="39"/>
                  </a:cxn>
                  <a:cxn ang="0">
                    <a:pos x="695" y="13"/>
                  </a:cxn>
                  <a:cxn ang="0">
                    <a:pos x="682" y="0"/>
                  </a:cxn>
                  <a:cxn ang="0">
                    <a:pos x="728" y="39"/>
                  </a:cxn>
                  <a:cxn ang="0">
                    <a:pos x="945" y="234"/>
                  </a:cxn>
                  <a:cxn ang="0">
                    <a:pos x="1247" y="543"/>
                  </a:cxn>
                  <a:cxn ang="0">
                    <a:pos x="1303" y="613"/>
                  </a:cxn>
                  <a:cxn ang="0">
                    <a:pos x="1344" y="674"/>
                  </a:cxn>
                  <a:cxn ang="0">
                    <a:pos x="1356" y="695"/>
                  </a:cxn>
                  <a:cxn ang="0">
                    <a:pos x="1384" y="758"/>
                  </a:cxn>
                  <a:cxn ang="0">
                    <a:pos x="1392" y="793"/>
                  </a:cxn>
                  <a:cxn ang="0">
                    <a:pos x="1392" y="792"/>
                  </a:cxn>
                  <a:cxn ang="0">
                    <a:pos x="1380" y="842"/>
                  </a:cxn>
                </a:cxnLst>
                <a:rect l="0" t="0" r="r" b="b"/>
                <a:pathLst>
                  <a:path w="1394" h="869">
                    <a:moveTo>
                      <a:pt x="0" y="121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547" y="106"/>
                      <a:pt x="547" y="106"/>
                      <a:pt x="547" y="106"/>
                    </a:cubicBezTo>
                    <a:cubicBezTo>
                      <a:pt x="563" y="121"/>
                      <a:pt x="563" y="121"/>
                      <a:pt x="563" y="121"/>
                    </a:cubicBezTo>
                    <a:lnTo>
                      <a:pt x="0" y="121"/>
                    </a:lnTo>
                    <a:close/>
                    <a:moveTo>
                      <a:pt x="1380" y="842"/>
                    </a:moveTo>
                    <a:cubicBezTo>
                      <a:pt x="1377" y="846"/>
                      <a:pt x="1374" y="850"/>
                      <a:pt x="1370" y="853"/>
                    </a:cubicBezTo>
                    <a:cubicBezTo>
                      <a:pt x="1362" y="860"/>
                      <a:pt x="1353" y="864"/>
                      <a:pt x="1342" y="867"/>
                    </a:cubicBezTo>
                    <a:cubicBezTo>
                      <a:pt x="1334" y="868"/>
                      <a:pt x="1325" y="869"/>
                      <a:pt x="1315" y="869"/>
                    </a:cubicBezTo>
                    <a:cubicBezTo>
                      <a:pt x="1311" y="868"/>
                      <a:pt x="1307" y="868"/>
                      <a:pt x="1303" y="867"/>
                    </a:cubicBezTo>
                    <a:cubicBezTo>
                      <a:pt x="1287" y="865"/>
                      <a:pt x="1269" y="861"/>
                      <a:pt x="1250" y="854"/>
                    </a:cubicBezTo>
                    <a:cubicBezTo>
                      <a:pt x="1233" y="847"/>
                      <a:pt x="1215" y="839"/>
                      <a:pt x="1195" y="829"/>
                    </a:cubicBezTo>
                    <a:cubicBezTo>
                      <a:pt x="1161" y="812"/>
                      <a:pt x="1123" y="789"/>
                      <a:pt x="1080" y="760"/>
                    </a:cubicBezTo>
                    <a:cubicBezTo>
                      <a:pt x="1069" y="752"/>
                      <a:pt x="1057" y="744"/>
                      <a:pt x="1045" y="736"/>
                    </a:cubicBezTo>
                    <a:cubicBezTo>
                      <a:pt x="1028" y="723"/>
                      <a:pt x="1028" y="723"/>
                      <a:pt x="1028" y="723"/>
                    </a:cubicBezTo>
                    <a:cubicBezTo>
                      <a:pt x="638" y="401"/>
                      <a:pt x="638" y="401"/>
                      <a:pt x="638" y="401"/>
                    </a:cubicBezTo>
                    <a:cubicBezTo>
                      <a:pt x="588" y="354"/>
                      <a:pt x="535" y="304"/>
                      <a:pt x="480" y="251"/>
                    </a:cubicBezTo>
                    <a:cubicBezTo>
                      <a:pt x="474" y="246"/>
                      <a:pt x="470" y="242"/>
                      <a:pt x="465" y="238"/>
                    </a:cubicBezTo>
                    <a:cubicBezTo>
                      <a:pt x="489" y="210"/>
                      <a:pt x="489" y="210"/>
                      <a:pt x="489" y="210"/>
                    </a:cubicBezTo>
                    <a:cubicBezTo>
                      <a:pt x="716" y="425"/>
                      <a:pt x="901" y="585"/>
                      <a:pt x="1044" y="691"/>
                    </a:cubicBezTo>
                    <a:cubicBezTo>
                      <a:pt x="1071" y="711"/>
                      <a:pt x="1095" y="729"/>
                      <a:pt x="1119" y="745"/>
                    </a:cubicBezTo>
                    <a:cubicBezTo>
                      <a:pt x="1146" y="763"/>
                      <a:pt x="1172" y="779"/>
                      <a:pt x="1195" y="793"/>
                    </a:cubicBezTo>
                    <a:cubicBezTo>
                      <a:pt x="1209" y="801"/>
                      <a:pt x="1223" y="808"/>
                      <a:pt x="1235" y="814"/>
                    </a:cubicBezTo>
                    <a:cubicBezTo>
                      <a:pt x="1241" y="817"/>
                      <a:pt x="1247" y="820"/>
                      <a:pt x="1253" y="823"/>
                    </a:cubicBezTo>
                    <a:cubicBezTo>
                      <a:pt x="1266" y="829"/>
                      <a:pt x="1279" y="834"/>
                      <a:pt x="1293" y="839"/>
                    </a:cubicBezTo>
                    <a:cubicBezTo>
                      <a:pt x="1296" y="840"/>
                      <a:pt x="1299" y="841"/>
                      <a:pt x="1303" y="842"/>
                    </a:cubicBezTo>
                    <a:cubicBezTo>
                      <a:pt x="1307" y="843"/>
                      <a:pt x="1311" y="844"/>
                      <a:pt x="1315" y="844"/>
                    </a:cubicBezTo>
                    <a:cubicBezTo>
                      <a:pt x="1321" y="845"/>
                      <a:pt x="1327" y="845"/>
                      <a:pt x="1333" y="845"/>
                    </a:cubicBezTo>
                    <a:cubicBezTo>
                      <a:pt x="1346" y="845"/>
                      <a:pt x="1355" y="840"/>
                      <a:pt x="1361" y="831"/>
                    </a:cubicBezTo>
                    <a:cubicBezTo>
                      <a:pt x="1367" y="822"/>
                      <a:pt x="1371" y="812"/>
                      <a:pt x="1374" y="801"/>
                    </a:cubicBezTo>
                    <a:cubicBezTo>
                      <a:pt x="1376" y="790"/>
                      <a:pt x="1375" y="776"/>
                      <a:pt x="1370" y="758"/>
                    </a:cubicBezTo>
                    <a:cubicBezTo>
                      <a:pt x="1365" y="739"/>
                      <a:pt x="1357" y="718"/>
                      <a:pt x="1345" y="695"/>
                    </a:cubicBezTo>
                    <a:cubicBezTo>
                      <a:pt x="1341" y="688"/>
                      <a:pt x="1338" y="681"/>
                      <a:pt x="1333" y="674"/>
                    </a:cubicBezTo>
                    <a:cubicBezTo>
                      <a:pt x="1325" y="659"/>
                      <a:pt x="1314" y="643"/>
                      <a:pt x="1303" y="626"/>
                    </a:cubicBezTo>
                    <a:cubicBezTo>
                      <a:pt x="1285" y="600"/>
                      <a:pt x="1264" y="572"/>
                      <a:pt x="1240" y="543"/>
                    </a:cubicBezTo>
                    <a:cubicBezTo>
                      <a:pt x="1132" y="412"/>
                      <a:pt x="961" y="244"/>
                      <a:pt x="725" y="39"/>
                    </a:cubicBezTo>
                    <a:cubicBezTo>
                      <a:pt x="715" y="30"/>
                      <a:pt x="705" y="22"/>
                      <a:pt x="695" y="13"/>
                    </a:cubicBezTo>
                    <a:cubicBezTo>
                      <a:pt x="691" y="9"/>
                      <a:pt x="686" y="4"/>
                      <a:pt x="682" y="0"/>
                    </a:cubicBezTo>
                    <a:cubicBezTo>
                      <a:pt x="698" y="13"/>
                      <a:pt x="713" y="26"/>
                      <a:pt x="728" y="39"/>
                    </a:cubicBezTo>
                    <a:cubicBezTo>
                      <a:pt x="808" y="108"/>
                      <a:pt x="880" y="173"/>
                      <a:pt x="945" y="234"/>
                    </a:cubicBezTo>
                    <a:cubicBezTo>
                      <a:pt x="1073" y="353"/>
                      <a:pt x="1174" y="456"/>
                      <a:pt x="1247" y="543"/>
                    </a:cubicBezTo>
                    <a:cubicBezTo>
                      <a:pt x="1268" y="568"/>
                      <a:pt x="1286" y="591"/>
                      <a:pt x="1303" y="613"/>
                    </a:cubicBezTo>
                    <a:cubicBezTo>
                      <a:pt x="1318" y="635"/>
                      <a:pt x="1332" y="655"/>
                      <a:pt x="1344" y="674"/>
                    </a:cubicBezTo>
                    <a:cubicBezTo>
                      <a:pt x="1348" y="681"/>
                      <a:pt x="1352" y="688"/>
                      <a:pt x="1356" y="695"/>
                    </a:cubicBezTo>
                    <a:cubicBezTo>
                      <a:pt x="1368" y="718"/>
                      <a:pt x="1378" y="739"/>
                      <a:pt x="1384" y="758"/>
                    </a:cubicBezTo>
                    <a:cubicBezTo>
                      <a:pt x="1388" y="772"/>
                      <a:pt x="1391" y="783"/>
                      <a:pt x="1392" y="793"/>
                    </a:cubicBezTo>
                    <a:cubicBezTo>
                      <a:pt x="1392" y="792"/>
                      <a:pt x="1392" y="792"/>
                      <a:pt x="1392" y="792"/>
                    </a:cubicBezTo>
                    <a:cubicBezTo>
                      <a:pt x="1394" y="808"/>
                      <a:pt x="1390" y="825"/>
                      <a:pt x="1380" y="84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Group 8"/>
            <p:cNvGrpSpPr/>
            <p:nvPr/>
          </p:nvGrpSpPr>
          <p:grpSpPr>
            <a:xfrm flipH="1">
              <a:off x="3428041" y="3849148"/>
              <a:ext cx="2388356" cy="1796974"/>
              <a:chOff x="3275012" y="2168525"/>
              <a:chExt cx="3154363" cy="2373313"/>
            </a:xfrm>
          </p:grpSpPr>
          <p:sp>
            <p:nvSpPr>
              <p:cNvPr id="35" name="íṩľíḍè-Freeform: Shape 9"/>
              <p:cNvSpPr>
                <a:spLocks/>
              </p:cNvSpPr>
              <p:nvPr/>
            </p:nvSpPr>
            <p:spPr bwMode="auto">
              <a:xfrm>
                <a:off x="3275012" y="2443163"/>
                <a:ext cx="3122613" cy="2098675"/>
              </a:xfrm>
              <a:custGeom>
                <a:avLst/>
                <a:gdLst/>
                <a:ahLst/>
                <a:cxnLst>
                  <a:cxn ang="0">
                    <a:pos x="1380" y="721"/>
                  </a:cxn>
                  <a:cxn ang="0">
                    <a:pos x="1375" y="732"/>
                  </a:cxn>
                  <a:cxn ang="0">
                    <a:pos x="1339" y="790"/>
                  </a:cxn>
                  <a:cxn ang="0">
                    <a:pos x="1319" y="816"/>
                  </a:cxn>
                  <a:cxn ang="0">
                    <a:pos x="1303" y="834"/>
                  </a:cxn>
                  <a:cxn ang="0">
                    <a:pos x="1238" y="889"/>
                  </a:cxn>
                  <a:cxn ang="0">
                    <a:pos x="1223" y="899"/>
                  </a:cxn>
                  <a:cxn ang="0">
                    <a:pos x="1080" y="921"/>
                  </a:cxn>
                  <a:cxn ang="0">
                    <a:pos x="1044" y="916"/>
                  </a:cxn>
                  <a:cxn ang="0">
                    <a:pos x="786" y="819"/>
                  </a:cxn>
                  <a:cxn ang="0">
                    <a:pos x="416" y="587"/>
                  </a:cxn>
                  <a:cxn ang="0">
                    <a:pos x="269" y="477"/>
                  </a:cxn>
                  <a:cxn ang="0">
                    <a:pos x="219" y="437"/>
                  </a:cxn>
                  <a:cxn ang="0">
                    <a:pos x="203" y="425"/>
                  </a:cxn>
                  <a:cxn ang="0">
                    <a:pos x="203" y="426"/>
                  </a:cxn>
                  <a:cxn ang="0">
                    <a:pos x="106" y="540"/>
                  </a:cxn>
                  <a:cxn ang="0">
                    <a:pos x="0" y="0"/>
                  </a:cxn>
                  <a:cxn ang="0">
                    <a:pos x="563" y="0"/>
                  </a:cxn>
                  <a:cxn ang="0">
                    <a:pos x="489" y="89"/>
                  </a:cxn>
                  <a:cxn ang="0">
                    <a:pos x="465" y="117"/>
                  </a:cxn>
                  <a:cxn ang="0">
                    <a:pos x="480" y="130"/>
                  </a:cxn>
                  <a:cxn ang="0">
                    <a:pos x="638" y="280"/>
                  </a:cxn>
                  <a:cxn ang="0">
                    <a:pos x="1028" y="602"/>
                  </a:cxn>
                  <a:cxn ang="0">
                    <a:pos x="1045" y="615"/>
                  </a:cxn>
                  <a:cxn ang="0">
                    <a:pos x="1080" y="639"/>
                  </a:cxn>
                  <a:cxn ang="0">
                    <a:pos x="1195" y="708"/>
                  </a:cxn>
                  <a:cxn ang="0">
                    <a:pos x="1250" y="733"/>
                  </a:cxn>
                  <a:cxn ang="0">
                    <a:pos x="1303" y="746"/>
                  </a:cxn>
                  <a:cxn ang="0">
                    <a:pos x="1315" y="748"/>
                  </a:cxn>
                  <a:cxn ang="0">
                    <a:pos x="1342" y="746"/>
                  </a:cxn>
                  <a:cxn ang="0">
                    <a:pos x="1370" y="732"/>
                  </a:cxn>
                  <a:cxn ang="0">
                    <a:pos x="1380" y="721"/>
                  </a:cxn>
                </a:cxnLst>
                <a:rect l="0" t="0" r="r" b="b"/>
                <a:pathLst>
                  <a:path w="1380" h="926">
                    <a:moveTo>
                      <a:pt x="1380" y="721"/>
                    </a:moveTo>
                    <a:cubicBezTo>
                      <a:pt x="1379" y="724"/>
                      <a:pt x="1377" y="728"/>
                      <a:pt x="1375" y="732"/>
                    </a:cubicBezTo>
                    <a:cubicBezTo>
                      <a:pt x="1364" y="752"/>
                      <a:pt x="1352" y="772"/>
                      <a:pt x="1339" y="790"/>
                    </a:cubicBezTo>
                    <a:cubicBezTo>
                      <a:pt x="1333" y="799"/>
                      <a:pt x="1326" y="807"/>
                      <a:pt x="1319" y="816"/>
                    </a:cubicBezTo>
                    <a:cubicBezTo>
                      <a:pt x="1314" y="822"/>
                      <a:pt x="1308" y="828"/>
                      <a:pt x="1303" y="834"/>
                    </a:cubicBezTo>
                    <a:cubicBezTo>
                      <a:pt x="1283" y="854"/>
                      <a:pt x="1261" y="873"/>
                      <a:pt x="1238" y="889"/>
                    </a:cubicBezTo>
                    <a:cubicBezTo>
                      <a:pt x="1233" y="893"/>
                      <a:pt x="1228" y="896"/>
                      <a:pt x="1223" y="899"/>
                    </a:cubicBezTo>
                    <a:cubicBezTo>
                      <a:pt x="1185" y="919"/>
                      <a:pt x="1137" y="926"/>
                      <a:pt x="1080" y="921"/>
                    </a:cubicBezTo>
                    <a:cubicBezTo>
                      <a:pt x="1068" y="920"/>
                      <a:pt x="1056" y="918"/>
                      <a:pt x="1044" y="916"/>
                    </a:cubicBezTo>
                    <a:cubicBezTo>
                      <a:pt x="971" y="903"/>
                      <a:pt x="884" y="871"/>
                      <a:pt x="786" y="819"/>
                    </a:cubicBezTo>
                    <a:cubicBezTo>
                      <a:pt x="416" y="587"/>
                      <a:pt x="416" y="587"/>
                      <a:pt x="416" y="587"/>
                    </a:cubicBezTo>
                    <a:cubicBezTo>
                      <a:pt x="269" y="477"/>
                      <a:pt x="269" y="477"/>
                      <a:pt x="269" y="477"/>
                    </a:cubicBezTo>
                    <a:cubicBezTo>
                      <a:pt x="253" y="464"/>
                      <a:pt x="236" y="451"/>
                      <a:pt x="219" y="437"/>
                    </a:cubicBezTo>
                    <a:cubicBezTo>
                      <a:pt x="213" y="433"/>
                      <a:pt x="208" y="429"/>
                      <a:pt x="203" y="425"/>
                    </a:cubicBezTo>
                    <a:cubicBezTo>
                      <a:pt x="203" y="426"/>
                      <a:pt x="203" y="426"/>
                      <a:pt x="203" y="426"/>
                    </a:cubicBezTo>
                    <a:cubicBezTo>
                      <a:pt x="106" y="540"/>
                      <a:pt x="106" y="540"/>
                      <a:pt x="106" y="5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3" y="0"/>
                      <a:pt x="563" y="0"/>
                      <a:pt x="563" y="0"/>
                    </a:cubicBezTo>
                    <a:cubicBezTo>
                      <a:pt x="489" y="89"/>
                      <a:pt x="489" y="89"/>
                      <a:pt x="489" y="89"/>
                    </a:cubicBezTo>
                    <a:cubicBezTo>
                      <a:pt x="465" y="117"/>
                      <a:pt x="465" y="117"/>
                      <a:pt x="465" y="117"/>
                    </a:cubicBezTo>
                    <a:cubicBezTo>
                      <a:pt x="470" y="121"/>
                      <a:pt x="474" y="125"/>
                      <a:pt x="480" y="130"/>
                    </a:cubicBezTo>
                    <a:cubicBezTo>
                      <a:pt x="535" y="183"/>
                      <a:pt x="588" y="233"/>
                      <a:pt x="638" y="280"/>
                    </a:cubicBezTo>
                    <a:cubicBezTo>
                      <a:pt x="1028" y="602"/>
                      <a:pt x="1028" y="602"/>
                      <a:pt x="1028" y="602"/>
                    </a:cubicBezTo>
                    <a:cubicBezTo>
                      <a:pt x="1045" y="615"/>
                      <a:pt x="1045" y="615"/>
                      <a:pt x="1045" y="615"/>
                    </a:cubicBezTo>
                    <a:cubicBezTo>
                      <a:pt x="1057" y="623"/>
                      <a:pt x="1069" y="631"/>
                      <a:pt x="1080" y="639"/>
                    </a:cubicBezTo>
                    <a:cubicBezTo>
                      <a:pt x="1123" y="668"/>
                      <a:pt x="1161" y="691"/>
                      <a:pt x="1195" y="708"/>
                    </a:cubicBezTo>
                    <a:cubicBezTo>
                      <a:pt x="1215" y="718"/>
                      <a:pt x="1233" y="726"/>
                      <a:pt x="1250" y="733"/>
                    </a:cubicBezTo>
                    <a:cubicBezTo>
                      <a:pt x="1269" y="740"/>
                      <a:pt x="1287" y="744"/>
                      <a:pt x="1303" y="746"/>
                    </a:cubicBezTo>
                    <a:cubicBezTo>
                      <a:pt x="1307" y="747"/>
                      <a:pt x="1311" y="747"/>
                      <a:pt x="1315" y="748"/>
                    </a:cubicBezTo>
                    <a:cubicBezTo>
                      <a:pt x="1325" y="748"/>
                      <a:pt x="1334" y="747"/>
                      <a:pt x="1342" y="746"/>
                    </a:cubicBezTo>
                    <a:cubicBezTo>
                      <a:pt x="1353" y="743"/>
                      <a:pt x="1362" y="739"/>
                      <a:pt x="1370" y="732"/>
                    </a:cubicBezTo>
                    <a:cubicBezTo>
                      <a:pt x="1374" y="729"/>
                      <a:pt x="1377" y="725"/>
                      <a:pt x="1380" y="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íṩľíḍè-Freeform: Shape 10"/>
              <p:cNvSpPr>
                <a:spLocks/>
              </p:cNvSpPr>
              <p:nvPr/>
            </p:nvSpPr>
            <p:spPr bwMode="auto">
              <a:xfrm>
                <a:off x="4848225" y="2198688"/>
                <a:ext cx="1541463" cy="1885950"/>
              </a:xfrm>
              <a:custGeom>
                <a:avLst/>
                <a:gdLst/>
                <a:ahLst/>
                <a:cxnLst>
                  <a:cxn ang="0">
                    <a:pos x="558" y="810"/>
                  </a:cxn>
                  <a:cxn ang="0">
                    <a:pos x="514" y="661"/>
                  </a:cxn>
                  <a:cxn ang="0">
                    <a:pos x="500" y="634"/>
                  </a:cxn>
                  <a:cxn ang="0">
                    <a:pos x="24" y="26"/>
                  </a:cxn>
                  <a:cxn ang="0">
                    <a:pos x="0" y="0"/>
                  </a:cxn>
                  <a:cxn ang="0">
                    <a:pos x="30" y="26"/>
                  </a:cxn>
                  <a:cxn ang="0">
                    <a:pos x="545" y="530"/>
                  </a:cxn>
                  <a:cxn ang="0">
                    <a:pos x="608" y="613"/>
                  </a:cxn>
                  <a:cxn ang="0">
                    <a:pos x="638" y="661"/>
                  </a:cxn>
                  <a:cxn ang="0">
                    <a:pos x="650" y="682"/>
                  </a:cxn>
                  <a:cxn ang="0">
                    <a:pos x="675" y="745"/>
                  </a:cxn>
                  <a:cxn ang="0">
                    <a:pos x="679" y="788"/>
                  </a:cxn>
                  <a:cxn ang="0">
                    <a:pos x="666" y="818"/>
                  </a:cxn>
                  <a:cxn ang="0">
                    <a:pos x="638" y="832"/>
                  </a:cxn>
                  <a:cxn ang="0">
                    <a:pos x="620" y="831"/>
                  </a:cxn>
                  <a:cxn ang="0">
                    <a:pos x="608" y="829"/>
                  </a:cxn>
                  <a:cxn ang="0">
                    <a:pos x="598" y="826"/>
                  </a:cxn>
                  <a:cxn ang="0">
                    <a:pos x="558" y="810"/>
                  </a:cxn>
                </a:cxnLst>
                <a:rect l="0" t="0" r="r" b="b"/>
                <a:pathLst>
                  <a:path w="681" h="832">
                    <a:moveTo>
                      <a:pt x="558" y="810"/>
                    </a:moveTo>
                    <a:cubicBezTo>
                      <a:pt x="558" y="770"/>
                      <a:pt x="543" y="721"/>
                      <a:pt x="514" y="661"/>
                    </a:cubicBezTo>
                    <a:cubicBezTo>
                      <a:pt x="510" y="652"/>
                      <a:pt x="505" y="643"/>
                      <a:pt x="500" y="634"/>
                    </a:cubicBezTo>
                    <a:cubicBezTo>
                      <a:pt x="422" y="486"/>
                      <a:pt x="263" y="284"/>
                      <a:pt x="24" y="26"/>
                    </a:cubicBezTo>
                    <a:cubicBezTo>
                      <a:pt x="16" y="17"/>
                      <a:pt x="8" y="9"/>
                      <a:pt x="0" y="0"/>
                    </a:cubicBezTo>
                    <a:cubicBezTo>
                      <a:pt x="10" y="9"/>
                      <a:pt x="20" y="17"/>
                      <a:pt x="30" y="26"/>
                    </a:cubicBezTo>
                    <a:cubicBezTo>
                      <a:pt x="266" y="231"/>
                      <a:pt x="437" y="399"/>
                      <a:pt x="545" y="530"/>
                    </a:cubicBezTo>
                    <a:cubicBezTo>
                      <a:pt x="569" y="559"/>
                      <a:pt x="590" y="587"/>
                      <a:pt x="608" y="613"/>
                    </a:cubicBezTo>
                    <a:cubicBezTo>
                      <a:pt x="619" y="630"/>
                      <a:pt x="630" y="646"/>
                      <a:pt x="638" y="661"/>
                    </a:cubicBezTo>
                    <a:cubicBezTo>
                      <a:pt x="643" y="668"/>
                      <a:pt x="646" y="675"/>
                      <a:pt x="650" y="682"/>
                    </a:cubicBezTo>
                    <a:cubicBezTo>
                      <a:pt x="662" y="705"/>
                      <a:pt x="670" y="726"/>
                      <a:pt x="675" y="745"/>
                    </a:cubicBezTo>
                    <a:cubicBezTo>
                      <a:pt x="680" y="763"/>
                      <a:pt x="681" y="777"/>
                      <a:pt x="679" y="788"/>
                    </a:cubicBezTo>
                    <a:cubicBezTo>
                      <a:pt x="676" y="799"/>
                      <a:pt x="672" y="809"/>
                      <a:pt x="666" y="818"/>
                    </a:cubicBezTo>
                    <a:cubicBezTo>
                      <a:pt x="660" y="827"/>
                      <a:pt x="651" y="832"/>
                      <a:pt x="638" y="832"/>
                    </a:cubicBezTo>
                    <a:cubicBezTo>
                      <a:pt x="632" y="832"/>
                      <a:pt x="626" y="832"/>
                      <a:pt x="620" y="831"/>
                    </a:cubicBezTo>
                    <a:cubicBezTo>
                      <a:pt x="616" y="831"/>
                      <a:pt x="612" y="830"/>
                      <a:pt x="608" y="829"/>
                    </a:cubicBezTo>
                    <a:cubicBezTo>
                      <a:pt x="604" y="828"/>
                      <a:pt x="601" y="827"/>
                      <a:pt x="598" y="826"/>
                    </a:cubicBezTo>
                    <a:cubicBezTo>
                      <a:pt x="584" y="821"/>
                      <a:pt x="571" y="816"/>
                      <a:pt x="558" y="81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íṩľíḍè-Freeform: Shape 11"/>
              <p:cNvSpPr>
                <a:spLocks/>
              </p:cNvSpPr>
              <p:nvPr/>
            </p:nvSpPr>
            <p:spPr bwMode="auto">
              <a:xfrm>
                <a:off x="3275012" y="2168525"/>
                <a:ext cx="3154363" cy="1970088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19" y="106"/>
                  </a:cxn>
                  <a:cxn ang="0">
                    <a:pos x="547" y="106"/>
                  </a:cxn>
                  <a:cxn ang="0">
                    <a:pos x="563" y="121"/>
                  </a:cxn>
                  <a:cxn ang="0">
                    <a:pos x="0" y="121"/>
                  </a:cxn>
                  <a:cxn ang="0">
                    <a:pos x="1380" y="842"/>
                  </a:cxn>
                  <a:cxn ang="0">
                    <a:pos x="1370" y="853"/>
                  </a:cxn>
                  <a:cxn ang="0">
                    <a:pos x="1342" y="867"/>
                  </a:cxn>
                  <a:cxn ang="0">
                    <a:pos x="1315" y="869"/>
                  </a:cxn>
                  <a:cxn ang="0">
                    <a:pos x="1303" y="867"/>
                  </a:cxn>
                  <a:cxn ang="0">
                    <a:pos x="1250" y="854"/>
                  </a:cxn>
                  <a:cxn ang="0">
                    <a:pos x="1195" y="829"/>
                  </a:cxn>
                  <a:cxn ang="0">
                    <a:pos x="1080" y="760"/>
                  </a:cxn>
                  <a:cxn ang="0">
                    <a:pos x="1045" y="736"/>
                  </a:cxn>
                  <a:cxn ang="0">
                    <a:pos x="1028" y="723"/>
                  </a:cxn>
                  <a:cxn ang="0">
                    <a:pos x="638" y="401"/>
                  </a:cxn>
                  <a:cxn ang="0">
                    <a:pos x="480" y="251"/>
                  </a:cxn>
                  <a:cxn ang="0">
                    <a:pos x="465" y="238"/>
                  </a:cxn>
                  <a:cxn ang="0">
                    <a:pos x="489" y="210"/>
                  </a:cxn>
                  <a:cxn ang="0">
                    <a:pos x="1044" y="691"/>
                  </a:cxn>
                  <a:cxn ang="0">
                    <a:pos x="1119" y="745"/>
                  </a:cxn>
                  <a:cxn ang="0">
                    <a:pos x="1195" y="793"/>
                  </a:cxn>
                  <a:cxn ang="0">
                    <a:pos x="1235" y="814"/>
                  </a:cxn>
                  <a:cxn ang="0">
                    <a:pos x="1253" y="823"/>
                  </a:cxn>
                  <a:cxn ang="0">
                    <a:pos x="1293" y="839"/>
                  </a:cxn>
                  <a:cxn ang="0">
                    <a:pos x="1303" y="842"/>
                  </a:cxn>
                  <a:cxn ang="0">
                    <a:pos x="1315" y="844"/>
                  </a:cxn>
                  <a:cxn ang="0">
                    <a:pos x="1333" y="845"/>
                  </a:cxn>
                  <a:cxn ang="0">
                    <a:pos x="1361" y="831"/>
                  </a:cxn>
                  <a:cxn ang="0">
                    <a:pos x="1374" y="801"/>
                  </a:cxn>
                  <a:cxn ang="0">
                    <a:pos x="1370" y="758"/>
                  </a:cxn>
                  <a:cxn ang="0">
                    <a:pos x="1345" y="695"/>
                  </a:cxn>
                  <a:cxn ang="0">
                    <a:pos x="1333" y="674"/>
                  </a:cxn>
                  <a:cxn ang="0">
                    <a:pos x="1303" y="626"/>
                  </a:cxn>
                  <a:cxn ang="0">
                    <a:pos x="1240" y="543"/>
                  </a:cxn>
                  <a:cxn ang="0">
                    <a:pos x="725" y="39"/>
                  </a:cxn>
                  <a:cxn ang="0">
                    <a:pos x="695" y="13"/>
                  </a:cxn>
                  <a:cxn ang="0">
                    <a:pos x="682" y="0"/>
                  </a:cxn>
                  <a:cxn ang="0">
                    <a:pos x="728" y="39"/>
                  </a:cxn>
                  <a:cxn ang="0">
                    <a:pos x="945" y="234"/>
                  </a:cxn>
                  <a:cxn ang="0">
                    <a:pos x="1247" y="543"/>
                  </a:cxn>
                  <a:cxn ang="0">
                    <a:pos x="1303" y="613"/>
                  </a:cxn>
                  <a:cxn ang="0">
                    <a:pos x="1344" y="674"/>
                  </a:cxn>
                  <a:cxn ang="0">
                    <a:pos x="1356" y="695"/>
                  </a:cxn>
                  <a:cxn ang="0">
                    <a:pos x="1384" y="758"/>
                  </a:cxn>
                  <a:cxn ang="0">
                    <a:pos x="1392" y="793"/>
                  </a:cxn>
                  <a:cxn ang="0">
                    <a:pos x="1392" y="792"/>
                  </a:cxn>
                  <a:cxn ang="0">
                    <a:pos x="1380" y="842"/>
                  </a:cxn>
                </a:cxnLst>
                <a:rect l="0" t="0" r="r" b="b"/>
                <a:pathLst>
                  <a:path w="1394" h="869">
                    <a:moveTo>
                      <a:pt x="0" y="121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547" y="106"/>
                      <a:pt x="547" y="106"/>
                      <a:pt x="547" y="106"/>
                    </a:cubicBezTo>
                    <a:cubicBezTo>
                      <a:pt x="563" y="121"/>
                      <a:pt x="563" y="121"/>
                      <a:pt x="563" y="121"/>
                    </a:cubicBezTo>
                    <a:lnTo>
                      <a:pt x="0" y="121"/>
                    </a:lnTo>
                    <a:close/>
                    <a:moveTo>
                      <a:pt x="1380" y="842"/>
                    </a:moveTo>
                    <a:cubicBezTo>
                      <a:pt x="1377" y="846"/>
                      <a:pt x="1374" y="850"/>
                      <a:pt x="1370" y="853"/>
                    </a:cubicBezTo>
                    <a:cubicBezTo>
                      <a:pt x="1362" y="860"/>
                      <a:pt x="1353" y="864"/>
                      <a:pt x="1342" y="867"/>
                    </a:cubicBezTo>
                    <a:cubicBezTo>
                      <a:pt x="1334" y="868"/>
                      <a:pt x="1325" y="869"/>
                      <a:pt x="1315" y="869"/>
                    </a:cubicBezTo>
                    <a:cubicBezTo>
                      <a:pt x="1311" y="868"/>
                      <a:pt x="1307" y="868"/>
                      <a:pt x="1303" y="867"/>
                    </a:cubicBezTo>
                    <a:cubicBezTo>
                      <a:pt x="1287" y="865"/>
                      <a:pt x="1269" y="861"/>
                      <a:pt x="1250" y="854"/>
                    </a:cubicBezTo>
                    <a:cubicBezTo>
                      <a:pt x="1233" y="847"/>
                      <a:pt x="1215" y="839"/>
                      <a:pt x="1195" y="829"/>
                    </a:cubicBezTo>
                    <a:cubicBezTo>
                      <a:pt x="1161" y="812"/>
                      <a:pt x="1123" y="789"/>
                      <a:pt x="1080" y="760"/>
                    </a:cubicBezTo>
                    <a:cubicBezTo>
                      <a:pt x="1069" y="752"/>
                      <a:pt x="1057" y="744"/>
                      <a:pt x="1045" y="736"/>
                    </a:cubicBezTo>
                    <a:cubicBezTo>
                      <a:pt x="1028" y="723"/>
                      <a:pt x="1028" y="723"/>
                      <a:pt x="1028" y="723"/>
                    </a:cubicBezTo>
                    <a:cubicBezTo>
                      <a:pt x="638" y="401"/>
                      <a:pt x="638" y="401"/>
                      <a:pt x="638" y="401"/>
                    </a:cubicBezTo>
                    <a:cubicBezTo>
                      <a:pt x="588" y="354"/>
                      <a:pt x="535" y="304"/>
                      <a:pt x="480" y="251"/>
                    </a:cubicBezTo>
                    <a:cubicBezTo>
                      <a:pt x="474" y="246"/>
                      <a:pt x="470" y="242"/>
                      <a:pt x="465" y="238"/>
                    </a:cubicBezTo>
                    <a:cubicBezTo>
                      <a:pt x="489" y="210"/>
                      <a:pt x="489" y="210"/>
                      <a:pt x="489" y="210"/>
                    </a:cubicBezTo>
                    <a:cubicBezTo>
                      <a:pt x="716" y="425"/>
                      <a:pt x="901" y="585"/>
                      <a:pt x="1044" y="691"/>
                    </a:cubicBezTo>
                    <a:cubicBezTo>
                      <a:pt x="1071" y="711"/>
                      <a:pt x="1095" y="729"/>
                      <a:pt x="1119" y="745"/>
                    </a:cubicBezTo>
                    <a:cubicBezTo>
                      <a:pt x="1146" y="763"/>
                      <a:pt x="1172" y="779"/>
                      <a:pt x="1195" y="793"/>
                    </a:cubicBezTo>
                    <a:cubicBezTo>
                      <a:pt x="1209" y="801"/>
                      <a:pt x="1223" y="808"/>
                      <a:pt x="1235" y="814"/>
                    </a:cubicBezTo>
                    <a:cubicBezTo>
                      <a:pt x="1241" y="817"/>
                      <a:pt x="1247" y="820"/>
                      <a:pt x="1253" y="823"/>
                    </a:cubicBezTo>
                    <a:cubicBezTo>
                      <a:pt x="1266" y="829"/>
                      <a:pt x="1279" y="834"/>
                      <a:pt x="1293" y="839"/>
                    </a:cubicBezTo>
                    <a:cubicBezTo>
                      <a:pt x="1296" y="840"/>
                      <a:pt x="1299" y="841"/>
                      <a:pt x="1303" y="842"/>
                    </a:cubicBezTo>
                    <a:cubicBezTo>
                      <a:pt x="1307" y="843"/>
                      <a:pt x="1311" y="844"/>
                      <a:pt x="1315" y="844"/>
                    </a:cubicBezTo>
                    <a:cubicBezTo>
                      <a:pt x="1321" y="845"/>
                      <a:pt x="1327" y="845"/>
                      <a:pt x="1333" y="845"/>
                    </a:cubicBezTo>
                    <a:cubicBezTo>
                      <a:pt x="1346" y="845"/>
                      <a:pt x="1355" y="840"/>
                      <a:pt x="1361" y="831"/>
                    </a:cubicBezTo>
                    <a:cubicBezTo>
                      <a:pt x="1367" y="822"/>
                      <a:pt x="1371" y="812"/>
                      <a:pt x="1374" y="801"/>
                    </a:cubicBezTo>
                    <a:cubicBezTo>
                      <a:pt x="1376" y="790"/>
                      <a:pt x="1375" y="776"/>
                      <a:pt x="1370" y="758"/>
                    </a:cubicBezTo>
                    <a:cubicBezTo>
                      <a:pt x="1365" y="739"/>
                      <a:pt x="1357" y="718"/>
                      <a:pt x="1345" y="695"/>
                    </a:cubicBezTo>
                    <a:cubicBezTo>
                      <a:pt x="1341" y="688"/>
                      <a:pt x="1338" y="681"/>
                      <a:pt x="1333" y="674"/>
                    </a:cubicBezTo>
                    <a:cubicBezTo>
                      <a:pt x="1325" y="659"/>
                      <a:pt x="1314" y="643"/>
                      <a:pt x="1303" y="626"/>
                    </a:cubicBezTo>
                    <a:cubicBezTo>
                      <a:pt x="1285" y="600"/>
                      <a:pt x="1264" y="572"/>
                      <a:pt x="1240" y="543"/>
                    </a:cubicBezTo>
                    <a:cubicBezTo>
                      <a:pt x="1132" y="412"/>
                      <a:pt x="961" y="244"/>
                      <a:pt x="725" y="39"/>
                    </a:cubicBezTo>
                    <a:cubicBezTo>
                      <a:pt x="715" y="30"/>
                      <a:pt x="705" y="22"/>
                      <a:pt x="695" y="13"/>
                    </a:cubicBezTo>
                    <a:cubicBezTo>
                      <a:pt x="691" y="9"/>
                      <a:pt x="686" y="4"/>
                      <a:pt x="682" y="0"/>
                    </a:cubicBezTo>
                    <a:cubicBezTo>
                      <a:pt x="698" y="13"/>
                      <a:pt x="713" y="26"/>
                      <a:pt x="728" y="39"/>
                    </a:cubicBezTo>
                    <a:cubicBezTo>
                      <a:pt x="808" y="108"/>
                      <a:pt x="880" y="173"/>
                      <a:pt x="945" y="234"/>
                    </a:cubicBezTo>
                    <a:cubicBezTo>
                      <a:pt x="1073" y="353"/>
                      <a:pt x="1174" y="456"/>
                      <a:pt x="1247" y="543"/>
                    </a:cubicBezTo>
                    <a:cubicBezTo>
                      <a:pt x="1268" y="568"/>
                      <a:pt x="1286" y="591"/>
                      <a:pt x="1303" y="613"/>
                    </a:cubicBezTo>
                    <a:cubicBezTo>
                      <a:pt x="1318" y="635"/>
                      <a:pt x="1332" y="655"/>
                      <a:pt x="1344" y="674"/>
                    </a:cubicBezTo>
                    <a:cubicBezTo>
                      <a:pt x="1348" y="681"/>
                      <a:pt x="1352" y="688"/>
                      <a:pt x="1356" y="695"/>
                    </a:cubicBezTo>
                    <a:cubicBezTo>
                      <a:pt x="1368" y="718"/>
                      <a:pt x="1378" y="739"/>
                      <a:pt x="1384" y="758"/>
                    </a:cubicBezTo>
                    <a:cubicBezTo>
                      <a:pt x="1388" y="772"/>
                      <a:pt x="1391" y="783"/>
                      <a:pt x="1392" y="793"/>
                    </a:cubicBezTo>
                    <a:cubicBezTo>
                      <a:pt x="1392" y="792"/>
                      <a:pt x="1392" y="792"/>
                      <a:pt x="1392" y="792"/>
                    </a:cubicBezTo>
                    <a:cubicBezTo>
                      <a:pt x="1394" y="808"/>
                      <a:pt x="1390" y="825"/>
                      <a:pt x="1380" y="84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12"/>
            <p:cNvGrpSpPr/>
            <p:nvPr/>
          </p:nvGrpSpPr>
          <p:grpSpPr>
            <a:xfrm flipV="1">
              <a:off x="6389273" y="1762704"/>
              <a:ext cx="2388356" cy="1796974"/>
              <a:chOff x="3275012" y="2168525"/>
              <a:chExt cx="3154363" cy="2373313"/>
            </a:xfrm>
          </p:grpSpPr>
          <p:sp>
            <p:nvSpPr>
              <p:cNvPr id="32" name="íṩľíḍè-Freeform: Shape 13"/>
              <p:cNvSpPr>
                <a:spLocks/>
              </p:cNvSpPr>
              <p:nvPr/>
            </p:nvSpPr>
            <p:spPr bwMode="auto">
              <a:xfrm>
                <a:off x="3275012" y="2443163"/>
                <a:ext cx="3122613" cy="2098675"/>
              </a:xfrm>
              <a:custGeom>
                <a:avLst/>
                <a:gdLst/>
                <a:ahLst/>
                <a:cxnLst>
                  <a:cxn ang="0">
                    <a:pos x="1380" y="721"/>
                  </a:cxn>
                  <a:cxn ang="0">
                    <a:pos x="1375" y="732"/>
                  </a:cxn>
                  <a:cxn ang="0">
                    <a:pos x="1339" y="790"/>
                  </a:cxn>
                  <a:cxn ang="0">
                    <a:pos x="1319" y="816"/>
                  </a:cxn>
                  <a:cxn ang="0">
                    <a:pos x="1303" y="834"/>
                  </a:cxn>
                  <a:cxn ang="0">
                    <a:pos x="1238" y="889"/>
                  </a:cxn>
                  <a:cxn ang="0">
                    <a:pos x="1223" y="899"/>
                  </a:cxn>
                  <a:cxn ang="0">
                    <a:pos x="1080" y="921"/>
                  </a:cxn>
                  <a:cxn ang="0">
                    <a:pos x="1044" y="916"/>
                  </a:cxn>
                  <a:cxn ang="0">
                    <a:pos x="786" y="819"/>
                  </a:cxn>
                  <a:cxn ang="0">
                    <a:pos x="416" y="587"/>
                  </a:cxn>
                  <a:cxn ang="0">
                    <a:pos x="269" y="477"/>
                  </a:cxn>
                  <a:cxn ang="0">
                    <a:pos x="219" y="437"/>
                  </a:cxn>
                  <a:cxn ang="0">
                    <a:pos x="203" y="425"/>
                  </a:cxn>
                  <a:cxn ang="0">
                    <a:pos x="203" y="426"/>
                  </a:cxn>
                  <a:cxn ang="0">
                    <a:pos x="106" y="540"/>
                  </a:cxn>
                  <a:cxn ang="0">
                    <a:pos x="0" y="0"/>
                  </a:cxn>
                  <a:cxn ang="0">
                    <a:pos x="563" y="0"/>
                  </a:cxn>
                  <a:cxn ang="0">
                    <a:pos x="489" y="89"/>
                  </a:cxn>
                  <a:cxn ang="0">
                    <a:pos x="465" y="117"/>
                  </a:cxn>
                  <a:cxn ang="0">
                    <a:pos x="480" y="130"/>
                  </a:cxn>
                  <a:cxn ang="0">
                    <a:pos x="638" y="280"/>
                  </a:cxn>
                  <a:cxn ang="0">
                    <a:pos x="1028" y="602"/>
                  </a:cxn>
                  <a:cxn ang="0">
                    <a:pos x="1045" y="615"/>
                  </a:cxn>
                  <a:cxn ang="0">
                    <a:pos x="1080" y="639"/>
                  </a:cxn>
                  <a:cxn ang="0">
                    <a:pos x="1195" y="708"/>
                  </a:cxn>
                  <a:cxn ang="0">
                    <a:pos x="1250" y="733"/>
                  </a:cxn>
                  <a:cxn ang="0">
                    <a:pos x="1303" y="746"/>
                  </a:cxn>
                  <a:cxn ang="0">
                    <a:pos x="1315" y="748"/>
                  </a:cxn>
                  <a:cxn ang="0">
                    <a:pos x="1342" y="746"/>
                  </a:cxn>
                  <a:cxn ang="0">
                    <a:pos x="1370" y="732"/>
                  </a:cxn>
                  <a:cxn ang="0">
                    <a:pos x="1380" y="721"/>
                  </a:cxn>
                </a:cxnLst>
                <a:rect l="0" t="0" r="r" b="b"/>
                <a:pathLst>
                  <a:path w="1380" h="926">
                    <a:moveTo>
                      <a:pt x="1380" y="721"/>
                    </a:moveTo>
                    <a:cubicBezTo>
                      <a:pt x="1379" y="724"/>
                      <a:pt x="1377" y="728"/>
                      <a:pt x="1375" y="732"/>
                    </a:cubicBezTo>
                    <a:cubicBezTo>
                      <a:pt x="1364" y="752"/>
                      <a:pt x="1352" y="772"/>
                      <a:pt x="1339" y="790"/>
                    </a:cubicBezTo>
                    <a:cubicBezTo>
                      <a:pt x="1333" y="799"/>
                      <a:pt x="1326" y="807"/>
                      <a:pt x="1319" y="816"/>
                    </a:cubicBezTo>
                    <a:cubicBezTo>
                      <a:pt x="1314" y="822"/>
                      <a:pt x="1308" y="828"/>
                      <a:pt x="1303" y="834"/>
                    </a:cubicBezTo>
                    <a:cubicBezTo>
                      <a:pt x="1283" y="854"/>
                      <a:pt x="1261" y="873"/>
                      <a:pt x="1238" y="889"/>
                    </a:cubicBezTo>
                    <a:cubicBezTo>
                      <a:pt x="1233" y="893"/>
                      <a:pt x="1228" y="896"/>
                      <a:pt x="1223" y="899"/>
                    </a:cubicBezTo>
                    <a:cubicBezTo>
                      <a:pt x="1185" y="919"/>
                      <a:pt x="1137" y="926"/>
                      <a:pt x="1080" y="921"/>
                    </a:cubicBezTo>
                    <a:cubicBezTo>
                      <a:pt x="1068" y="920"/>
                      <a:pt x="1056" y="918"/>
                      <a:pt x="1044" y="916"/>
                    </a:cubicBezTo>
                    <a:cubicBezTo>
                      <a:pt x="971" y="903"/>
                      <a:pt x="884" y="871"/>
                      <a:pt x="786" y="819"/>
                    </a:cubicBezTo>
                    <a:cubicBezTo>
                      <a:pt x="416" y="587"/>
                      <a:pt x="416" y="587"/>
                      <a:pt x="416" y="587"/>
                    </a:cubicBezTo>
                    <a:cubicBezTo>
                      <a:pt x="269" y="477"/>
                      <a:pt x="269" y="477"/>
                      <a:pt x="269" y="477"/>
                    </a:cubicBezTo>
                    <a:cubicBezTo>
                      <a:pt x="253" y="464"/>
                      <a:pt x="236" y="451"/>
                      <a:pt x="219" y="437"/>
                    </a:cubicBezTo>
                    <a:cubicBezTo>
                      <a:pt x="213" y="433"/>
                      <a:pt x="208" y="429"/>
                      <a:pt x="203" y="425"/>
                    </a:cubicBezTo>
                    <a:cubicBezTo>
                      <a:pt x="203" y="426"/>
                      <a:pt x="203" y="426"/>
                      <a:pt x="203" y="426"/>
                    </a:cubicBezTo>
                    <a:cubicBezTo>
                      <a:pt x="106" y="540"/>
                      <a:pt x="106" y="540"/>
                      <a:pt x="106" y="5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3" y="0"/>
                      <a:pt x="563" y="0"/>
                      <a:pt x="563" y="0"/>
                    </a:cubicBezTo>
                    <a:cubicBezTo>
                      <a:pt x="489" y="89"/>
                      <a:pt x="489" y="89"/>
                      <a:pt x="489" y="89"/>
                    </a:cubicBezTo>
                    <a:cubicBezTo>
                      <a:pt x="465" y="117"/>
                      <a:pt x="465" y="117"/>
                      <a:pt x="465" y="117"/>
                    </a:cubicBezTo>
                    <a:cubicBezTo>
                      <a:pt x="470" y="121"/>
                      <a:pt x="474" y="125"/>
                      <a:pt x="480" y="130"/>
                    </a:cubicBezTo>
                    <a:cubicBezTo>
                      <a:pt x="535" y="183"/>
                      <a:pt x="588" y="233"/>
                      <a:pt x="638" y="280"/>
                    </a:cubicBezTo>
                    <a:cubicBezTo>
                      <a:pt x="1028" y="602"/>
                      <a:pt x="1028" y="602"/>
                      <a:pt x="1028" y="602"/>
                    </a:cubicBezTo>
                    <a:cubicBezTo>
                      <a:pt x="1045" y="615"/>
                      <a:pt x="1045" y="615"/>
                      <a:pt x="1045" y="615"/>
                    </a:cubicBezTo>
                    <a:cubicBezTo>
                      <a:pt x="1057" y="623"/>
                      <a:pt x="1069" y="631"/>
                      <a:pt x="1080" y="639"/>
                    </a:cubicBezTo>
                    <a:cubicBezTo>
                      <a:pt x="1123" y="668"/>
                      <a:pt x="1161" y="691"/>
                      <a:pt x="1195" y="708"/>
                    </a:cubicBezTo>
                    <a:cubicBezTo>
                      <a:pt x="1215" y="718"/>
                      <a:pt x="1233" y="726"/>
                      <a:pt x="1250" y="733"/>
                    </a:cubicBezTo>
                    <a:cubicBezTo>
                      <a:pt x="1269" y="740"/>
                      <a:pt x="1287" y="744"/>
                      <a:pt x="1303" y="746"/>
                    </a:cubicBezTo>
                    <a:cubicBezTo>
                      <a:pt x="1307" y="747"/>
                      <a:pt x="1311" y="747"/>
                      <a:pt x="1315" y="748"/>
                    </a:cubicBezTo>
                    <a:cubicBezTo>
                      <a:pt x="1325" y="748"/>
                      <a:pt x="1334" y="747"/>
                      <a:pt x="1342" y="746"/>
                    </a:cubicBezTo>
                    <a:cubicBezTo>
                      <a:pt x="1353" y="743"/>
                      <a:pt x="1362" y="739"/>
                      <a:pt x="1370" y="732"/>
                    </a:cubicBezTo>
                    <a:cubicBezTo>
                      <a:pt x="1374" y="729"/>
                      <a:pt x="1377" y="725"/>
                      <a:pt x="1380" y="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íṩľíḍè-Freeform: Shape 14"/>
              <p:cNvSpPr>
                <a:spLocks/>
              </p:cNvSpPr>
              <p:nvPr/>
            </p:nvSpPr>
            <p:spPr bwMode="auto">
              <a:xfrm>
                <a:off x="4848225" y="2198688"/>
                <a:ext cx="1541463" cy="1885950"/>
              </a:xfrm>
              <a:custGeom>
                <a:avLst/>
                <a:gdLst/>
                <a:ahLst/>
                <a:cxnLst>
                  <a:cxn ang="0">
                    <a:pos x="558" y="810"/>
                  </a:cxn>
                  <a:cxn ang="0">
                    <a:pos x="514" y="661"/>
                  </a:cxn>
                  <a:cxn ang="0">
                    <a:pos x="500" y="634"/>
                  </a:cxn>
                  <a:cxn ang="0">
                    <a:pos x="24" y="26"/>
                  </a:cxn>
                  <a:cxn ang="0">
                    <a:pos x="0" y="0"/>
                  </a:cxn>
                  <a:cxn ang="0">
                    <a:pos x="30" y="26"/>
                  </a:cxn>
                  <a:cxn ang="0">
                    <a:pos x="545" y="530"/>
                  </a:cxn>
                  <a:cxn ang="0">
                    <a:pos x="608" y="613"/>
                  </a:cxn>
                  <a:cxn ang="0">
                    <a:pos x="638" y="661"/>
                  </a:cxn>
                  <a:cxn ang="0">
                    <a:pos x="650" y="682"/>
                  </a:cxn>
                  <a:cxn ang="0">
                    <a:pos x="675" y="745"/>
                  </a:cxn>
                  <a:cxn ang="0">
                    <a:pos x="679" y="788"/>
                  </a:cxn>
                  <a:cxn ang="0">
                    <a:pos x="666" y="818"/>
                  </a:cxn>
                  <a:cxn ang="0">
                    <a:pos x="638" y="832"/>
                  </a:cxn>
                  <a:cxn ang="0">
                    <a:pos x="620" y="831"/>
                  </a:cxn>
                  <a:cxn ang="0">
                    <a:pos x="608" y="829"/>
                  </a:cxn>
                  <a:cxn ang="0">
                    <a:pos x="598" y="826"/>
                  </a:cxn>
                  <a:cxn ang="0">
                    <a:pos x="558" y="810"/>
                  </a:cxn>
                </a:cxnLst>
                <a:rect l="0" t="0" r="r" b="b"/>
                <a:pathLst>
                  <a:path w="681" h="832">
                    <a:moveTo>
                      <a:pt x="558" y="810"/>
                    </a:moveTo>
                    <a:cubicBezTo>
                      <a:pt x="558" y="770"/>
                      <a:pt x="543" y="721"/>
                      <a:pt x="514" y="661"/>
                    </a:cubicBezTo>
                    <a:cubicBezTo>
                      <a:pt x="510" y="652"/>
                      <a:pt x="505" y="643"/>
                      <a:pt x="500" y="634"/>
                    </a:cubicBezTo>
                    <a:cubicBezTo>
                      <a:pt x="422" y="486"/>
                      <a:pt x="263" y="284"/>
                      <a:pt x="24" y="26"/>
                    </a:cubicBezTo>
                    <a:cubicBezTo>
                      <a:pt x="16" y="17"/>
                      <a:pt x="8" y="9"/>
                      <a:pt x="0" y="0"/>
                    </a:cubicBezTo>
                    <a:cubicBezTo>
                      <a:pt x="10" y="9"/>
                      <a:pt x="20" y="17"/>
                      <a:pt x="30" y="26"/>
                    </a:cubicBezTo>
                    <a:cubicBezTo>
                      <a:pt x="266" y="231"/>
                      <a:pt x="437" y="399"/>
                      <a:pt x="545" y="530"/>
                    </a:cubicBezTo>
                    <a:cubicBezTo>
                      <a:pt x="569" y="559"/>
                      <a:pt x="590" y="587"/>
                      <a:pt x="608" y="613"/>
                    </a:cubicBezTo>
                    <a:cubicBezTo>
                      <a:pt x="619" y="630"/>
                      <a:pt x="630" y="646"/>
                      <a:pt x="638" y="661"/>
                    </a:cubicBezTo>
                    <a:cubicBezTo>
                      <a:pt x="643" y="668"/>
                      <a:pt x="646" y="675"/>
                      <a:pt x="650" y="682"/>
                    </a:cubicBezTo>
                    <a:cubicBezTo>
                      <a:pt x="662" y="705"/>
                      <a:pt x="670" y="726"/>
                      <a:pt x="675" y="745"/>
                    </a:cubicBezTo>
                    <a:cubicBezTo>
                      <a:pt x="680" y="763"/>
                      <a:pt x="681" y="777"/>
                      <a:pt x="679" y="788"/>
                    </a:cubicBezTo>
                    <a:cubicBezTo>
                      <a:pt x="676" y="799"/>
                      <a:pt x="672" y="809"/>
                      <a:pt x="666" y="818"/>
                    </a:cubicBezTo>
                    <a:cubicBezTo>
                      <a:pt x="660" y="827"/>
                      <a:pt x="651" y="832"/>
                      <a:pt x="638" y="832"/>
                    </a:cubicBezTo>
                    <a:cubicBezTo>
                      <a:pt x="632" y="832"/>
                      <a:pt x="626" y="832"/>
                      <a:pt x="620" y="831"/>
                    </a:cubicBezTo>
                    <a:cubicBezTo>
                      <a:pt x="616" y="831"/>
                      <a:pt x="612" y="830"/>
                      <a:pt x="608" y="829"/>
                    </a:cubicBezTo>
                    <a:cubicBezTo>
                      <a:pt x="604" y="828"/>
                      <a:pt x="601" y="827"/>
                      <a:pt x="598" y="826"/>
                    </a:cubicBezTo>
                    <a:cubicBezTo>
                      <a:pt x="584" y="821"/>
                      <a:pt x="571" y="816"/>
                      <a:pt x="558" y="81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íṩľíḍè-Freeform: Shape 15"/>
              <p:cNvSpPr>
                <a:spLocks/>
              </p:cNvSpPr>
              <p:nvPr/>
            </p:nvSpPr>
            <p:spPr bwMode="auto">
              <a:xfrm>
                <a:off x="3275012" y="2168525"/>
                <a:ext cx="3154363" cy="1970088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19" y="106"/>
                  </a:cxn>
                  <a:cxn ang="0">
                    <a:pos x="547" y="106"/>
                  </a:cxn>
                  <a:cxn ang="0">
                    <a:pos x="563" y="121"/>
                  </a:cxn>
                  <a:cxn ang="0">
                    <a:pos x="0" y="121"/>
                  </a:cxn>
                  <a:cxn ang="0">
                    <a:pos x="1380" y="842"/>
                  </a:cxn>
                  <a:cxn ang="0">
                    <a:pos x="1370" y="853"/>
                  </a:cxn>
                  <a:cxn ang="0">
                    <a:pos x="1342" y="867"/>
                  </a:cxn>
                  <a:cxn ang="0">
                    <a:pos x="1315" y="869"/>
                  </a:cxn>
                  <a:cxn ang="0">
                    <a:pos x="1303" y="867"/>
                  </a:cxn>
                  <a:cxn ang="0">
                    <a:pos x="1250" y="854"/>
                  </a:cxn>
                  <a:cxn ang="0">
                    <a:pos x="1195" y="829"/>
                  </a:cxn>
                  <a:cxn ang="0">
                    <a:pos x="1080" y="760"/>
                  </a:cxn>
                  <a:cxn ang="0">
                    <a:pos x="1045" y="736"/>
                  </a:cxn>
                  <a:cxn ang="0">
                    <a:pos x="1028" y="723"/>
                  </a:cxn>
                  <a:cxn ang="0">
                    <a:pos x="638" y="401"/>
                  </a:cxn>
                  <a:cxn ang="0">
                    <a:pos x="480" y="251"/>
                  </a:cxn>
                  <a:cxn ang="0">
                    <a:pos x="465" y="238"/>
                  </a:cxn>
                  <a:cxn ang="0">
                    <a:pos x="489" y="210"/>
                  </a:cxn>
                  <a:cxn ang="0">
                    <a:pos x="1044" y="691"/>
                  </a:cxn>
                  <a:cxn ang="0">
                    <a:pos x="1119" y="745"/>
                  </a:cxn>
                  <a:cxn ang="0">
                    <a:pos x="1195" y="793"/>
                  </a:cxn>
                  <a:cxn ang="0">
                    <a:pos x="1235" y="814"/>
                  </a:cxn>
                  <a:cxn ang="0">
                    <a:pos x="1253" y="823"/>
                  </a:cxn>
                  <a:cxn ang="0">
                    <a:pos x="1293" y="839"/>
                  </a:cxn>
                  <a:cxn ang="0">
                    <a:pos x="1303" y="842"/>
                  </a:cxn>
                  <a:cxn ang="0">
                    <a:pos x="1315" y="844"/>
                  </a:cxn>
                  <a:cxn ang="0">
                    <a:pos x="1333" y="845"/>
                  </a:cxn>
                  <a:cxn ang="0">
                    <a:pos x="1361" y="831"/>
                  </a:cxn>
                  <a:cxn ang="0">
                    <a:pos x="1374" y="801"/>
                  </a:cxn>
                  <a:cxn ang="0">
                    <a:pos x="1370" y="758"/>
                  </a:cxn>
                  <a:cxn ang="0">
                    <a:pos x="1345" y="695"/>
                  </a:cxn>
                  <a:cxn ang="0">
                    <a:pos x="1333" y="674"/>
                  </a:cxn>
                  <a:cxn ang="0">
                    <a:pos x="1303" y="626"/>
                  </a:cxn>
                  <a:cxn ang="0">
                    <a:pos x="1240" y="543"/>
                  </a:cxn>
                  <a:cxn ang="0">
                    <a:pos x="725" y="39"/>
                  </a:cxn>
                  <a:cxn ang="0">
                    <a:pos x="695" y="13"/>
                  </a:cxn>
                  <a:cxn ang="0">
                    <a:pos x="682" y="0"/>
                  </a:cxn>
                  <a:cxn ang="0">
                    <a:pos x="728" y="39"/>
                  </a:cxn>
                  <a:cxn ang="0">
                    <a:pos x="945" y="234"/>
                  </a:cxn>
                  <a:cxn ang="0">
                    <a:pos x="1247" y="543"/>
                  </a:cxn>
                  <a:cxn ang="0">
                    <a:pos x="1303" y="613"/>
                  </a:cxn>
                  <a:cxn ang="0">
                    <a:pos x="1344" y="674"/>
                  </a:cxn>
                  <a:cxn ang="0">
                    <a:pos x="1356" y="695"/>
                  </a:cxn>
                  <a:cxn ang="0">
                    <a:pos x="1384" y="758"/>
                  </a:cxn>
                  <a:cxn ang="0">
                    <a:pos x="1392" y="793"/>
                  </a:cxn>
                  <a:cxn ang="0">
                    <a:pos x="1392" y="792"/>
                  </a:cxn>
                  <a:cxn ang="0">
                    <a:pos x="1380" y="842"/>
                  </a:cxn>
                </a:cxnLst>
                <a:rect l="0" t="0" r="r" b="b"/>
                <a:pathLst>
                  <a:path w="1394" h="869">
                    <a:moveTo>
                      <a:pt x="0" y="121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547" y="106"/>
                      <a:pt x="547" y="106"/>
                      <a:pt x="547" y="106"/>
                    </a:cubicBezTo>
                    <a:cubicBezTo>
                      <a:pt x="563" y="121"/>
                      <a:pt x="563" y="121"/>
                      <a:pt x="563" y="121"/>
                    </a:cubicBezTo>
                    <a:lnTo>
                      <a:pt x="0" y="121"/>
                    </a:lnTo>
                    <a:close/>
                    <a:moveTo>
                      <a:pt x="1380" y="842"/>
                    </a:moveTo>
                    <a:cubicBezTo>
                      <a:pt x="1377" y="846"/>
                      <a:pt x="1374" y="850"/>
                      <a:pt x="1370" y="853"/>
                    </a:cubicBezTo>
                    <a:cubicBezTo>
                      <a:pt x="1362" y="860"/>
                      <a:pt x="1353" y="864"/>
                      <a:pt x="1342" y="867"/>
                    </a:cubicBezTo>
                    <a:cubicBezTo>
                      <a:pt x="1334" y="868"/>
                      <a:pt x="1325" y="869"/>
                      <a:pt x="1315" y="869"/>
                    </a:cubicBezTo>
                    <a:cubicBezTo>
                      <a:pt x="1311" y="868"/>
                      <a:pt x="1307" y="868"/>
                      <a:pt x="1303" y="867"/>
                    </a:cubicBezTo>
                    <a:cubicBezTo>
                      <a:pt x="1287" y="865"/>
                      <a:pt x="1269" y="861"/>
                      <a:pt x="1250" y="854"/>
                    </a:cubicBezTo>
                    <a:cubicBezTo>
                      <a:pt x="1233" y="847"/>
                      <a:pt x="1215" y="839"/>
                      <a:pt x="1195" y="829"/>
                    </a:cubicBezTo>
                    <a:cubicBezTo>
                      <a:pt x="1161" y="812"/>
                      <a:pt x="1123" y="789"/>
                      <a:pt x="1080" y="760"/>
                    </a:cubicBezTo>
                    <a:cubicBezTo>
                      <a:pt x="1069" y="752"/>
                      <a:pt x="1057" y="744"/>
                      <a:pt x="1045" y="736"/>
                    </a:cubicBezTo>
                    <a:cubicBezTo>
                      <a:pt x="1028" y="723"/>
                      <a:pt x="1028" y="723"/>
                      <a:pt x="1028" y="723"/>
                    </a:cubicBezTo>
                    <a:cubicBezTo>
                      <a:pt x="638" y="401"/>
                      <a:pt x="638" y="401"/>
                      <a:pt x="638" y="401"/>
                    </a:cubicBezTo>
                    <a:cubicBezTo>
                      <a:pt x="588" y="354"/>
                      <a:pt x="535" y="304"/>
                      <a:pt x="480" y="251"/>
                    </a:cubicBezTo>
                    <a:cubicBezTo>
                      <a:pt x="474" y="246"/>
                      <a:pt x="470" y="242"/>
                      <a:pt x="465" y="238"/>
                    </a:cubicBezTo>
                    <a:cubicBezTo>
                      <a:pt x="489" y="210"/>
                      <a:pt x="489" y="210"/>
                      <a:pt x="489" y="210"/>
                    </a:cubicBezTo>
                    <a:cubicBezTo>
                      <a:pt x="716" y="425"/>
                      <a:pt x="901" y="585"/>
                      <a:pt x="1044" y="691"/>
                    </a:cubicBezTo>
                    <a:cubicBezTo>
                      <a:pt x="1071" y="711"/>
                      <a:pt x="1095" y="729"/>
                      <a:pt x="1119" y="745"/>
                    </a:cubicBezTo>
                    <a:cubicBezTo>
                      <a:pt x="1146" y="763"/>
                      <a:pt x="1172" y="779"/>
                      <a:pt x="1195" y="793"/>
                    </a:cubicBezTo>
                    <a:cubicBezTo>
                      <a:pt x="1209" y="801"/>
                      <a:pt x="1223" y="808"/>
                      <a:pt x="1235" y="814"/>
                    </a:cubicBezTo>
                    <a:cubicBezTo>
                      <a:pt x="1241" y="817"/>
                      <a:pt x="1247" y="820"/>
                      <a:pt x="1253" y="823"/>
                    </a:cubicBezTo>
                    <a:cubicBezTo>
                      <a:pt x="1266" y="829"/>
                      <a:pt x="1279" y="834"/>
                      <a:pt x="1293" y="839"/>
                    </a:cubicBezTo>
                    <a:cubicBezTo>
                      <a:pt x="1296" y="840"/>
                      <a:pt x="1299" y="841"/>
                      <a:pt x="1303" y="842"/>
                    </a:cubicBezTo>
                    <a:cubicBezTo>
                      <a:pt x="1307" y="843"/>
                      <a:pt x="1311" y="844"/>
                      <a:pt x="1315" y="844"/>
                    </a:cubicBezTo>
                    <a:cubicBezTo>
                      <a:pt x="1321" y="845"/>
                      <a:pt x="1327" y="845"/>
                      <a:pt x="1333" y="845"/>
                    </a:cubicBezTo>
                    <a:cubicBezTo>
                      <a:pt x="1346" y="845"/>
                      <a:pt x="1355" y="840"/>
                      <a:pt x="1361" y="831"/>
                    </a:cubicBezTo>
                    <a:cubicBezTo>
                      <a:pt x="1367" y="822"/>
                      <a:pt x="1371" y="812"/>
                      <a:pt x="1374" y="801"/>
                    </a:cubicBezTo>
                    <a:cubicBezTo>
                      <a:pt x="1376" y="790"/>
                      <a:pt x="1375" y="776"/>
                      <a:pt x="1370" y="758"/>
                    </a:cubicBezTo>
                    <a:cubicBezTo>
                      <a:pt x="1365" y="739"/>
                      <a:pt x="1357" y="718"/>
                      <a:pt x="1345" y="695"/>
                    </a:cubicBezTo>
                    <a:cubicBezTo>
                      <a:pt x="1341" y="688"/>
                      <a:pt x="1338" y="681"/>
                      <a:pt x="1333" y="674"/>
                    </a:cubicBezTo>
                    <a:cubicBezTo>
                      <a:pt x="1325" y="659"/>
                      <a:pt x="1314" y="643"/>
                      <a:pt x="1303" y="626"/>
                    </a:cubicBezTo>
                    <a:cubicBezTo>
                      <a:pt x="1285" y="600"/>
                      <a:pt x="1264" y="572"/>
                      <a:pt x="1240" y="543"/>
                    </a:cubicBezTo>
                    <a:cubicBezTo>
                      <a:pt x="1132" y="412"/>
                      <a:pt x="961" y="244"/>
                      <a:pt x="725" y="39"/>
                    </a:cubicBezTo>
                    <a:cubicBezTo>
                      <a:pt x="715" y="30"/>
                      <a:pt x="705" y="22"/>
                      <a:pt x="695" y="13"/>
                    </a:cubicBezTo>
                    <a:cubicBezTo>
                      <a:pt x="691" y="9"/>
                      <a:pt x="686" y="4"/>
                      <a:pt x="682" y="0"/>
                    </a:cubicBezTo>
                    <a:cubicBezTo>
                      <a:pt x="698" y="13"/>
                      <a:pt x="713" y="26"/>
                      <a:pt x="728" y="39"/>
                    </a:cubicBezTo>
                    <a:cubicBezTo>
                      <a:pt x="808" y="108"/>
                      <a:pt x="880" y="173"/>
                      <a:pt x="945" y="234"/>
                    </a:cubicBezTo>
                    <a:cubicBezTo>
                      <a:pt x="1073" y="353"/>
                      <a:pt x="1174" y="456"/>
                      <a:pt x="1247" y="543"/>
                    </a:cubicBezTo>
                    <a:cubicBezTo>
                      <a:pt x="1268" y="568"/>
                      <a:pt x="1286" y="591"/>
                      <a:pt x="1303" y="613"/>
                    </a:cubicBezTo>
                    <a:cubicBezTo>
                      <a:pt x="1318" y="635"/>
                      <a:pt x="1332" y="655"/>
                      <a:pt x="1344" y="674"/>
                    </a:cubicBezTo>
                    <a:cubicBezTo>
                      <a:pt x="1348" y="681"/>
                      <a:pt x="1352" y="688"/>
                      <a:pt x="1356" y="695"/>
                    </a:cubicBezTo>
                    <a:cubicBezTo>
                      <a:pt x="1368" y="718"/>
                      <a:pt x="1378" y="739"/>
                      <a:pt x="1384" y="758"/>
                    </a:cubicBezTo>
                    <a:cubicBezTo>
                      <a:pt x="1388" y="772"/>
                      <a:pt x="1391" y="783"/>
                      <a:pt x="1392" y="793"/>
                    </a:cubicBezTo>
                    <a:cubicBezTo>
                      <a:pt x="1392" y="792"/>
                      <a:pt x="1392" y="792"/>
                      <a:pt x="1392" y="792"/>
                    </a:cubicBezTo>
                    <a:cubicBezTo>
                      <a:pt x="1394" y="808"/>
                      <a:pt x="1390" y="825"/>
                      <a:pt x="1380" y="84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16"/>
            <p:cNvGrpSpPr/>
            <p:nvPr/>
          </p:nvGrpSpPr>
          <p:grpSpPr>
            <a:xfrm flipH="1" flipV="1">
              <a:off x="3428041" y="1785542"/>
              <a:ext cx="2388356" cy="1796974"/>
              <a:chOff x="3275012" y="2168525"/>
              <a:chExt cx="3154363" cy="2373313"/>
            </a:xfrm>
          </p:grpSpPr>
          <p:sp>
            <p:nvSpPr>
              <p:cNvPr id="29" name="íṩľíḍè-Freeform: Shape 17"/>
              <p:cNvSpPr>
                <a:spLocks/>
              </p:cNvSpPr>
              <p:nvPr/>
            </p:nvSpPr>
            <p:spPr bwMode="auto">
              <a:xfrm>
                <a:off x="3275012" y="2443163"/>
                <a:ext cx="3122613" cy="2098675"/>
              </a:xfrm>
              <a:custGeom>
                <a:avLst/>
                <a:gdLst/>
                <a:ahLst/>
                <a:cxnLst>
                  <a:cxn ang="0">
                    <a:pos x="1380" y="721"/>
                  </a:cxn>
                  <a:cxn ang="0">
                    <a:pos x="1375" y="732"/>
                  </a:cxn>
                  <a:cxn ang="0">
                    <a:pos x="1339" y="790"/>
                  </a:cxn>
                  <a:cxn ang="0">
                    <a:pos x="1319" y="816"/>
                  </a:cxn>
                  <a:cxn ang="0">
                    <a:pos x="1303" y="834"/>
                  </a:cxn>
                  <a:cxn ang="0">
                    <a:pos x="1238" y="889"/>
                  </a:cxn>
                  <a:cxn ang="0">
                    <a:pos x="1223" y="899"/>
                  </a:cxn>
                  <a:cxn ang="0">
                    <a:pos x="1080" y="921"/>
                  </a:cxn>
                  <a:cxn ang="0">
                    <a:pos x="1044" y="916"/>
                  </a:cxn>
                  <a:cxn ang="0">
                    <a:pos x="786" y="819"/>
                  </a:cxn>
                  <a:cxn ang="0">
                    <a:pos x="416" y="587"/>
                  </a:cxn>
                  <a:cxn ang="0">
                    <a:pos x="269" y="477"/>
                  </a:cxn>
                  <a:cxn ang="0">
                    <a:pos x="219" y="437"/>
                  </a:cxn>
                  <a:cxn ang="0">
                    <a:pos x="203" y="425"/>
                  </a:cxn>
                  <a:cxn ang="0">
                    <a:pos x="203" y="426"/>
                  </a:cxn>
                  <a:cxn ang="0">
                    <a:pos x="106" y="540"/>
                  </a:cxn>
                  <a:cxn ang="0">
                    <a:pos x="0" y="0"/>
                  </a:cxn>
                  <a:cxn ang="0">
                    <a:pos x="563" y="0"/>
                  </a:cxn>
                  <a:cxn ang="0">
                    <a:pos x="489" y="89"/>
                  </a:cxn>
                  <a:cxn ang="0">
                    <a:pos x="465" y="117"/>
                  </a:cxn>
                  <a:cxn ang="0">
                    <a:pos x="480" y="130"/>
                  </a:cxn>
                  <a:cxn ang="0">
                    <a:pos x="638" y="280"/>
                  </a:cxn>
                  <a:cxn ang="0">
                    <a:pos x="1028" y="602"/>
                  </a:cxn>
                  <a:cxn ang="0">
                    <a:pos x="1045" y="615"/>
                  </a:cxn>
                  <a:cxn ang="0">
                    <a:pos x="1080" y="639"/>
                  </a:cxn>
                  <a:cxn ang="0">
                    <a:pos x="1195" y="708"/>
                  </a:cxn>
                  <a:cxn ang="0">
                    <a:pos x="1250" y="733"/>
                  </a:cxn>
                  <a:cxn ang="0">
                    <a:pos x="1303" y="746"/>
                  </a:cxn>
                  <a:cxn ang="0">
                    <a:pos x="1315" y="748"/>
                  </a:cxn>
                  <a:cxn ang="0">
                    <a:pos x="1342" y="746"/>
                  </a:cxn>
                  <a:cxn ang="0">
                    <a:pos x="1370" y="732"/>
                  </a:cxn>
                  <a:cxn ang="0">
                    <a:pos x="1380" y="721"/>
                  </a:cxn>
                </a:cxnLst>
                <a:rect l="0" t="0" r="r" b="b"/>
                <a:pathLst>
                  <a:path w="1380" h="926">
                    <a:moveTo>
                      <a:pt x="1380" y="721"/>
                    </a:moveTo>
                    <a:cubicBezTo>
                      <a:pt x="1379" y="724"/>
                      <a:pt x="1377" y="728"/>
                      <a:pt x="1375" y="732"/>
                    </a:cubicBezTo>
                    <a:cubicBezTo>
                      <a:pt x="1364" y="752"/>
                      <a:pt x="1352" y="772"/>
                      <a:pt x="1339" y="790"/>
                    </a:cubicBezTo>
                    <a:cubicBezTo>
                      <a:pt x="1333" y="799"/>
                      <a:pt x="1326" y="807"/>
                      <a:pt x="1319" y="816"/>
                    </a:cubicBezTo>
                    <a:cubicBezTo>
                      <a:pt x="1314" y="822"/>
                      <a:pt x="1308" y="828"/>
                      <a:pt x="1303" y="834"/>
                    </a:cubicBezTo>
                    <a:cubicBezTo>
                      <a:pt x="1283" y="854"/>
                      <a:pt x="1261" y="873"/>
                      <a:pt x="1238" y="889"/>
                    </a:cubicBezTo>
                    <a:cubicBezTo>
                      <a:pt x="1233" y="893"/>
                      <a:pt x="1228" y="896"/>
                      <a:pt x="1223" y="899"/>
                    </a:cubicBezTo>
                    <a:cubicBezTo>
                      <a:pt x="1185" y="919"/>
                      <a:pt x="1137" y="926"/>
                      <a:pt x="1080" y="921"/>
                    </a:cubicBezTo>
                    <a:cubicBezTo>
                      <a:pt x="1068" y="920"/>
                      <a:pt x="1056" y="918"/>
                      <a:pt x="1044" y="916"/>
                    </a:cubicBezTo>
                    <a:cubicBezTo>
                      <a:pt x="971" y="903"/>
                      <a:pt x="884" y="871"/>
                      <a:pt x="786" y="819"/>
                    </a:cubicBezTo>
                    <a:cubicBezTo>
                      <a:pt x="416" y="587"/>
                      <a:pt x="416" y="587"/>
                      <a:pt x="416" y="587"/>
                    </a:cubicBezTo>
                    <a:cubicBezTo>
                      <a:pt x="269" y="477"/>
                      <a:pt x="269" y="477"/>
                      <a:pt x="269" y="477"/>
                    </a:cubicBezTo>
                    <a:cubicBezTo>
                      <a:pt x="253" y="464"/>
                      <a:pt x="236" y="451"/>
                      <a:pt x="219" y="437"/>
                    </a:cubicBezTo>
                    <a:cubicBezTo>
                      <a:pt x="213" y="433"/>
                      <a:pt x="208" y="429"/>
                      <a:pt x="203" y="425"/>
                    </a:cubicBezTo>
                    <a:cubicBezTo>
                      <a:pt x="203" y="426"/>
                      <a:pt x="203" y="426"/>
                      <a:pt x="203" y="426"/>
                    </a:cubicBezTo>
                    <a:cubicBezTo>
                      <a:pt x="106" y="540"/>
                      <a:pt x="106" y="540"/>
                      <a:pt x="106" y="54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63" y="0"/>
                      <a:pt x="563" y="0"/>
                      <a:pt x="563" y="0"/>
                    </a:cubicBezTo>
                    <a:cubicBezTo>
                      <a:pt x="489" y="89"/>
                      <a:pt x="489" y="89"/>
                      <a:pt x="489" y="89"/>
                    </a:cubicBezTo>
                    <a:cubicBezTo>
                      <a:pt x="465" y="117"/>
                      <a:pt x="465" y="117"/>
                      <a:pt x="465" y="117"/>
                    </a:cubicBezTo>
                    <a:cubicBezTo>
                      <a:pt x="470" y="121"/>
                      <a:pt x="474" y="125"/>
                      <a:pt x="480" y="130"/>
                    </a:cubicBezTo>
                    <a:cubicBezTo>
                      <a:pt x="535" y="183"/>
                      <a:pt x="588" y="233"/>
                      <a:pt x="638" y="280"/>
                    </a:cubicBezTo>
                    <a:cubicBezTo>
                      <a:pt x="1028" y="602"/>
                      <a:pt x="1028" y="602"/>
                      <a:pt x="1028" y="602"/>
                    </a:cubicBezTo>
                    <a:cubicBezTo>
                      <a:pt x="1045" y="615"/>
                      <a:pt x="1045" y="615"/>
                      <a:pt x="1045" y="615"/>
                    </a:cubicBezTo>
                    <a:cubicBezTo>
                      <a:pt x="1057" y="623"/>
                      <a:pt x="1069" y="631"/>
                      <a:pt x="1080" y="639"/>
                    </a:cubicBezTo>
                    <a:cubicBezTo>
                      <a:pt x="1123" y="668"/>
                      <a:pt x="1161" y="691"/>
                      <a:pt x="1195" y="708"/>
                    </a:cubicBezTo>
                    <a:cubicBezTo>
                      <a:pt x="1215" y="718"/>
                      <a:pt x="1233" y="726"/>
                      <a:pt x="1250" y="733"/>
                    </a:cubicBezTo>
                    <a:cubicBezTo>
                      <a:pt x="1269" y="740"/>
                      <a:pt x="1287" y="744"/>
                      <a:pt x="1303" y="746"/>
                    </a:cubicBezTo>
                    <a:cubicBezTo>
                      <a:pt x="1307" y="747"/>
                      <a:pt x="1311" y="747"/>
                      <a:pt x="1315" y="748"/>
                    </a:cubicBezTo>
                    <a:cubicBezTo>
                      <a:pt x="1325" y="748"/>
                      <a:pt x="1334" y="747"/>
                      <a:pt x="1342" y="746"/>
                    </a:cubicBezTo>
                    <a:cubicBezTo>
                      <a:pt x="1353" y="743"/>
                      <a:pt x="1362" y="739"/>
                      <a:pt x="1370" y="732"/>
                    </a:cubicBezTo>
                    <a:cubicBezTo>
                      <a:pt x="1374" y="729"/>
                      <a:pt x="1377" y="725"/>
                      <a:pt x="1380" y="7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íṩľíḍè-Freeform: Shape 18"/>
              <p:cNvSpPr>
                <a:spLocks/>
              </p:cNvSpPr>
              <p:nvPr/>
            </p:nvSpPr>
            <p:spPr bwMode="auto">
              <a:xfrm>
                <a:off x="4848226" y="2198687"/>
                <a:ext cx="1541463" cy="1885950"/>
              </a:xfrm>
              <a:custGeom>
                <a:avLst/>
                <a:gdLst/>
                <a:ahLst/>
                <a:cxnLst>
                  <a:cxn ang="0">
                    <a:pos x="558" y="810"/>
                  </a:cxn>
                  <a:cxn ang="0">
                    <a:pos x="514" y="661"/>
                  </a:cxn>
                  <a:cxn ang="0">
                    <a:pos x="500" y="634"/>
                  </a:cxn>
                  <a:cxn ang="0">
                    <a:pos x="24" y="26"/>
                  </a:cxn>
                  <a:cxn ang="0">
                    <a:pos x="0" y="0"/>
                  </a:cxn>
                  <a:cxn ang="0">
                    <a:pos x="30" y="26"/>
                  </a:cxn>
                  <a:cxn ang="0">
                    <a:pos x="545" y="530"/>
                  </a:cxn>
                  <a:cxn ang="0">
                    <a:pos x="608" y="613"/>
                  </a:cxn>
                  <a:cxn ang="0">
                    <a:pos x="638" y="661"/>
                  </a:cxn>
                  <a:cxn ang="0">
                    <a:pos x="650" y="682"/>
                  </a:cxn>
                  <a:cxn ang="0">
                    <a:pos x="675" y="745"/>
                  </a:cxn>
                  <a:cxn ang="0">
                    <a:pos x="679" y="788"/>
                  </a:cxn>
                  <a:cxn ang="0">
                    <a:pos x="666" y="818"/>
                  </a:cxn>
                  <a:cxn ang="0">
                    <a:pos x="638" y="832"/>
                  </a:cxn>
                  <a:cxn ang="0">
                    <a:pos x="620" y="831"/>
                  </a:cxn>
                  <a:cxn ang="0">
                    <a:pos x="608" y="829"/>
                  </a:cxn>
                  <a:cxn ang="0">
                    <a:pos x="598" y="826"/>
                  </a:cxn>
                  <a:cxn ang="0">
                    <a:pos x="558" y="810"/>
                  </a:cxn>
                </a:cxnLst>
                <a:rect l="0" t="0" r="r" b="b"/>
                <a:pathLst>
                  <a:path w="681" h="832">
                    <a:moveTo>
                      <a:pt x="558" y="810"/>
                    </a:moveTo>
                    <a:cubicBezTo>
                      <a:pt x="558" y="770"/>
                      <a:pt x="543" y="721"/>
                      <a:pt x="514" y="661"/>
                    </a:cubicBezTo>
                    <a:cubicBezTo>
                      <a:pt x="510" y="652"/>
                      <a:pt x="505" y="643"/>
                      <a:pt x="500" y="634"/>
                    </a:cubicBezTo>
                    <a:cubicBezTo>
                      <a:pt x="422" y="486"/>
                      <a:pt x="263" y="284"/>
                      <a:pt x="24" y="26"/>
                    </a:cubicBezTo>
                    <a:cubicBezTo>
                      <a:pt x="16" y="17"/>
                      <a:pt x="8" y="9"/>
                      <a:pt x="0" y="0"/>
                    </a:cubicBezTo>
                    <a:cubicBezTo>
                      <a:pt x="10" y="9"/>
                      <a:pt x="20" y="17"/>
                      <a:pt x="30" y="26"/>
                    </a:cubicBezTo>
                    <a:cubicBezTo>
                      <a:pt x="266" y="231"/>
                      <a:pt x="437" y="399"/>
                      <a:pt x="545" y="530"/>
                    </a:cubicBezTo>
                    <a:cubicBezTo>
                      <a:pt x="569" y="559"/>
                      <a:pt x="590" y="587"/>
                      <a:pt x="608" y="613"/>
                    </a:cubicBezTo>
                    <a:cubicBezTo>
                      <a:pt x="619" y="630"/>
                      <a:pt x="630" y="646"/>
                      <a:pt x="638" y="661"/>
                    </a:cubicBezTo>
                    <a:cubicBezTo>
                      <a:pt x="643" y="668"/>
                      <a:pt x="646" y="675"/>
                      <a:pt x="650" y="682"/>
                    </a:cubicBezTo>
                    <a:cubicBezTo>
                      <a:pt x="662" y="705"/>
                      <a:pt x="670" y="726"/>
                      <a:pt x="675" y="745"/>
                    </a:cubicBezTo>
                    <a:cubicBezTo>
                      <a:pt x="680" y="763"/>
                      <a:pt x="681" y="777"/>
                      <a:pt x="679" y="788"/>
                    </a:cubicBezTo>
                    <a:cubicBezTo>
                      <a:pt x="676" y="799"/>
                      <a:pt x="672" y="809"/>
                      <a:pt x="666" y="818"/>
                    </a:cubicBezTo>
                    <a:cubicBezTo>
                      <a:pt x="660" y="827"/>
                      <a:pt x="651" y="832"/>
                      <a:pt x="638" y="832"/>
                    </a:cubicBezTo>
                    <a:cubicBezTo>
                      <a:pt x="632" y="832"/>
                      <a:pt x="626" y="832"/>
                      <a:pt x="620" y="831"/>
                    </a:cubicBezTo>
                    <a:cubicBezTo>
                      <a:pt x="616" y="831"/>
                      <a:pt x="612" y="830"/>
                      <a:pt x="608" y="829"/>
                    </a:cubicBezTo>
                    <a:cubicBezTo>
                      <a:pt x="604" y="828"/>
                      <a:pt x="601" y="827"/>
                      <a:pt x="598" y="826"/>
                    </a:cubicBezTo>
                    <a:cubicBezTo>
                      <a:pt x="584" y="821"/>
                      <a:pt x="571" y="816"/>
                      <a:pt x="558" y="81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íṩľíḍè-Freeform: Shape 19"/>
              <p:cNvSpPr>
                <a:spLocks/>
              </p:cNvSpPr>
              <p:nvPr/>
            </p:nvSpPr>
            <p:spPr bwMode="auto">
              <a:xfrm>
                <a:off x="3275012" y="2168525"/>
                <a:ext cx="3154363" cy="1970088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19" y="106"/>
                  </a:cxn>
                  <a:cxn ang="0">
                    <a:pos x="547" y="106"/>
                  </a:cxn>
                  <a:cxn ang="0">
                    <a:pos x="563" y="121"/>
                  </a:cxn>
                  <a:cxn ang="0">
                    <a:pos x="0" y="121"/>
                  </a:cxn>
                  <a:cxn ang="0">
                    <a:pos x="1380" y="842"/>
                  </a:cxn>
                  <a:cxn ang="0">
                    <a:pos x="1370" y="853"/>
                  </a:cxn>
                  <a:cxn ang="0">
                    <a:pos x="1342" y="867"/>
                  </a:cxn>
                  <a:cxn ang="0">
                    <a:pos x="1315" y="869"/>
                  </a:cxn>
                  <a:cxn ang="0">
                    <a:pos x="1303" y="867"/>
                  </a:cxn>
                  <a:cxn ang="0">
                    <a:pos x="1250" y="854"/>
                  </a:cxn>
                  <a:cxn ang="0">
                    <a:pos x="1195" y="829"/>
                  </a:cxn>
                  <a:cxn ang="0">
                    <a:pos x="1080" y="760"/>
                  </a:cxn>
                  <a:cxn ang="0">
                    <a:pos x="1045" y="736"/>
                  </a:cxn>
                  <a:cxn ang="0">
                    <a:pos x="1028" y="723"/>
                  </a:cxn>
                  <a:cxn ang="0">
                    <a:pos x="638" y="401"/>
                  </a:cxn>
                  <a:cxn ang="0">
                    <a:pos x="480" y="251"/>
                  </a:cxn>
                  <a:cxn ang="0">
                    <a:pos x="465" y="238"/>
                  </a:cxn>
                  <a:cxn ang="0">
                    <a:pos x="489" y="210"/>
                  </a:cxn>
                  <a:cxn ang="0">
                    <a:pos x="1044" y="691"/>
                  </a:cxn>
                  <a:cxn ang="0">
                    <a:pos x="1119" y="745"/>
                  </a:cxn>
                  <a:cxn ang="0">
                    <a:pos x="1195" y="793"/>
                  </a:cxn>
                  <a:cxn ang="0">
                    <a:pos x="1235" y="814"/>
                  </a:cxn>
                  <a:cxn ang="0">
                    <a:pos x="1253" y="823"/>
                  </a:cxn>
                  <a:cxn ang="0">
                    <a:pos x="1293" y="839"/>
                  </a:cxn>
                  <a:cxn ang="0">
                    <a:pos x="1303" y="842"/>
                  </a:cxn>
                  <a:cxn ang="0">
                    <a:pos x="1315" y="844"/>
                  </a:cxn>
                  <a:cxn ang="0">
                    <a:pos x="1333" y="845"/>
                  </a:cxn>
                  <a:cxn ang="0">
                    <a:pos x="1361" y="831"/>
                  </a:cxn>
                  <a:cxn ang="0">
                    <a:pos x="1374" y="801"/>
                  </a:cxn>
                  <a:cxn ang="0">
                    <a:pos x="1370" y="758"/>
                  </a:cxn>
                  <a:cxn ang="0">
                    <a:pos x="1345" y="695"/>
                  </a:cxn>
                  <a:cxn ang="0">
                    <a:pos x="1333" y="674"/>
                  </a:cxn>
                  <a:cxn ang="0">
                    <a:pos x="1303" y="626"/>
                  </a:cxn>
                  <a:cxn ang="0">
                    <a:pos x="1240" y="543"/>
                  </a:cxn>
                  <a:cxn ang="0">
                    <a:pos x="725" y="39"/>
                  </a:cxn>
                  <a:cxn ang="0">
                    <a:pos x="695" y="13"/>
                  </a:cxn>
                  <a:cxn ang="0">
                    <a:pos x="682" y="0"/>
                  </a:cxn>
                  <a:cxn ang="0">
                    <a:pos x="728" y="39"/>
                  </a:cxn>
                  <a:cxn ang="0">
                    <a:pos x="945" y="234"/>
                  </a:cxn>
                  <a:cxn ang="0">
                    <a:pos x="1247" y="543"/>
                  </a:cxn>
                  <a:cxn ang="0">
                    <a:pos x="1303" y="613"/>
                  </a:cxn>
                  <a:cxn ang="0">
                    <a:pos x="1344" y="674"/>
                  </a:cxn>
                  <a:cxn ang="0">
                    <a:pos x="1356" y="695"/>
                  </a:cxn>
                  <a:cxn ang="0">
                    <a:pos x="1384" y="758"/>
                  </a:cxn>
                  <a:cxn ang="0">
                    <a:pos x="1392" y="793"/>
                  </a:cxn>
                  <a:cxn ang="0">
                    <a:pos x="1392" y="792"/>
                  </a:cxn>
                  <a:cxn ang="0">
                    <a:pos x="1380" y="842"/>
                  </a:cxn>
                </a:cxnLst>
                <a:rect l="0" t="0" r="r" b="b"/>
                <a:pathLst>
                  <a:path w="1394" h="869">
                    <a:moveTo>
                      <a:pt x="0" y="121"/>
                    </a:moveTo>
                    <a:cubicBezTo>
                      <a:pt x="19" y="106"/>
                      <a:pt x="19" y="106"/>
                      <a:pt x="19" y="106"/>
                    </a:cubicBezTo>
                    <a:cubicBezTo>
                      <a:pt x="547" y="106"/>
                      <a:pt x="547" y="106"/>
                      <a:pt x="547" y="106"/>
                    </a:cubicBezTo>
                    <a:cubicBezTo>
                      <a:pt x="563" y="121"/>
                      <a:pt x="563" y="121"/>
                      <a:pt x="563" y="121"/>
                    </a:cubicBezTo>
                    <a:lnTo>
                      <a:pt x="0" y="121"/>
                    </a:lnTo>
                    <a:close/>
                    <a:moveTo>
                      <a:pt x="1380" y="842"/>
                    </a:moveTo>
                    <a:cubicBezTo>
                      <a:pt x="1377" y="846"/>
                      <a:pt x="1374" y="850"/>
                      <a:pt x="1370" y="853"/>
                    </a:cubicBezTo>
                    <a:cubicBezTo>
                      <a:pt x="1362" y="860"/>
                      <a:pt x="1353" y="864"/>
                      <a:pt x="1342" y="867"/>
                    </a:cubicBezTo>
                    <a:cubicBezTo>
                      <a:pt x="1334" y="868"/>
                      <a:pt x="1325" y="869"/>
                      <a:pt x="1315" y="869"/>
                    </a:cubicBezTo>
                    <a:cubicBezTo>
                      <a:pt x="1311" y="868"/>
                      <a:pt x="1307" y="868"/>
                      <a:pt x="1303" y="867"/>
                    </a:cubicBezTo>
                    <a:cubicBezTo>
                      <a:pt x="1287" y="865"/>
                      <a:pt x="1269" y="861"/>
                      <a:pt x="1250" y="854"/>
                    </a:cubicBezTo>
                    <a:cubicBezTo>
                      <a:pt x="1233" y="847"/>
                      <a:pt x="1215" y="839"/>
                      <a:pt x="1195" y="829"/>
                    </a:cubicBezTo>
                    <a:cubicBezTo>
                      <a:pt x="1161" y="812"/>
                      <a:pt x="1123" y="789"/>
                      <a:pt x="1080" y="760"/>
                    </a:cubicBezTo>
                    <a:cubicBezTo>
                      <a:pt x="1069" y="752"/>
                      <a:pt x="1057" y="744"/>
                      <a:pt x="1045" y="736"/>
                    </a:cubicBezTo>
                    <a:cubicBezTo>
                      <a:pt x="1028" y="723"/>
                      <a:pt x="1028" y="723"/>
                      <a:pt x="1028" y="723"/>
                    </a:cubicBezTo>
                    <a:cubicBezTo>
                      <a:pt x="638" y="401"/>
                      <a:pt x="638" y="401"/>
                      <a:pt x="638" y="401"/>
                    </a:cubicBezTo>
                    <a:cubicBezTo>
                      <a:pt x="588" y="354"/>
                      <a:pt x="535" y="304"/>
                      <a:pt x="480" y="251"/>
                    </a:cubicBezTo>
                    <a:cubicBezTo>
                      <a:pt x="474" y="246"/>
                      <a:pt x="470" y="242"/>
                      <a:pt x="465" y="238"/>
                    </a:cubicBezTo>
                    <a:cubicBezTo>
                      <a:pt x="489" y="210"/>
                      <a:pt x="489" y="210"/>
                      <a:pt x="489" y="210"/>
                    </a:cubicBezTo>
                    <a:cubicBezTo>
                      <a:pt x="716" y="425"/>
                      <a:pt x="901" y="585"/>
                      <a:pt x="1044" y="691"/>
                    </a:cubicBezTo>
                    <a:cubicBezTo>
                      <a:pt x="1071" y="711"/>
                      <a:pt x="1095" y="729"/>
                      <a:pt x="1119" y="745"/>
                    </a:cubicBezTo>
                    <a:cubicBezTo>
                      <a:pt x="1146" y="763"/>
                      <a:pt x="1172" y="779"/>
                      <a:pt x="1195" y="793"/>
                    </a:cubicBezTo>
                    <a:cubicBezTo>
                      <a:pt x="1209" y="801"/>
                      <a:pt x="1223" y="808"/>
                      <a:pt x="1235" y="814"/>
                    </a:cubicBezTo>
                    <a:cubicBezTo>
                      <a:pt x="1241" y="817"/>
                      <a:pt x="1247" y="820"/>
                      <a:pt x="1253" y="823"/>
                    </a:cubicBezTo>
                    <a:cubicBezTo>
                      <a:pt x="1266" y="829"/>
                      <a:pt x="1279" y="834"/>
                      <a:pt x="1293" y="839"/>
                    </a:cubicBezTo>
                    <a:cubicBezTo>
                      <a:pt x="1296" y="840"/>
                      <a:pt x="1299" y="841"/>
                      <a:pt x="1303" y="842"/>
                    </a:cubicBezTo>
                    <a:cubicBezTo>
                      <a:pt x="1307" y="843"/>
                      <a:pt x="1311" y="844"/>
                      <a:pt x="1315" y="844"/>
                    </a:cubicBezTo>
                    <a:cubicBezTo>
                      <a:pt x="1321" y="845"/>
                      <a:pt x="1327" y="845"/>
                      <a:pt x="1333" y="845"/>
                    </a:cubicBezTo>
                    <a:cubicBezTo>
                      <a:pt x="1346" y="845"/>
                      <a:pt x="1355" y="840"/>
                      <a:pt x="1361" y="831"/>
                    </a:cubicBezTo>
                    <a:cubicBezTo>
                      <a:pt x="1367" y="822"/>
                      <a:pt x="1371" y="812"/>
                      <a:pt x="1374" y="801"/>
                    </a:cubicBezTo>
                    <a:cubicBezTo>
                      <a:pt x="1376" y="790"/>
                      <a:pt x="1375" y="776"/>
                      <a:pt x="1370" y="758"/>
                    </a:cubicBezTo>
                    <a:cubicBezTo>
                      <a:pt x="1365" y="739"/>
                      <a:pt x="1357" y="718"/>
                      <a:pt x="1345" y="695"/>
                    </a:cubicBezTo>
                    <a:cubicBezTo>
                      <a:pt x="1341" y="688"/>
                      <a:pt x="1338" y="681"/>
                      <a:pt x="1333" y="674"/>
                    </a:cubicBezTo>
                    <a:cubicBezTo>
                      <a:pt x="1325" y="659"/>
                      <a:pt x="1314" y="643"/>
                      <a:pt x="1303" y="626"/>
                    </a:cubicBezTo>
                    <a:cubicBezTo>
                      <a:pt x="1285" y="600"/>
                      <a:pt x="1264" y="572"/>
                      <a:pt x="1240" y="543"/>
                    </a:cubicBezTo>
                    <a:cubicBezTo>
                      <a:pt x="1132" y="412"/>
                      <a:pt x="961" y="244"/>
                      <a:pt x="725" y="39"/>
                    </a:cubicBezTo>
                    <a:cubicBezTo>
                      <a:pt x="715" y="30"/>
                      <a:pt x="705" y="22"/>
                      <a:pt x="695" y="13"/>
                    </a:cubicBezTo>
                    <a:cubicBezTo>
                      <a:pt x="691" y="9"/>
                      <a:pt x="686" y="4"/>
                      <a:pt x="682" y="0"/>
                    </a:cubicBezTo>
                    <a:cubicBezTo>
                      <a:pt x="698" y="13"/>
                      <a:pt x="713" y="26"/>
                      <a:pt x="728" y="39"/>
                    </a:cubicBezTo>
                    <a:cubicBezTo>
                      <a:pt x="808" y="108"/>
                      <a:pt x="880" y="173"/>
                      <a:pt x="945" y="234"/>
                    </a:cubicBezTo>
                    <a:cubicBezTo>
                      <a:pt x="1073" y="353"/>
                      <a:pt x="1174" y="456"/>
                      <a:pt x="1247" y="543"/>
                    </a:cubicBezTo>
                    <a:cubicBezTo>
                      <a:pt x="1268" y="568"/>
                      <a:pt x="1286" y="591"/>
                      <a:pt x="1303" y="613"/>
                    </a:cubicBezTo>
                    <a:cubicBezTo>
                      <a:pt x="1318" y="635"/>
                      <a:pt x="1332" y="655"/>
                      <a:pt x="1344" y="674"/>
                    </a:cubicBezTo>
                    <a:cubicBezTo>
                      <a:pt x="1348" y="681"/>
                      <a:pt x="1352" y="688"/>
                      <a:pt x="1356" y="695"/>
                    </a:cubicBezTo>
                    <a:cubicBezTo>
                      <a:pt x="1368" y="718"/>
                      <a:pt x="1378" y="739"/>
                      <a:pt x="1384" y="758"/>
                    </a:cubicBezTo>
                    <a:cubicBezTo>
                      <a:pt x="1388" y="772"/>
                      <a:pt x="1391" y="783"/>
                      <a:pt x="1392" y="793"/>
                    </a:cubicBezTo>
                    <a:cubicBezTo>
                      <a:pt x="1392" y="792"/>
                      <a:pt x="1392" y="792"/>
                      <a:pt x="1392" y="792"/>
                    </a:cubicBezTo>
                    <a:cubicBezTo>
                      <a:pt x="1394" y="808"/>
                      <a:pt x="1390" y="825"/>
                      <a:pt x="1380" y="842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0" name="íṩľíḍè-TextBox 20"/>
            <p:cNvSpPr txBox="1">
              <a:spLocks/>
            </p:cNvSpPr>
            <p:nvPr/>
          </p:nvSpPr>
          <p:spPr>
            <a:xfrm rot="2164606">
              <a:off x="4172681" y="2363779"/>
              <a:ext cx="1077218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lvl="0" algn="l" defTabSz="914400">
                <a:spcBef>
                  <a:spcPct val="0"/>
                </a:spcBef>
                <a:defRPr/>
              </a:pPr>
              <a:r>
                <a:rPr lang="ar-KW" altLang="zh-CN" b="1" dirty="0">
                  <a:solidFill>
                    <a:schemeClr val="bg1"/>
                  </a:solidFill>
                </a:rPr>
                <a:t>كتابة هنا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íṩľíḍè-TextBox 21"/>
            <p:cNvSpPr txBox="1">
              <a:spLocks/>
            </p:cNvSpPr>
            <p:nvPr/>
          </p:nvSpPr>
          <p:spPr>
            <a:xfrm rot="19435394" flipH="1">
              <a:off x="7003742" y="2329841"/>
              <a:ext cx="1077218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lvl="0" algn="l" defTabSz="914400">
                <a:spcBef>
                  <a:spcPct val="0"/>
                </a:spcBef>
                <a:defRPr/>
              </a:pPr>
              <a:r>
                <a:rPr lang="ar-KW" altLang="zh-CN" b="1" dirty="0">
                  <a:solidFill>
                    <a:schemeClr val="bg1"/>
                  </a:solidFill>
                </a:rPr>
                <a:t>كتابة هنا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íṩľíḍè-TextBox 22"/>
            <p:cNvSpPr txBox="1">
              <a:spLocks/>
            </p:cNvSpPr>
            <p:nvPr/>
          </p:nvSpPr>
          <p:spPr>
            <a:xfrm rot="19435394" flipH="1">
              <a:off x="4157009" y="4815601"/>
              <a:ext cx="1077218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lvl="0" algn="l" defTabSz="914400">
                <a:spcBef>
                  <a:spcPct val="0"/>
                </a:spcBef>
                <a:defRPr/>
              </a:pPr>
              <a:r>
                <a:rPr lang="ar-KW" altLang="zh-CN" b="1" dirty="0">
                  <a:solidFill>
                    <a:schemeClr val="bg1"/>
                  </a:solidFill>
                </a:rPr>
                <a:t>كتابة هنا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íṩľíḍè-TextBox 23"/>
            <p:cNvSpPr txBox="1">
              <a:spLocks/>
            </p:cNvSpPr>
            <p:nvPr/>
          </p:nvSpPr>
          <p:spPr>
            <a:xfrm rot="2164606">
              <a:off x="6913456" y="4785058"/>
              <a:ext cx="1077218" cy="215444"/>
            </a:xfrm>
            <a:prstGeom prst="rect">
              <a:avLst/>
            </a:prstGeom>
          </p:spPr>
          <p:txBody>
            <a:bodyPr wrap="none" lIns="0" tIns="0" rIns="0" bIns="0" anchor="t" anchorCtr="0">
              <a:normAutofit fontScale="77500" lnSpcReduction="20000"/>
            </a:bodyPr>
            <a:lstStyle/>
            <a:p>
              <a:pPr lvl="0" algn="l" defTabSz="914400">
                <a:spcBef>
                  <a:spcPct val="0"/>
                </a:spcBef>
                <a:defRPr/>
              </a:pPr>
              <a:r>
                <a:rPr lang="ar-KW" altLang="zh-CN" b="1" dirty="0">
                  <a:solidFill>
                    <a:schemeClr val="bg1"/>
                  </a:solidFill>
                </a:rPr>
                <a:t>كتابة هنا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oup 28"/>
            <p:cNvGrpSpPr/>
            <p:nvPr/>
          </p:nvGrpSpPr>
          <p:grpSpPr>
            <a:xfrm>
              <a:off x="5736092" y="3338269"/>
              <a:ext cx="710853" cy="711448"/>
              <a:chOff x="5736092" y="3631690"/>
              <a:chExt cx="710853" cy="711448"/>
            </a:xfrm>
            <a:solidFill>
              <a:schemeClr val="accent1"/>
            </a:solidFill>
          </p:grpSpPr>
          <p:sp>
            <p:nvSpPr>
              <p:cNvPr id="25" name="íṩľíḍè-Oval 29"/>
              <p:cNvSpPr>
                <a:spLocks noChangeAspect="1"/>
              </p:cNvSpPr>
              <p:nvPr/>
            </p:nvSpPr>
            <p:spPr>
              <a:xfrm>
                <a:off x="5736092" y="3631690"/>
                <a:ext cx="710853" cy="711448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íṩľíḍè-Oval 30"/>
              <p:cNvSpPr>
                <a:spLocks noChangeAspect="1"/>
              </p:cNvSpPr>
              <p:nvPr/>
            </p:nvSpPr>
            <p:spPr>
              <a:xfrm>
                <a:off x="5783088" y="3685165"/>
                <a:ext cx="616441" cy="616957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íṩľíḍè-Oval 31"/>
              <p:cNvSpPr>
                <a:spLocks noChangeAspect="1"/>
              </p:cNvSpPr>
              <p:nvPr/>
            </p:nvSpPr>
            <p:spPr>
              <a:xfrm>
                <a:off x="5904238" y="3798451"/>
                <a:ext cx="377610" cy="37792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íṩľíḍè-Oval 32"/>
              <p:cNvSpPr/>
              <p:nvPr/>
            </p:nvSpPr>
            <p:spPr>
              <a:xfrm>
                <a:off x="6013591" y="3905355"/>
                <a:ext cx="155434" cy="15417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49" name="组合 48"/>
          <p:cNvGrpSpPr/>
          <p:nvPr/>
        </p:nvGrpSpPr>
        <p:grpSpPr>
          <a:xfrm>
            <a:off x="1172370" y="2037635"/>
            <a:ext cx="2585055" cy="658132"/>
            <a:chOff x="5354322" y="1967781"/>
            <a:chExt cx="2585055" cy="658132"/>
          </a:xfrm>
        </p:grpSpPr>
        <p:sp>
          <p:nvSpPr>
            <p:cNvPr id="50" name="矩形 49"/>
            <p:cNvSpPr/>
            <p:nvPr/>
          </p:nvSpPr>
          <p:spPr>
            <a:xfrm>
              <a:off x="5354322" y="2332306"/>
              <a:ext cx="2585055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5854990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172370" y="4490254"/>
            <a:ext cx="2585055" cy="658132"/>
            <a:chOff x="5354322" y="1967781"/>
            <a:chExt cx="2585055" cy="658132"/>
          </a:xfrm>
        </p:grpSpPr>
        <p:sp>
          <p:nvSpPr>
            <p:cNvPr id="53" name="矩形 52"/>
            <p:cNvSpPr/>
            <p:nvPr/>
          </p:nvSpPr>
          <p:spPr>
            <a:xfrm>
              <a:off x="5354322" y="2332306"/>
              <a:ext cx="2585055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5854990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428299" y="2037635"/>
            <a:ext cx="2585055" cy="658132"/>
            <a:chOff x="5354322" y="1967781"/>
            <a:chExt cx="2585055" cy="658132"/>
          </a:xfrm>
        </p:grpSpPr>
        <p:sp>
          <p:nvSpPr>
            <p:cNvPr id="56" name="矩形 55"/>
            <p:cNvSpPr/>
            <p:nvPr/>
          </p:nvSpPr>
          <p:spPr>
            <a:xfrm>
              <a:off x="5354322" y="2332306"/>
              <a:ext cx="2585055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354322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8428299" y="4490254"/>
            <a:ext cx="2585055" cy="658132"/>
            <a:chOff x="5354322" y="1967781"/>
            <a:chExt cx="2585055" cy="658132"/>
          </a:xfrm>
        </p:grpSpPr>
        <p:sp>
          <p:nvSpPr>
            <p:cNvPr id="59" name="矩形 58"/>
            <p:cNvSpPr/>
            <p:nvPr/>
          </p:nvSpPr>
          <p:spPr>
            <a:xfrm>
              <a:off x="5354322" y="2332306"/>
              <a:ext cx="2585055" cy="2936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5354322" y="1967781"/>
              <a:ext cx="2084387" cy="39421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نقطة</a:t>
              </a:r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41" name="直接连接符 40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969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07" y="305556"/>
            <a:ext cx="9310693" cy="65524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1863" y="3174597"/>
            <a:ext cx="4670834" cy="968774"/>
            <a:chOff x="7713253" y="2185443"/>
            <a:chExt cx="4670834" cy="968774"/>
          </a:xfrm>
        </p:grpSpPr>
        <p:sp>
          <p:nvSpPr>
            <p:cNvPr id="4" name="文本框 3"/>
            <p:cNvSpPr txBox="1"/>
            <p:nvPr/>
          </p:nvSpPr>
          <p:spPr>
            <a:xfrm>
              <a:off x="7713254" y="2185443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عنوان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13253" y="2817843"/>
              <a:ext cx="4670834" cy="3363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ar-KW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شرح مبسط للمحور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3763" y="2123159"/>
            <a:ext cx="3225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5400" b="1" dirty="0">
                <a:solidFill>
                  <a:schemeClr val="accent2"/>
                </a:solidFill>
                <a:ea typeface="迷你简准圆" panose="03000509000000000000" pitchFamily="65" charset="-122"/>
              </a:rPr>
              <a:t>المحور الثالث</a:t>
            </a:r>
            <a:endParaRPr lang="zh-CN" altLang="en-US" sz="5400" b="1" dirty="0">
              <a:solidFill>
                <a:schemeClr val="accent2"/>
              </a:solidFill>
              <a:ea typeface="迷你简准圆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36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1846996986"/>
              </p:ext>
            </p:extLst>
          </p:nvPr>
        </p:nvGraphicFramePr>
        <p:xfrm>
          <a:off x="931863" y="1615546"/>
          <a:ext cx="5221287" cy="4347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6" name="组合 65"/>
          <p:cNvGrpSpPr/>
          <p:nvPr/>
        </p:nvGrpSpPr>
        <p:grpSpPr>
          <a:xfrm>
            <a:off x="7060396" y="2196740"/>
            <a:ext cx="1607355" cy="619129"/>
            <a:chOff x="7060396" y="2196740"/>
            <a:chExt cx="1607355" cy="619129"/>
          </a:xfrm>
        </p:grpSpPr>
        <p:sp>
          <p:nvSpPr>
            <p:cNvPr id="14" name="矩形 13"/>
            <p:cNvSpPr/>
            <p:nvPr/>
          </p:nvSpPr>
          <p:spPr>
            <a:xfrm>
              <a:off x="7060397" y="2521045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060396" y="2196740"/>
              <a:ext cx="1474003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433964" y="2376819"/>
            <a:ext cx="484300" cy="484300"/>
            <a:chOff x="1028700" y="1853169"/>
            <a:chExt cx="787400" cy="787400"/>
          </a:xfrm>
        </p:grpSpPr>
        <p:sp>
          <p:nvSpPr>
            <p:cNvPr id="46" name="椭圆 45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椭圆 12"/>
            <p:cNvSpPr/>
            <p:nvPr/>
          </p:nvSpPr>
          <p:spPr>
            <a:xfrm>
              <a:off x="1259475" y="2062163"/>
              <a:ext cx="325849" cy="369412"/>
            </a:xfrm>
            <a:custGeom>
              <a:avLst/>
              <a:gdLst>
                <a:gd name="connsiteX0" fmla="*/ 85348 w 296863"/>
                <a:gd name="connsiteY0" fmla="*/ 236537 h 336550"/>
                <a:gd name="connsiteX1" fmla="*/ 211516 w 296863"/>
                <a:gd name="connsiteY1" fmla="*/ 236537 h 336550"/>
                <a:gd name="connsiteX2" fmla="*/ 228601 w 296863"/>
                <a:gd name="connsiteY2" fmla="*/ 253206 h 336550"/>
                <a:gd name="connsiteX3" fmla="*/ 211516 w 296863"/>
                <a:gd name="connsiteY3" fmla="*/ 269875 h 336550"/>
                <a:gd name="connsiteX4" fmla="*/ 85348 w 296863"/>
                <a:gd name="connsiteY4" fmla="*/ 269875 h 336550"/>
                <a:gd name="connsiteX5" fmla="*/ 68263 w 296863"/>
                <a:gd name="connsiteY5" fmla="*/ 253206 h 336550"/>
                <a:gd name="connsiteX6" fmla="*/ 85348 w 296863"/>
                <a:gd name="connsiteY6" fmla="*/ 236537 h 336550"/>
                <a:gd name="connsiteX7" fmla="*/ 85348 w 296863"/>
                <a:gd name="connsiteY7" fmla="*/ 173037 h 336550"/>
                <a:gd name="connsiteX8" fmla="*/ 211516 w 296863"/>
                <a:gd name="connsiteY8" fmla="*/ 173037 h 336550"/>
                <a:gd name="connsiteX9" fmla="*/ 228601 w 296863"/>
                <a:gd name="connsiteY9" fmla="*/ 190373 h 336550"/>
                <a:gd name="connsiteX10" fmla="*/ 211516 w 296863"/>
                <a:gd name="connsiteY10" fmla="*/ 206375 h 336550"/>
                <a:gd name="connsiteX11" fmla="*/ 85348 w 296863"/>
                <a:gd name="connsiteY11" fmla="*/ 206375 h 336550"/>
                <a:gd name="connsiteX12" fmla="*/ 68263 w 296863"/>
                <a:gd name="connsiteY12" fmla="*/ 190373 h 336550"/>
                <a:gd name="connsiteX13" fmla="*/ 85348 w 296863"/>
                <a:gd name="connsiteY13" fmla="*/ 173037 h 336550"/>
                <a:gd name="connsiteX14" fmla="*/ 164614 w 296863"/>
                <a:gd name="connsiteY14" fmla="*/ 115887 h 336550"/>
                <a:gd name="connsiteX15" fmla="*/ 211625 w 296863"/>
                <a:gd name="connsiteY15" fmla="*/ 115887 h 336550"/>
                <a:gd name="connsiteX16" fmla="*/ 228601 w 296863"/>
                <a:gd name="connsiteY16" fmla="*/ 133349 h 336550"/>
                <a:gd name="connsiteX17" fmla="*/ 211625 w 296863"/>
                <a:gd name="connsiteY17" fmla="*/ 150812 h 336550"/>
                <a:gd name="connsiteX18" fmla="*/ 164614 w 296863"/>
                <a:gd name="connsiteY18" fmla="*/ 150812 h 336550"/>
                <a:gd name="connsiteX19" fmla="*/ 147638 w 296863"/>
                <a:gd name="connsiteY19" fmla="*/ 133349 h 336550"/>
                <a:gd name="connsiteX20" fmla="*/ 164614 w 296863"/>
                <a:gd name="connsiteY20" fmla="*/ 115887 h 336550"/>
                <a:gd name="connsiteX21" fmla="*/ 164614 w 296863"/>
                <a:gd name="connsiteY21" fmla="*/ 61912 h 336550"/>
                <a:gd name="connsiteX22" fmla="*/ 211625 w 296863"/>
                <a:gd name="connsiteY22" fmla="*/ 61912 h 336550"/>
                <a:gd name="connsiteX23" fmla="*/ 228601 w 296863"/>
                <a:gd name="connsiteY23" fmla="*/ 77152 h 336550"/>
                <a:gd name="connsiteX24" fmla="*/ 211625 w 296863"/>
                <a:gd name="connsiteY24" fmla="*/ 93662 h 336550"/>
                <a:gd name="connsiteX25" fmla="*/ 164614 w 296863"/>
                <a:gd name="connsiteY25" fmla="*/ 93662 h 336550"/>
                <a:gd name="connsiteX26" fmla="*/ 147638 w 296863"/>
                <a:gd name="connsiteY26" fmla="*/ 77152 h 336550"/>
                <a:gd name="connsiteX27" fmla="*/ 164614 w 296863"/>
                <a:gd name="connsiteY27" fmla="*/ 61912 h 336550"/>
                <a:gd name="connsiteX28" fmla="*/ 127397 w 296863"/>
                <a:gd name="connsiteY28" fmla="*/ 22225 h 336550"/>
                <a:gd name="connsiteX29" fmla="*/ 127397 w 296863"/>
                <a:gd name="connsiteY29" fmla="*/ 110381 h 336550"/>
                <a:gd name="connsiteX30" fmla="*/ 111621 w 296863"/>
                <a:gd name="connsiteY30" fmla="*/ 124854 h 336550"/>
                <a:gd name="connsiteX31" fmla="*/ 22225 w 296863"/>
                <a:gd name="connsiteY31" fmla="*/ 124854 h 336550"/>
                <a:gd name="connsiteX32" fmla="*/ 22225 w 296863"/>
                <a:gd name="connsiteY32" fmla="*/ 305115 h 336550"/>
                <a:gd name="connsiteX33" fmla="*/ 31427 w 296863"/>
                <a:gd name="connsiteY33" fmla="*/ 314325 h 336550"/>
                <a:gd name="connsiteX34" fmla="*/ 265436 w 296863"/>
                <a:gd name="connsiteY34" fmla="*/ 314325 h 336550"/>
                <a:gd name="connsiteX35" fmla="*/ 274638 w 296863"/>
                <a:gd name="connsiteY35" fmla="*/ 305115 h 336550"/>
                <a:gd name="connsiteX36" fmla="*/ 274638 w 296863"/>
                <a:gd name="connsiteY36" fmla="*/ 31435 h 336550"/>
                <a:gd name="connsiteX37" fmla="*/ 265436 w 296863"/>
                <a:gd name="connsiteY37" fmla="*/ 22225 h 336550"/>
                <a:gd name="connsiteX38" fmla="*/ 127397 w 296863"/>
                <a:gd name="connsiteY38" fmla="*/ 22225 h 336550"/>
                <a:gd name="connsiteX39" fmla="*/ 118220 w 296863"/>
                <a:gd name="connsiteY39" fmla="*/ 0 h 336550"/>
                <a:gd name="connsiteX40" fmla="*/ 265338 w 296863"/>
                <a:gd name="connsiteY40" fmla="*/ 0 h 336550"/>
                <a:gd name="connsiteX41" fmla="*/ 296863 w 296863"/>
                <a:gd name="connsiteY41" fmla="*/ 31551 h 336550"/>
                <a:gd name="connsiteX42" fmla="*/ 296863 w 296863"/>
                <a:gd name="connsiteY42" fmla="*/ 304999 h 336550"/>
                <a:gd name="connsiteX43" fmla="*/ 265338 w 296863"/>
                <a:gd name="connsiteY43" fmla="*/ 336550 h 336550"/>
                <a:gd name="connsiteX44" fmla="*/ 31525 w 296863"/>
                <a:gd name="connsiteY44" fmla="*/ 336550 h 336550"/>
                <a:gd name="connsiteX45" fmla="*/ 0 w 296863"/>
                <a:gd name="connsiteY45" fmla="*/ 304999 h 336550"/>
                <a:gd name="connsiteX46" fmla="*/ 0 w 296863"/>
                <a:gd name="connsiteY46" fmla="*/ 119633 h 336550"/>
                <a:gd name="connsiteX47" fmla="*/ 9195 w 296863"/>
                <a:gd name="connsiteY47" fmla="*/ 97284 h 336550"/>
                <a:gd name="connsiteX48" fmla="*/ 95889 w 296863"/>
                <a:gd name="connsiteY48" fmla="*/ 9202 h 336550"/>
                <a:gd name="connsiteX49" fmla="*/ 118220 w 296863"/>
                <a:gd name="connsiteY49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96863" h="336550">
                  <a:moveTo>
                    <a:pt x="85348" y="236537"/>
                  </a:moveTo>
                  <a:cubicBezTo>
                    <a:pt x="85348" y="236537"/>
                    <a:pt x="85348" y="236537"/>
                    <a:pt x="211516" y="236537"/>
                  </a:cubicBezTo>
                  <a:cubicBezTo>
                    <a:pt x="220716" y="236537"/>
                    <a:pt x="228601" y="244231"/>
                    <a:pt x="228601" y="253206"/>
                  </a:cubicBezTo>
                  <a:cubicBezTo>
                    <a:pt x="228601" y="262182"/>
                    <a:pt x="220716" y="269875"/>
                    <a:pt x="211516" y="269875"/>
                  </a:cubicBezTo>
                  <a:cubicBezTo>
                    <a:pt x="211516" y="269875"/>
                    <a:pt x="211516" y="269875"/>
                    <a:pt x="85348" y="269875"/>
                  </a:cubicBezTo>
                  <a:cubicBezTo>
                    <a:pt x="76149" y="269875"/>
                    <a:pt x="68263" y="262182"/>
                    <a:pt x="68263" y="253206"/>
                  </a:cubicBezTo>
                  <a:cubicBezTo>
                    <a:pt x="68263" y="244231"/>
                    <a:pt x="76149" y="236537"/>
                    <a:pt x="85348" y="236537"/>
                  </a:cubicBezTo>
                  <a:close/>
                  <a:moveTo>
                    <a:pt x="85348" y="173037"/>
                  </a:moveTo>
                  <a:cubicBezTo>
                    <a:pt x="85348" y="173037"/>
                    <a:pt x="85348" y="173037"/>
                    <a:pt x="211516" y="173037"/>
                  </a:cubicBezTo>
                  <a:cubicBezTo>
                    <a:pt x="220716" y="173037"/>
                    <a:pt x="228601" y="181038"/>
                    <a:pt x="228601" y="190373"/>
                  </a:cubicBezTo>
                  <a:cubicBezTo>
                    <a:pt x="228601" y="199707"/>
                    <a:pt x="220716" y="206375"/>
                    <a:pt x="211516" y="206375"/>
                  </a:cubicBezTo>
                  <a:cubicBezTo>
                    <a:pt x="211516" y="206375"/>
                    <a:pt x="211516" y="206375"/>
                    <a:pt x="85348" y="206375"/>
                  </a:cubicBezTo>
                  <a:cubicBezTo>
                    <a:pt x="76149" y="206375"/>
                    <a:pt x="68263" y="199707"/>
                    <a:pt x="68263" y="190373"/>
                  </a:cubicBezTo>
                  <a:cubicBezTo>
                    <a:pt x="68263" y="181038"/>
                    <a:pt x="76149" y="173037"/>
                    <a:pt x="85348" y="173037"/>
                  </a:cubicBezTo>
                  <a:close/>
                  <a:moveTo>
                    <a:pt x="164614" y="115887"/>
                  </a:moveTo>
                  <a:cubicBezTo>
                    <a:pt x="164614" y="115887"/>
                    <a:pt x="164614" y="115887"/>
                    <a:pt x="211625" y="115887"/>
                  </a:cubicBezTo>
                  <a:cubicBezTo>
                    <a:pt x="220766" y="115887"/>
                    <a:pt x="228601" y="123946"/>
                    <a:pt x="228601" y="133349"/>
                  </a:cubicBezTo>
                  <a:cubicBezTo>
                    <a:pt x="228601" y="142752"/>
                    <a:pt x="220766" y="150812"/>
                    <a:pt x="211625" y="150812"/>
                  </a:cubicBezTo>
                  <a:cubicBezTo>
                    <a:pt x="211625" y="150812"/>
                    <a:pt x="211625" y="150812"/>
                    <a:pt x="164614" y="150812"/>
                  </a:cubicBezTo>
                  <a:cubicBezTo>
                    <a:pt x="155473" y="150812"/>
                    <a:pt x="147638" y="142752"/>
                    <a:pt x="147638" y="133349"/>
                  </a:cubicBezTo>
                  <a:cubicBezTo>
                    <a:pt x="147638" y="123946"/>
                    <a:pt x="155473" y="115887"/>
                    <a:pt x="164614" y="115887"/>
                  </a:cubicBezTo>
                  <a:close/>
                  <a:moveTo>
                    <a:pt x="164614" y="61912"/>
                  </a:moveTo>
                  <a:cubicBezTo>
                    <a:pt x="164614" y="61912"/>
                    <a:pt x="164614" y="61912"/>
                    <a:pt x="211625" y="61912"/>
                  </a:cubicBezTo>
                  <a:cubicBezTo>
                    <a:pt x="220766" y="61912"/>
                    <a:pt x="228601" y="68262"/>
                    <a:pt x="228601" y="77152"/>
                  </a:cubicBezTo>
                  <a:cubicBezTo>
                    <a:pt x="228601" y="86042"/>
                    <a:pt x="220766" y="93662"/>
                    <a:pt x="211625" y="93662"/>
                  </a:cubicBezTo>
                  <a:cubicBezTo>
                    <a:pt x="211625" y="93662"/>
                    <a:pt x="211625" y="93662"/>
                    <a:pt x="164614" y="93662"/>
                  </a:cubicBezTo>
                  <a:cubicBezTo>
                    <a:pt x="155473" y="93662"/>
                    <a:pt x="147638" y="86042"/>
                    <a:pt x="147638" y="77152"/>
                  </a:cubicBezTo>
                  <a:cubicBezTo>
                    <a:pt x="147638" y="68262"/>
                    <a:pt x="155473" y="61912"/>
                    <a:pt x="164614" y="61912"/>
                  </a:cubicBezTo>
                  <a:close/>
                  <a:moveTo>
                    <a:pt x="127397" y="22225"/>
                  </a:moveTo>
                  <a:cubicBezTo>
                    <a:pt x="127397" y="22225"/>
                    <a:pt x="127397" y="22225"/>
                    <a:pt x="127397" y="110381"/>
                  </a:cubicBezTo>
                  <a:cubicBezTo>
                    <a:pt x="127397" y="118276"/>
                    <a:pt x="119509" y="124854"/>
                    <a:pt x="111621" y="124854"/>
                  </a:cubicBezTo>
                  <a:cubicBezTo>
                    <a:pt x="111621" y="124854"/>
                    <a:pt x="111621" y="124854"/>
                    <a:pt x="22225" y="124854"/>
                  </a:cubicBezTo>
                  <a:cubicBezTo>
                    <a:pt x="22225" y="124854"/>
                    <a:pt x="22225" y="124854"/>
                    <a:pt x="22225" y="305115"/>
                  </a:cubicBezTo>
                  <a:cubicBezTo>
                    <a:pt x="22225" y="310378"/>
                    <a:pt x="26169" y="314325"/>
                    <a:pt x="31427" y="314325"/>
                  </a:cubicBezTo>
                  <a:cubicBezTo>
                    <a:pt x="31427" y="314325"/>
                    <a:pt x="31427" y="314325"/>
                    <a:pt x="265436" y="314325"/>
                  </a:cubicBezTo>
                  <a:cubicBezTo>
                    <a:pt x="270694" y="314325"/>
                    <a:pt x="274638" y="310378"/>
                    <a:pt x="274638" y="305115"/>
                  </a:cubicBezTo>
                  <a:lnTo>
                    <a:pt x="274638" y="31435"/>
                  </a:lnTo>
                  <a:cubicBezTo>
                    <a:pt x="274638" y="26172"/>
                    <a:pt x="270694" y="22225"/>
                    <a:pt x="265436" y="22225"/>
                  </a:cubicBezTo>
                  <a:cubicBezTo>
                    <a:pt x="265436" y="22225"/>
                    <a:pt x="265436" y="22225"/>
                    <a:pt x="127397" y="22225"/>
                  </a:cubicBezTo>
                  <a:close/>
                  <a:moveTo>
                    <a:pt x="118220" y="0"/>
                  </a:moveTo>
                  <a:cubicBezTo>
                    <a:pt x="118220" y="0"/>
                    <a:pt x="118220" y="0"/>
                    <a:pt x="265338" y="0"/>
                  </a:cubicBezTo>
                  <a:cubicBezTo>
                    <a:pt x="282414" y="0"/>
                    <a:pt x="296863" y="14461"/>
                    <a:pt x="296863" y="31551"/>
                  </a:cubicBezTo>
                  <a:cubicBezTo>
                    <a:pt x="296863" y="31551"/>
                    <a:pt x="296863" y="31551"/>
                    <a:pt x="296863" y="304999"/>
                  </a:cubicBezTo>
                  <a:cubicBezTo>
                    <a:pt x="296863" y="322089"/>
                    <a:pt x="282414" y="336550"/>
                    <a:pt x="265338" y="336550"/>
                  </a:cubicBezTo>
                  <a:cubicBezTo>
                    <a:pt x="265338" y="336550"/>
                    <a:pt x="265338" y="336550"/>
                    <a:pt x="31525" y="336550"/>
                  </a:cubicBezTo>
                  <a:cubicBezTo>
                    <a:pt x="14449" y="336550"/>
                    <a:pt x="0" y="322089"/>
                    <a:pt x="0" y="304999"/>
                  </a:cubicBezTo>
                  <a:cubicBezTo>
                    <a:pt x="0" y="304999"/>
                    <a:pt x="0" y="304999"/>
                    <a:pt x="0" y="119633"/>
                  </a:cubicBezTo>
                  <a:cubicBezTo>
                    <a:pt x="0" y="110430"/>
                    <a:pt x="3941" y="102542"/>
                    <a:pt x="9195" y="97284"/>
                  </a:cubicBezTo>
                  <a:cubicBezTo>
                    <a:pt x="9195" y="97284"/>
                    <a:pt x="9195" y="97284"/>
                    <a:pt x="95889" y="9202"/>
                  </a:cubicBezTo>
                  <a:cubicBezTo>
                    <a:pt x="102457" y="3944"/>
                    <a:pt x="110339" y="0"/>
                    <a:pt x="11822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7060397" y="3444515"/>
            <a:ext cx="1607354" cy="619129"/>
            <a:chOff x="7060397" y="3444515"/>
            <a:chExt cx="1607354" cy="619129"/>
          </a:xfrm>
        </p:grpSpPr>
        <p:sp>
          <p:nvSpPr>
            <p:cNvPr id="21" name="矩形 20"/>
            <p:cNvSpPr/>
            <p:nvPr/>
          </p:nvSpPr>
          <p:spPr>
            <a:xfrm>
              <a:off x="7060397" y="3768820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060397" y="3444515"/>
              <a:ext cx="1607354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6433964" y="3624594"/>
            <a:ext cx="484300" cy="484300"/>
            <a:chOff x="1028700" y="1853169"/>
            <a:chExt cx="787400" cy="787400"/>
          </a:xfrm>
        </p:grpSpPr>
        <p:sp>
          <p:nvSpPr>
            <p:cNvPr id="55" name="椭圆 54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椭圆 19"/>
            <p:cNvSpPr/>
            <p:nvPr/>
          </p:nvSpPr>
          <p:spPr>
            <a:xfrm>
              <a:off x="1317849" y="2062163"/>
              <a:ext cx="209101" cy="369412"/>
            </a:xfrm>
            <a:custGeom>
              <a:avLst/>
              <a:gdLst>
                <a:gd name="connsiteX0" fmla="*/ 149226 w 190500"/>
                <a:gd name="connsiteY0" fmla="*/ 301625 h 336550"/>
                <a:gd name="connsiteX1" fmla="*/ 150815 w 190500"/>
                <a:gd name="connsiteY1" fmla="*/ 303213 h 336550"/>
                <a:gd name="connsiteX2" fmla="*/ 149226 w 190500"/>
                <a:gd name="connsiteY2" fmla="*/ 304802 h 336550"/>
                <a:gd name="connsiteX3" fmla="*/ 147638 w 190500"/>
                <a:gd name="connsiteY3" fmla="*/ 303213 h 336550"/>
                <a:gd name="connsiteX4" fmla="*/ 149226 w 190500"/>
                <a:gd name="connsiteY4" fmla="*/ 301625 h 336550"/>
                <a:gd name="connsiteX5" fmla="*/ 148828 w 190500"/>
                <a:gd name="connsiteY5" fmla="*/ 298450 h 336550"/>
                <a:gd name="connsiteX6" fmla="*/ 145256 w 190500"/>
                <a:gd name="connsiteY6" fmla="*/ 302532 h 336550"/>
                <a:gd name="connsiteX7" fmla="*/ 145256 w 190500"/>
                <a:gd name="connsiteY7" fmla="*/ 303893 h 336550"/>
                <a:gd name="connsiteX8" fmla="*/ 144065 w 190500"/>
                <a:gd name="connsiteY8" fmla="*/ 305254 h 336550"/>
                <a:gd name="connsiteX9" fmla="*/ 144065 w 190500"/>
                <a:gd name="connsiteY9" fmla="*/ 307975 h 336550"/>
                <a:gd name="connsiteX10" fmla="*/ 145256 w 190500"/>
                <a:gd name="connsiteY10" fmla="*/ 307975 h 336550"/>
                <a:gd name="connsiteX11" fmla="*/ 147637 w 190500"/>
                <a:gd name="connsiteY11" fmla="*/ 306615 h 336550"/>
                <a:gd name="connsiteX12" fmla="*/ 148828 w 190500"/>
                <a:gd name="connsiteY12" fmla="*/ 306615 h 336550"/>
                <a:gd name="connsiteX13" fmla="*/ 152400 w 190500"/>
                <a:gd name="connsiteY13" fmla="*/ 302532 h 336550"/>
                <a:gd name="connsiteX14" fmla="*/ 148828 w 190500"/>
                <a:gd name="connsiteY14" fmla="*/ 298450 h 336550"/>
                <a:gd name="connsiteX15" fmla="*/ 98426 w 190500"/>
                <a:gd name="connsiteY15" fmla="*/ 296863 h 336550"/>
                <a:gd name="connsiteX16" fmla="*/ 93663 w 190500"/>
                <a:gd name="connsiteY16" fmla="*/ 298450 h 336550"/>
                <a:gd name="connsiteX17" fmla="*/ 93663 w 190500"/>
                <a:gd name="connsiteY17" fmla="*/ 298450 h 336550"/>
                <a:gd name="connsiteX18" fmla="*/ 88900 w 190500"/>
                <a:gd name="connsiteY18" fmla="*/ 298450 h 336550"/>
                <a:gd name="connsiteX19" fmla="*/ 88900 w 190500"/>
                <a:gd name="connsiteY19" fmla="*/ 303213 h 336550"/>
                <a:gd name="connsiteX20" fmla="*/ 88900 w 190500"/>
                <a:gd name="connsiteY20" fmla="*/ 304801 h 336550"/>
                <a:gd name="connsiteX21" fmla="*/ 93663 w 190500"/>
                <a:gd name="connsiteY21" fmla="*/ 306388 h 336550"/>
                <a:gd name="connsiteX22" fmla="*/ 93663 w 190500"/>
                <a:gd name="connsiteY22" fmla="*/ 306389 h 336550"/>
                <a:gd name="connsiteX23" fmla="*/ 98426 w 190500"/>
                <a:gd name="connsiteY23" fmla="*/ 307976 h 336550"/>
                <a:gd name="connsiteX24" fmla="*/ 98426 w 190500"/>
                <a:gd name="connsiteY24" fmla="*/ 303213 h 336550"/>
                <a:gd name="connsiteX25" fmla="*/ 39007 w 190500"/>
                <a:gd name="connsiteY25" fmla="*/ 296863 h 336550"/>
                <a:gd name="connsiteX26" fmla="*/ 37646 w 190500"/>
                <a:gd name="connsiteY26" fmla="*/ 298223 h 336550"/>
                <a:gd name="connsiteX27" fmla="*/ 34925 w 190500"/>
                <a:gd name="connsiteY27" fmla="*/ 300945 h 336550"/>
                <a:gd name="connsiteX28" fmla="*/ 34925 w 190500"/>
                <a:gd name="connsiteY28" fmla="*/ 302306 h 336550"/>
                <a:gd name="connsiteX29" fmla="*/ 37646 w 190500"/>
                <a:gd name="connsiteY29" fmla="*/ 305028 h 336550"/>
                <a:gd name="connsiteX30" fmla="*/ 37646 w 190500"/>
                <a:gd name="connsiteY30" fmla="*/ 306388 h 336550"/>
                <a:gd name="connsiteX31" fmla="*/ 39007 w 190500"/>
                <a:gd name="connsiteY31" fmla="*/ 306388 h 336550"/>
                <a:gd name="connsiteX32" fmla="*/ 39007 w 190500"/>
                <a:gd name="connsiteY32" fmla="*/ 303667 h 336550"/>
                <a:gd name="connsiteX33" fmla="*/ 43089 w 190500"/>
                <a:gd name="connsiteY33" fmla="*/ 303667 h 336550"/>
                <a:gd name="connsiteX34" fmla="*/ 44450 w 190500"/>
                <a:gd name="connsiteY34" fmla="*/ 302306 h 336550"/>
                <a:gd name="connsiteX35" fmla="*/ 43089 w 190500"/>
                <a:gd name="connsiteY35" fmla="*/ 300945 h 336550"/>
                <a:gd name="connsiteX36" fmla="*/ 39007 w 190500"/>
                <a:gd name="connsiteY36" fmla="*/ 300945 h 336550"/>
                <a:gd name="connsiteX37" fmla="*/ 40368 w 190500"/>
                <a:gd name="connsiteY37" fmla="*/ 299584 h 336550"/>
                <a:gd name="connsiteX38" fmla="*/ 39007 w 190500"/>
                <a:gd name="connsiteY38" fmla="*/ 296863 h 336550"/>
                <a:gd name="connsiteX39" fmla="*/ 20638 w 190500"/>
                <a:gd name="connsiteY39" fmla="*/ 38100 h 336550"/>
                <a:gd name="connsiteX40" fmla="*/ 20638 w 190500"/>
                <a:gd name="connsiteY40" fmla="*/ 282575 h 336550"/>
                <a:gd name="connsiteX41" fmla="*/ 168276 w 190500"/>
                <a:gd name="connsiteY41" fmla="*/ 282575 h 336550"/>
                <a:gd name="connsiteX42" fmla="*/ 168276 w 190500"/>
                <a:gd name="connsiteY42" fmla="*/ 38100 h 336550"/>
                <a:gd name="connsiteX43" fmla="*/ 116609 w 190500"/>
                <a:gd name="connsiteY43" fmla="*/ 17463 h 336550"/>
                <a:gd name="connsiteX44" fmla="*/ 112713 w 190500"/>
                <a:gd name="connsiteY44" fmla="*/ 21273 h 336550"/>
                <a:gd name="connsiteX45" fmla="*/ 116609 w 190500"/>
                <a:gd name="connsiteY45" fmla="*/ 23813 h 336550"/>
                <a:gd name="connsiteX46" fmla="*/ 123104 w 190500"/>
                <a:gd name="connsiteY46" fmla="*/ 23813 h 336550"/>
                <a:gd name="connsiteX47" fmla="*/ 127001 w 190500"/>
                <a:gd name="connsiteY47" fmla="*/ 21273 h 336550"/>
                <a:gd name="connsiteX48" fmla="*/ 123104 w 190500"/>
                <a:gd name="connsiteY48" fmla="*/ 17463 h 336550"/>
                <a:gd name="connsiteX49" fmla="*/ 116609 w 190500"/>
                <a:gd name="connsiteY49" fmla="*/ 17463 h 336550"/>
                <a:gd name="connsiteX50" fmla="*/ 138907 w 190500"/>
                <a:gd name="connsiteY50" fmla="*/ 15875 h 336550"/>
                <a:gd name="connsiteX51" fmla="*/ 134938 w 190500"/>
                <a:gd name="connsiteY51" fmla="*/ 20638 h 336550"/>
                <a:gd name="connsiteX52" fmla="*/ 138907 w 190500"/>
                <a:gd name="connsiteY52" fmla="*/ 25402 h 336550"/>
                <a:gd name="connsiteX53" fmla="*/ 142876 w 190500"/>
                <a:gd name="connsiteY53" fmla="*/ 20638 h 336550"/>
                <a:gd name="connsiteX54" fmla="*/ 138907 w 190500"/>
                <a:gd name="connsiteY54" fmla="*/ 15875 h 336550"/>
                <a:gd name="connsiteX55" fmla="*/ 71438 w 190500"/>
                <a:gd name="connsiteY55" fmla="*/ 0 h 336550"/>
                <a:gd name="connsiteX56" fmla="*/ 107951 w 190500"/>
                <a:gd name="connsiteY56" fmla="*/ 0 h 336550"/>
                <a:gd name="connsiteX57" fmla="*/ 106363 w 190500"/>
                <a:gd name="connsiteY57" fmla="*/ 4763 h 336550"/>
                <a:gd name="connsiteX58" fmla="*/ 73025 w 190500"/>
                <a:gd name="connsiteY58" fmla="*/ 4763 h 336550"/>
                <a:gd name="connsiteX59" fmla="*/ 23812 w 190500"/>
                <a:gd name="connsiteY59" fmla="*/ 0 h 336550"/>
                <a:gd name="connsiteX60" fmla="*/ 66146 w 190500"/>
                <a:gd name="connsiteY60" fmla="*/ 0 h 336550"/>
                <a:gd name="connsiteX61" fmla="*/ 66146 w 190500"/>
                <a:gd name="connsiteY61" fmla="*/ 2629 h 336550"/>
                <a:gd name="connsiteX62" fmla="*/ 68791 w 190500"/>
                <a:gd name="connsiteY62" fmla="*/ 7888 h 336550"/>
                <a:gd name="connsiteX63" fmla="*/ 71437 w 190500"/>
                <a:gd name="connsiteY63" fmla="*/ 9202 h 336550"/>
                <a:gd name="connsiteX64" fmla="*/ 108479 w 190500"/>
                <a:gd name="connsiteY64" fmla="*/ 9202 h 336550"/>
                <a:gd name="connsiteX65" fmla="*/ 111125 w 190500"/>
                <a:gd name="connsiteY65" fmla="*/ 7888 h 336550"/>
                <a:gd name="connsiteX66" fmla="*/ 113771 w 190500"/>
                <a:gd name="connsiteY66" fmla="*/ 2629 h 336550"/>
                <a:gd name="connsiteX67" fmla="*/ 113771 w 190500"/>
                <a:gd name="connsiteY67" fmla="*/ 0 h 336550"/>
                <a:gd name="connsiteX68" fmla="*/ 166688 w 190500"/>
                <a:gd name="connsiteY68" fmla="*/ 0 h 336550"/>
                <a:gd name="connsiteX69" fmla="*/ 190500 w 190500"/>
                <a:gd name="connsiteY69" fmla="*/ 23663 h 336550"/>
                <a:gd name="connsiteX70" fmla="*/ 190500 w 190500"/>
                <a:gd name="connsiteY70" fmla="*/ 312887 h 336550"/>
                <a:gd name="connsiteX71" fmla="*/ 166688 w 190500"/>
                <a:gd name="connsiteY71" fmla="*/ 336550 h 336550"/>
                <a:gd name="connsiteX72" fmla="*/ 23812 w 190500"/>
                <a:gd name="connsiteY72" fmla="*/ 336550 h 336550"/>
                <a:gd name="connsiteX73" fmla="*/ 0 w 190500"/>
                <a:gd name="connsiteY73" fmla="*/ 312887 h 336550"/>
                <a:gd name="connsiteX74" fmla="*/ 0 w 190500"/>
                <a:gd name="connsiteY74" fmla="*/ 23663 h 336550"/>
                <a:gd name="connsiteX75" fmla="*/ 23812 w 190500"/>
                <a:gd name="connsiteY75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90500" h="336550">
                  <a:moveTo>
                    <a:pt x="149226" y="301625"/>
                  </a:moveTo>
                  <a:cubicBezTo>
                    <a:pt x="150104" y="301625"/>
                    <a:pt x="150815" y="302336"/>
                    <a:pt x="150815" y="303213"/>
                  </a:cubicBezTo>
                  <a:cubicBezTo>
                    <a:pt x="150815" y="304091"/>
                    <a:pt x="150104" y="304802"/>
                    <a:pt x="149226" y="304802"/>
                  </a:cubicBezTo>
                  <a:cubicBezTo>
                    <a:pt x="148349" y="304802"/>
                    <a:pt x="147638" y="304091"/>
                    <a:pt x="147638" y="303213"/>
                  </a:cubicBezTo>
                  <a:cubicBezTo>
                    <a:pt x="147638" y="302336"/>
                    <a:pt x="148349" y="301625"/>
                    <a:pt x="149226" y="301625"/>
                  </a:cubicBezTo>
                  <a:close/>
                  <a:moveTo>
                    <a:pt x="148828" y="298450"/>
                  </a:moveTo>
                  <a:cubicBezTo>
                    <a:pt x="146447" y="298450"/>
                    <a:pt x="145256" y="299810"/>
                    <a:pt x="145256" y="302532"/>
                  </a:cubicBezTo>
                  <a:cubicBezTo>
                    <a:pt x="145256" y="302532"/>
                    <a:pt x="145256" y="303893"/>
                    <a:pt x="145256" y="303893"/>
                  </a:cubicBezTo>
                  <a:cubicBezTo>
                    <a:pt x="145256" y="303893"/>
                    <a:pt x="145256" y="303893"/>
                    <a:pt x="144065" y="305254"/>
                  </a:cubicBezTo>
                  <a:cubicBezTo>
                    <a:pt x="144065" y="305254"/>
                    <a:pt x="142875" y="306615"/>
                    <a:pt x="144065" y="307975"/>
                  </a:cubicBezTo>
                  <a:cubicBezTo>
                    <a:pt x="144065" y="307975"/>
                    <a:pt x="144065" y="307975"/>
                    <a:pt x="145256" y="307975"/>
                  </a:cubicBezTo>
                  <a:cubicBezTo>
                    <a:pt x="145256" y="307975"/>
                    <a:pt x="145256" y="307975"/>
                    <a:pt x="147637" y="306615"/>
                  </a:cubicBezTo>
                  <a:cubicBezTo>
                    <a:pt x="147637" y="306615"/>
                    <a:pt x="148828" y="306615"/>
                    <a:pt x="148828" y="306615"/>
                  </a:cubicBezTo>
                  <a:cubicBezTo>
                    <a:pt x="151210" y="306615"/>
                    <a:pt x="152400" y="305254"/>
                    <a:pt x="152400" y="302532"/>
                  </a:cubicBezTo>
                  <a:cubicBezTo>
                    <a:pt x="152400" y="299810"/>
                    <a:pt x="151210" y="298450"/>
                    <a:pt x="148828" y="298450"/>
                  </a:cubicBezTo>
                  <a:close/>
                  <a:moveTo>
                    <a:pt x="98426" y="296863"/>
                  </a:moveTo>
                  <a:lnTo>
                    <a:pt x="93663" y="298450"/>
                  </a:lnTo>
                  <a:lnTo>
                    <a:pt x="93663" y="298450"/>
                  </a:lnTo>
                  <a:lnTo>
                    <a:pt x="88900" y="298450"/>
                  </a:lnTo>
                  <a:lnTo>
                    <a:pt x="88900" y="303213"/>
                  </a:lnTo>
                  <a:lnTo>
                    <a:pt x="88900" y="304801"/>
                  </a:lnTo>
                  <a:lnTo>
                    <a:pt x="93663" y="306388"/>
                  </a:lnTo>
                  <a:lnTo>
                    <a:pt x="93663" y="306389"/>
                  </a:lnTo>
                  <a:lnTo>
                    <a:pt x="98426" y="307976"/>
                  </a:lnTo>
                  <a:lnTo>
                    <a:pt x="98426" y="303213"/>
                  </a:lnTo>
                  <a:close/>
                  <a:moveTo>
                    <a:pt x="39007" y="296863"/>
                  </a:moveTo>
                  <a:cubicBezTo>
                    <a:pt x="39007" y="296863"/>
                    <a:pt x="37646" y="296863"/>
                    <a:pt x="37646" y="298223"/>
                  </a:cubicBezTo>
                  <a:cubicBezTo>
                    <a:pt x="37646" y="298223"/>
                    <a:pt x="37646" y="298223"/>
                    <a:pt x="34925" y="300945"/>
                  </a:cubicBezTo>
                  <a:cubicBezTo>
                    <a:pt x="34925" y="300945"/>
                    <a:pt x="34925" y="302306"/>
                    <a:pt x="34925" y="302306"/>
                  </a:cubicBezTo>
                  <a:cubicBezTo>
                    <a:pt x="34925" y="302306"/>
                    <a:pt x="34925" y="302306"/>
                    <a:pt x="37646" y="305028"/>
                  </a:cubicBezTo>
                  <a:cubicBezTo>
                    <a:pt x="37646" y="306388"/>
                    <a:pt x="37646" y="306388"/>
                    <a:pt x="37646" y="306388"/>
                  </a:cubicBezTo>
                  <a:cubicBezTo>
                    <a:pt x="39007" y="306388"/>
                    <a:pt x="39007" y="306388"/>
                    <a:pt x="39007" y="306388"/>
                  </a:cubicBezTo>
                  <a:cubicBezTo>
                    <a:pt x="40368" y="305028"/>
                    <a:pt x="40368" y="305028"/>
                    <a:pt x="39007" y="303667"/>
                  </a:cubicBezTo>
                  <a:cubicBezTo>
                    <a:pt x="39007" y="303667"/>
                    <a:pt x="39007" y="303667"/>
                    <a:pt x="43089" y="303667"/>
                  </a:cubicBezTo>
                  <a:cubicBezTo>
                    <a:pt x="43089" y="303667"/>
                    <a:pt x="44450" y="302306"/>
                    <a:pt x="44450" y="302306"/>
                  </a:cubicBezTo>
                  <a:cubicBezTo>
                    <a:pt x="44450" y="300945"/>
                    <a:pt x="43089" y="300945"/>
                    <a:pt x="43089" y="300945"/>
                  </a:cubicBezTo>
                  <a:cubicBezTo>
                    <a:pt x="43089" y="300945"/>
                    <a:pt x="43089" y="300945"/>
                    <a:pt x="39007" y="300945"/>
                  </a:cubicBezTo>
                  <a:cubicBezTo>
                    <a:pt x="39007" y="300945"/>
                    <a:pt x="39007" y="300945"/>
                    <a:pt x="40368" y="299584"/>
                  </a:cubicBezTo>
                  <a:cubicBezTo>
                    <a:pt x="40368" y="298223"/>
                    <a:pt x="40368" y="298223"/>
                    <a:pt x="39007" y="296863"/>
                  </a:cubicBezTo>
                  <a:close/>
                  <a:moveTo>
                    <a:pt x="20638" y="38100"/>
                  </a:moveTo>
                  <a:lnTo>
                    <a:pt x="20638" y="282575"/>
                  </a:lnTo>
                  <a:lnTo>
                    <a:pt x="168276" y="282575"/>
                  </a:lnTo>
                  <a:lnTo>
                    <a:pt x="168276" y="38100"/>
                  </a:lnTo>
                  <a:close/>
                  <a:moveTo>
                    <a:pt x="116609" y="17463"/>
                  </a:moveTo>
                  <a:cubicBezTo>
                    <a:pt x="114012" y="17463"/>
                    <a:pt x="112713" y="18733"/>
                    <a:pt x="112713" y="21273"/>
                  </a:cubicBezTo>
                  <a:cubicBezTo>
                    <a:pt x="112713" y="22543"/>
                    <a:pt x="114012" y="23813"/>
                    <a:pt x="116609" y="23813"/>
                  </a:cubicBezTo>
                  <a:cubicBezTo>
                    <a:pt x="116609" y="23813"/>
                    <a:pt x="116609" y="23813"/>
                    <a:pt x="123104" y="23813"/>
                  </a:cubicBezTo>
                  <a:cubicBezTo>
                    <a:pt x="124403" y="23813"/>
                    <a:pt x="127001" y="22543"/>
                    <a:pt x="127001" y="21273"/>
                  </a:cubicBezTo>
                  <a:cubicBezTo>
                    <a:pt x="127001" y="18733"/>
                    <a:pt x="124403" y="17463"/>
                    <a:pt x="123104" y="17463"/>
                  </a:cubicBezTo>
                  <a:cubicBezTo>
                    <a:pt x="123104" y="17463"/>
                    <a:pt x="123104" y="17463"/>
                    <a:pt x="116609" y="17463"/>
                  </a:cubicBezTo>
                  <a:close/>
                  <a:moveTo>
                    <a:pt x="138907" y="15875"/>
                  </a:moveTo>
                  <a:cubicBezTo>
                    <a:pt x="136715" y="15875"/>
                    <a:pt x="134938" y="18007"/>
                    <a:pt x="134938" y="20638"/>
                  </a:cubicBezTo>
                  <a:cubicBezTo>
                    <a:pt x="134938" y="23269"/>
                    <a:pt x="136715" y="25402"/>
                    <a:pt x="138907" y="25402"/>
                  </a:cubicBezTo>
                  <a:cubicBezTo>
                    <a:pt x="141098" y="25402"/>
                    <a:pt x="142876" y="23269"/>
                    <a:pt x="142876" y="20638"/>
                  </a:cubicBezTo>
                  <a:cubicBezTo>
                    <a:pt x="142876" y="18007"/>
                    <a:pt x="141098" y="15875"/>
                    <a:pt x="138907" y="15875"/>
                  </a:cubicBezTo>
                  <a:close/>
                  <a:moveTo>
                    <a:pt x="71438" y="0"/>
                  </a:moveTo>
                  <a:lnTo>
                    <a:pt x="107951" y="0"/>
                  </a:lnTo>
                  <a:lnTo>
                    <a:pt x="106363" y="4763"/>
                  </a:lnTo>
                  <a:lnTo>
                    <a:pt x="73025" y="4763"/>
                  </a:lnTo>
                  <a:close/>
                  <a:moveTo>
                    <a:pt x="23812" y="0"/>
                  </a:moveTo>
                  <a:cubicBezTo>
                    <a:pt x="23812" y="0"/>
                    <a:pt x="23812" y="0"/>
                    <a:pt x="66146" y="0"/>
                  </a:cubicBezTo>
                  <a:cubicBezTo>
                    <a:pt x="64823" y="1314"/>
                    <a:pt x="64823" y="1314"/>
                    <a:pt x="66146" y="2629"/>
                  </a:cubicBezTo>
                  <a:cubicBezTo>
                    <a:pt x="66146" y="2629"/>
                    <a:pt x="66146" y="2629"/>
                    <a:pt x="68791" y="7888"/>
                  </a:cubicBezTo>
                  <a:cubicBezTo>
                    <a:pt x="70114" y="9202"/>
                    <a:pt x="70114" y="9202"/>
                    <a:pt x="71437" y="9202"/>
                  </a:cubicBezTo>
                  <a:cubicBezTo>
                    <a:pt x="71437" y="9202"/>
                    <a:pt x="71437" y="9202"/>
                    <a:pt x="108479" y="9202"/>
                  </a:cubicBezTo>
                  <a:cubicBezTo>
                    <a:pt x="109802" y="9202"/>
                    <a:pt x="109802" y="9202"/>
                    <a:pt x="111125" y="7888"/>
                  </a:cubicBezTo>
                  <a:cubicBezTo>
                    <a:pt x="111125" y="7888"/>
                    <a:pt x="111125" y="7888"/>
                    <a:pt x="113771" y="2629"/>
                  </a:cubicBezTo>
                  <a:cubicBezTo>
                    <a:pt x="115094" y="1314"/>
                    <a:pt x="115094" y="1314"/>
                    <a:pt x="113771" y="0"/>
                  </a:cubicBezTo>
                  <a:cubicBezTo>
                    <a:pt x="113771" y="0"/>
                    <a:pt x="113771" y="0"/>
                    <a:pt x="166688" y="0"/>
                  </a:cubicBezTo>
                  <a:cubicBezTo>
                    <a:pt x="179917" y="0"/>
                    <a:pt x="190500" y="10517"/>
                    <a:pt x="190500" y="23663"/>
                  </a:cubicBezTo>
                  <a:cubicBezTo>
                    <a:pt x="190500" y="23663"/>
                    <a:pt x="190500" y="23663"/>
                    <a:pt x="190500" y="312887"/>
                  </a:cubicBezTo>
                  <a:cubicBezTo>
                    <a:pt x="190500" y="326033"/>
                    <a:pt x="179917" y="336550"/>
                    <a:pt x="166688" y="336550"/>
                  </a:cubicBezTo>
                  <a:cubicBezTo>
                    <a:pt x="166688" y="336550"/>
                    <a:pt x="166688" y="336550"/>
                    <a:pt x="23812" y="336550"/>
                  </a:cubicBezTo>
                  <a:cubicBezTo>
                    <a:pt x="10583" y="336550"/>
                    <a:pt x="0" y="326033"/>
                    <a:pt x="0" y="312887"/>
                  </a:cubicBezTo>
                  <a:cubicBezTo>
                    <a:pt x="0" y="312887"/>
                    <a:pt x="0" y="312887"/>
                    <a:pt x="0" y="23663"/>
                  </a:cubicBezTo>
                  <a:cubicBezTo>
                    <a:pt x="0" y="10517"/>
                    <a:pt x="10583" y="0"/>
                    <a:pt x="238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7060397" y="4692290"/>
            <a:ext cx="1607354" cy="619129"/>
            <a:chOff x="7060397" y="4692290"/>
            <a:chExt cx="1607354" cy="619129"/>
          </a:xfrm>
        </p:grpSpPr>
        <p:sp>
          <p:nvSpPr>
            <p:cNvPr id="28" name="矩形 27"/>
            <p:cNvSpPr/>
            <p:nvPr/>
          </p:nvSpPr>
          <p:spPr>
            <a:xfrm>
              <a:off x="7060397" y="5016595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7060397" y="4692290"/>
              <a:ext cx="1607354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433964" y="4872369"/>
            <a:ext cx="484300" cy="484300"/>
            <a:chOff x="1028700" y="1853169"/>
            <a:chExt cx="787400" cy="787400"/>
          </a:xfrm>
        </p:grpSpPr>
        <p:sp>
          <p:nvSpPr>
            <p:cNvPr id="61" name="椭圆 60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2" name="椭圆 26"/>
            <p:cNvSpPr/>
            <p:nvPr/>
          </p:nvSpPr>
          <p:spPr>
            <a:xfrm>
              <a:off x="1237694" y="2062163"/>
              <a:ext cx="369412" cy="369412"/>
            </a:xfrm>
            <a:custGeom>
              <a:avLst/>
              <a:gdLst>
                <a:gd name="connsiteX0" fmla="*/ 311151 w 331788"/>
                <a:gd name="connsiteY0" fmla="*/ 34925 h 331788"/>
                <a:gd name="connsiteX1" fmla="*/ 331788 w 331788"/>
                <a:gd name="connsiteY1" fmla="*/ 92075 h 331788"/>
                <a:gd name="connsiteX2" fmla="*/ 311151 w 331788"/>
                <a:gd name="connsiteY2" fmla="*/ 98425 h 331788"/>
                <a:gd name="connsiteX3" fmla="*/ 304801 w 331788"/>
                <a:gd name="connsiteY3" fmla="*/ 76200 h 331788"/>
                <a:gd name="connsiteX4" fmla="*/ 254001 w 331788"/>
                <a:gd name="connsiteY4" fmla="*/ 222251 h 331788"/>
                <a:gd name="connsiteX5" fmla="*/ 206376 w 331788"/>
                <a:gd name="connsiteY5" fmla="*/ 146050 h 331788"/>
                <a:gd name="connsiteX6" fmla="*/ 157163 w 331788"/>
                <a:gd name="connsiteY6" fmla="*/ 241301 h 331788"/>
                <a:gd name="connsiteX7" fmla="*/ 103188 w 331788"/>
                <a:gd name="connsiteY7" fmla="*/ 163513 h 331788"/>
                <a:gd name="connsiteX8" fmla="*/ 61913 w 331788"/>
                <a:gd name="connsiteY8" fmla="*/ 242888 h 331788"/>
                <a:gd name="connsiteX9" fmla="*/ 44450 w 331788"/>
                <a:gd name="connsiteY9" fmla="*/ 231776 h 331788"/>
                <a:gd name="connsiteX10" fmla="*/ 101600 w 331788"/>
                <a:gd name="connsiteY10" fmla="*/ 123825 h 331788"/>
                <a:gd name="connsiteX11" fmla="*/ 153988 w 331788"/>
                <a:gd name="connsiteY11" fmla="*/ 201613 h 331788"/>
                <a:gd name="connsiteX12" fmla="*/ 203201 w 331788"/>
                <a:gd name="connsiteY12" fmla="*/ 106363 h 331788"/>
                <a:gd name="connsiteX13" fmla="*/ 247651 w 331788"/>
                <a:gd name="connsiteY13" fmla="*/ 174625 h 331788"/>
                <a:gd name="connsiteX14" fmla="*/ 284163 w 331788"/>
                <a:gd name="connsiteY14" fmla="*/ 69850 h 331788"/>
                <a:gd name="connsiteX15" fmla="*/ 263526 w 331788"/>
                <a:gd name="connsiteY15" fmla="*/ 79375 h 331788"/>
                <a:gd name="connsiteX16" fmla="*/ 255588 w 331788"/>
                <a:gd name="connsiteY16" fmla="*/ 61913 h 331788"/>
                <a:gd name="connsiteX17" fmla="*/ 0 w 331788"/>
                <a:gd name="connsiteY17" fmla="*/ 0 h 331788"/>
                <a:gd name="connsiteX18" fmla="*/ 20637 w 331788"/>
                <a:gd name="connsiteY18" fmla="*/ 0 h 331788"/>
                <a:gd name="connsiteX19" fmla="*/ 20637 w 331788"/>
                <a:gd name="connsiteY19" fmla="*/ 311151 h 331788"/>
                <a:gd name="connsiteX20" fmla="*/ 331788 w 331788"/>
                <a:gd name="connsiteY20" fmla="*/ 311151 h 331788"/>
                <a:gd name="connsiteX21" fmla="*/ 331788 w 331788"/>
                <a:gd name="connsiteY21" fmla="*/ 331788 h 331788"/>
                <a:gd name="connsiteX22" fmla="*/ 0 w 331788"/>
                <a:gd name="connsiteY22" fmla="*/ 331788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1788" h="331788">
                  <a:moveTo>
                    <a:pt x="311151" y="34925"/>
                  </a:moveTo>
                  <a:lnTo>
                    <a:pt x="331788" y="92075"/>
                  </a:lnTo>
                  <a:lnTo>
                    <a:pt x="311151" y="98425"/>
                  </a:lnTo>
                  <a:lnTo>
                    <a:pt x="304801" y="76200"/>
                  </a:lnTo>
                  <a:lnTo>
                    <a:pt x="254001" y="222251"/>
                  </a:lnTo>
                  <a:lnTo>
                    <a:pt x="206376" y="146050"/>
                  </a:lnTo>
                  <a:lnTo>
                    <a:pt x="157163" y="241301"/>
                  </a:lnTo>
                  <a:lnTo>
                    <a:pt x="103188" y="163513"/>
                  </a:lnTo>
                  <a:lnTo>
                    <a:pt x="61913" y="242888"/>
                  </a:lnTo>
                  <a:lnTo>
                    <a:pt x="44450" y="231776"/>
                  </a:lnTo>
                  <a:lnTo>
                    <a:pt x="101600" y="123825"/>
                  </a:lnTo>
                  <a:lnTo>
                    <a:pt x="153988" y="201613"/>
                  </a:lnTo>
                  <a:lnTo>
                    <a:pt x="203201" y="106363"/>
                  </a:lnTo>
                  <a:lnTo>
                    <a:pt x="247651" y="174625"/>
                  </a:lnTo>
                  <a:lnTo>
                    <a:pt x="284163" y="69850"/>
                  </a:lnTo>
                  <a:lnTo>
                    <a:pt x="263526" y="79375"/>
                  </a:lnTo>
                  <a:lnTo>
                    <a:pt x="255588" y="61913"/>
                  </a:lnTo>
                  <a:close/>
                  <a:moveTo>
                    <a:pt x="0" y="0"/>
                  </a:moveTo>
                  <a:lnTo>
                    <a:pt x="20637" y="0"/>
                  </a:lnTo>
                  <a:lnTo>
                    <a:pt x="20637" y="311151"/>
                  </a:lnTo>
                  <a:lnTo>
                    <a:pt x="331788" y="311151"/>
                  </a:lnTo>
                  <a:lnTo>
                    <a:pt x="331788" y="331788"/>
                  </a:lnTo>
                  <a:lnTo>
                    <a:pt x="0" y="3317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9587695" y="2196740"/>
            <a:ext cx="1607355" cy="619129"/>
            <a:chOff x="9587695" y="2196740"/>
            <a:chExt cx="1607355" cy="619129"/>
          </a:xfrm>
        </p:grpSpPr>
        <p:sp>
          <p:nvSpPr>
            <p:cNvPr id="30" name="矩形 29"/>
            <p:cNvSpPr/>
            <p:nvPr/>
          </p:nvSpPr>
          <p:spPr>
            <a:xfrm>
              <a:off x="9587696" y="2521045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9587695" y="2196740"/>
              <a:ext cx="1474003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961263" y="2376819"/>
            <a:ext cx="484300" cy="484300"/>
            <a:chOff x="1028700" y="1853169"/>
            <a:chExt cx="787400" cy="787400"/>
          </a:xfrm>
        </p:grpSpPr>
        <p:sp>
          <p:nvSpPr>
            <p:cNvPr id="49" name="椭圆 48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椭圆 33"/>
            <p:cNvSpPr/>
            <p:nvPr/>
          </p:nvSpPr>
          <p:spPr>
            <a:xfrm>
              <a:off x="1258613" y="2062163"/>
              <a:ext cx="327574" cy="369412"/>
            </a:xfrm>
            <a:custGeom>
              <a:avLst/>
              <a:gdLst>
                <a:gd name="connsiteX0" fmla="*/ 83998 w 298823"/>
                <a:gd name="connsiteY0" fmla="*/ 191940 h 336988"/>
                <a:gd name="connsiteX1" fmla="*/ 75231 w 298823"/>
                <a:gd name="connsiteY1" fmla="*/ 198416 h 336988"/>
                <a:gd name="connsiteX2" fmla="*/ 73932 w 298823"/>
                <a:gd name="connsiteY2" fmla="*/ 208776 h 336988"/>
                <a:gd name="connsiteX3" fmla="*/ 80426 w 298823"/>
                <a:gd name="connsiteY3" fmla="*/ 217842 h 336988"/>
                <a:gd name="connsiteX4" fmla="*/ 115496 w 298823"/>
                <a:gd name="connsiteY4" fmla="*/ 238563 h 336988"/>
                <a:gd name="connsiteX5" fmla="*/ 114197 w 298823"/>
                <a:gd name="connsiteY5" fmla="*/ 233383 h 336988"/>
                <a:gd name="connsiteX6" fmla="*/ 98611 w 298823"/>
                <a:gd name="connsiteY6" fmla="*/ 195826 h 336988"/>
                <a:gd name="connsiteX7" fmla="*/ 94714 w 298823"/>
                <a:gd name="connsiteY7" fmla="*/ 193235 h 336988"/>
                <a:gd name="connsiteX8" fmla="*/ 83998 w 298823"/>
                <a:gd name="connsiteY8" fmla="*/ 191940 h 336988"/>
                <a:gd name="connsiteX9" fmla="*/ 73603 w 298823"/>
                <a:gd name="connsiteY9" fmla="*/ 53869 h 336988"/>
                <a:gd name="connsiteX10" fmla="*/ 65732 w 298823"/>
                <a:gd name="connsiteY10" fmla="*/ 70965 h 336988"/>
                <a:gd name="connsiteX11" fmla="*/ 127388 w 298823"/>
                <a:gd name="connsiteY11" fmla="*/ 227467 h 336988"/>
                <a:gd name="connsiteX12" fmla="*/ 178549 w 298823"/>
                <a:gd name="connsiteY12" fmla="*/ 274812 h 336988"/>
                <a:gd name="connsiteX13" fmla="*/ 183796 w 298823"/>
                <a:gd name="connsiteY13" fmla="*/ 278757 h 336988"/>
                <a:gd name="connsiteX14" fmla="*/ 199538 w 298823"/>
                <a:gd name="connsiteY14" fmla="*/ 319526 h 336988"/>
                <a:gd name="connsiteX15" fmla="*/ 282183 w 298823"/>
                <a:gd name="connsiteY15" fmla="*/ 286648 h 336988"/>
                <a:gd name="connsiteX16" fmla="*/ 266441 w 298823"/>
                <a:gd name="connsiteY16" fmla="*/ 245879 h 336988"/>
                <a:gd name="connsiteX17" fmla="*/ 266441 w 298823"/>
                <a:gd name="connsiteY17" fmla="*/ 239303 h 336988"/>
                <a:gd name="connsiteX18" fmla="*/ 271689 w 298823"/>
                <a:gd name="connsiteY18" fmla="*/ 170916 h 336988"/>
                <a:gd name="connsiteX19" fmla="*/ 244140 w 298823"/>
                <a:gd name="connsiteY19" fmla="*/ 99898 h 336988"/>
                <a:gd name="connsiteX20" fmla="*/ 225775 w 298823"/>
                <a:gd name="connsiteY20" fmla="*/ 92008 h 336988"/>
                <a:gd name="connsiteX21" fmla="*/ 217904 w 298823"/>
                <a:gd name="connsiteY21" fmla="*/ 110419 h 336988"/>
                <a:gd name="connsiteX22" fmla="*/ 229710 w 298823"/>
                <a:gd name="connsiteY22" fmla="*/ 138037 h 336988"/>
                <a:gd name="connsiteX23" fmla="*/ 225775 w 298823"/>
                <a:gd name="connsiteY23" fmla="*/ 147243 h 336988"/>
                <a:gd name="connsiteX24" fmla="*/ 215280 w 298823"/>
                <a:gd name="connsiteY24" fmla="*/ 143298 h 336988"/>
                <a:gd name="connsiteX25" fmla="*/ 204785 w 298823"/>
                <a:gd name="connsiteY25" fmla="*/ 115680 h 336988"/>
                <a:gd name="connsiteX26" fmla="*/ 203474 w 298823"/>
                <a:gd name="connsiteY26" fmla="*/ 113050 h 336988"/>
                <a:gd name="connsiteX27" fmla="*/ 200850 w 298823"/>
                <a:gd name="connsiteY27" fmla="*/ 105159 h 336988"/>
                <a:gd name="connsiteX28" fmla="*/ 192979 w 298823"/>
                <a:gd name="connsiteY28" fmla="*/ 98583 h 336988"/>
                <a:gd name="connsiteX29" fmla="*/ 182484 w 298823"/>
                <a:gd name="connsiteY29" fmla="*/ 97268 h 336988"/>
                <a:gd name="connsiteX30" fmla="*/ 174613 w 298823"/>
                <a:gd name="connsiteY30" fmla="*/ 105159 h 336988"/>
                <a:gd name="connsiteX31" fmla="*/ 174613 w 298823"/>
                <a:gd name="connsiteY31" fmla="*/ 115680 h 336988"/>
                <a:gd name="connsiteX32" fmla="*/ 190355 w 298823"/>
                <a:gd name="connsiteY32" fmla="*/ 155134 h 336988"/>
                <a:gd name="connsiteX33" fmla="*/ 186420 w 298823"/>
                <a:gd name="connsiteY33" fmla="*/ 164340 h 336988"/>
                <a:gd name="connsiteX34" fmla="*/ 177237 w 298823"/>
                <a:gd name="connsiteY34" fmla="*/ 160395 h 336988"/>
                <a:gd name="connsiteX35" fmla="*/ 157560 w 298823"/>
                <a:gd name="connsiteY35" fmla="*/ 111735 h 336988"/>
                <a:gd name="connsiteX36" fmla="*/ 149689 w 298823"/>
                <a:gd name="connsiteY36" fmla="*/ 103844 h 336988"/>
                <a:gd name="connsiteX37" fmla="*/ 139194 w 298823"/>
                <a:gd name="connsiteY37" fmla="*/ 103844 h 336988"/>
                <a:gd name="connsiteX38" fmla="*/ 131323 w 298823"/>
                <a:gd name="connsiteY38" fmla="*/ 122256 h 336988"/>
                <a:gd name="connsiteX39" fmla="*/ 149689 w 298823"/>
                <a:gd name="connsiteY39" fmla="*/ 169601 h 336988"/>
                <a:gd name="connsiteX40" fmla="*/ 145753 w 298823"/>
                <a:gd name="connsiteY40" fmla="*/ 178807 h 336988"/>
                <a:gd name="connsiteX41" fmla="*/ 136570 w 298823"/>
                <a:gd name="connsiteY41" fmla="*/ 174861 h 336988"/>
                <a:gd name="connsiteX42" fmla="*/ 118205 w 298823"/>
                <a:gd name="connsiteY42" fmla="*/ 127516 h 336988"/>
                <a:gd name="connsiteX43" fmla="*/ 91968 w 298823"/>
                <a:gd name="connsiteY43" fmla="*/ 61759 h 336988"/>
                <a:gd name="connsiteX44" fmla="*/ 84753 w 298823"/>
                <a:gd name="connsiteY44" fmla="*/ 53869 h 336988"/>
                <a:gd name="connsiteX45" fmla="*/ 73603 w 298823"/>
                <a:gd name="connsiteY45" fmla="*/ 53869 h 336988"/>
                <a:gd name="connsiteX46" fmla="*/ 56758 w 298823"/>
                <a:gd name="connsiteY46" fmla="*/ 49650 h 336988"/>
                <a:gd name="connsiteX47" fmla="*/ 49954 w 298823"/>
                <a:gd name="connsiteY47" fmla="*/ 55917 h 336988"/>
                <a:gd name="connsiteX48" fmla="*/ 48594 w 298823"/>
                <a:gd name="connsiteY48" fmla="*/ 67197 h 336988"/>
                <a:gd name="connsiteX49" fmla="*/ 51315 w 298823"/>
                <a:gd name="connsiteY49" fmla="*/ 73463 h 336988"/>
                <a:gd name="connsiteX50" fmla="*/ 56758 w 298823"/>
                <a:gd name="connsiteY50" fmla="*/ 49650 h 336988"/>
                <a:gd name="connsiteX51" fmla="*/ 46241 w 298823"/>
                <a:gd name="connsiteY51" fmla="*/ 18716 h 336988"/>
                <a:gd name="connsiteX52" fmla="*/ 18129 w 298823"/>
                <a:gd name="connsiteY52" fmla="*/ 45142 h 336988"/>
                <a:gd name="connsiteX53" fmla="*/ 44588 w 298823"/>
                <a:gd name="connsiteY53" fmla="*/ 109486 h 336988"/>
                <a:gd name="connsiteX54" fmla="*/ 67077 w 298823"/>
                <a:gd name="connsiteY54" fmla="*/ 113425 h 336988"/>
                <a:gd name="connsiteX55" fmla="*/ 59140 w 298823"/>
                <a:gd name="connsiteY55" fmla="*/ 95041 h 336988"/>
                <a:gd name="connsiteX56" fmla="*/ 48556 w 298823"/>
                <a:gd name="connsiteY56" fmla="*/ 91102 h 336988"/>
                <a:gd name="connsiteX57" fmla="*/ 34004 w 298823"/>
                <a:gd name="connsiteY57" fmla="*/ 71405 h 336988"/>
                <a:gd name="connsiteX58" fmla="*/ 37973 w 298823"/>
                <a:gd name="connsiteY58" fmla="*/ 47768 h 336988"/>
                <a:gd name="connsiteX59" fmla="*/ 81629 w 298823"/>
                <a:gd name="connsiteY59" fmla="*/ 37263 h 336988"/>
                <a:gd name="connsiteX60" fmla="*/ 84275 w 298823"/>
                <a:gd name="connsiteY60" fmla="*/ 38577 h 336988"/>
                <a:gd name="connsiteX61" fmla="*/ 105442 w 298823"/>
                <a:gd name="connsiteY61" fmla="*/ 56961 h 336988"/>
                <a:gd name="connsiteX62" fmla="*/ 113379 w 298823"/>
                <a:gd name="connsiteY62" fmla="*/ 75345 h 336988"/>
                <a:gd name="connsiteX63" fmla="*/ 84275 w 298823"/>
                <a:gd name="connsiteY63" fmla="*/ 18880 h 336988"/>
                <a:gd name="connsiteX64" fmla="*/ 46241 w 298823"/>
                <a:gd name="connsiteY64" fmla="*/ 18716 h 336988"/>
                <a:gd name="connsiteX65" fmla="*/ 64058 w 298823"/>
                <a:gd name="connsiteY65" fmla="*/ 0 h 336988"/>
                <a:gd name="connsiteX66" fmla="*/ 89065 w 298823"/>
                <a:gd name="connsiteY66" fmla="*/ 5387 h 336988"/>
                <a:gd name="connsiteX67" fmla="*/ 123284 w 298823"/>
                <a:gd name="connsiteY67" fmla="*/ 89604 h 336988"/>
                <a:gd name="connsiteX68" fmla="*/ 120652 w 298823"/>
                <a:gd name="connsiteY68" fmla="*/ 94867 h 336988"/>
                <a:gd name="connsiteX69" fmla="*/ 121968 w 298823"/>
                <a:gd name="connsiteY69" fmla="*/ 98815 h 336988"/>
                <a:gd name="connsiteX70" fmla="*/ 133813 w 298823"/>
                <a:gd name="connsiteY70" fmla="*/ 90920 h 336988"/>
                <a:gd name="connsiteX71" fmla="*/ 156188 w 298823"/>
                <a:gd name="connsiteY71" fmla="*/ 90920 h 336988"/>
                <a:gd name="connsiteX72" fmla="*/ 164084 w 298823"/>
                <a:gd name="connsiteY72" fmla="*/ 96183 h 336988"/>
                <a:gd name="connsiteX73" fmla="*/ 177246 w 298823"/>
                <a:gd name="connsiteY73" fmla="*/ 84340 h 336988"/>
                <a:gd name="connsiteX74" fmla="*/ 207517 w 298823"/>
                <a:gd name="connsiteY74" fmla="*/ 89604 h 336988"/>
                <a:gd name="connsiteX75" fmla="*/ 220678 w 298823"/>
                <a:gd name="connsiteY75" fmla="*/ 79077 h 336988"/>
                <a:gd name="connsiteX76" fmla="*/ 257530 w 298823"/>
                <a:gd name="connsiteY76" fmla="*/ 94867 h 336988"/>
                <a:gd name="connsiteX77" fmla="*/ 286485 w 298823"/>
                <a:gd name="connsiteY77" fmla="*/ 165925 h 336988"/>
                <a:gd name="connsiteX78" fmla="*/ 281220 w 298823"/>
                <a:gd name="connsiteY78" fmla="*/ 243561 h 336988"/>
                <a:gd name="connsiteX79" fmla="*/ 298330 w 298823"/>
                <a:gd name="connsiteY79" fmla="*/ 289617 h 336988"/>
                <a:gd name="connsiteX80" fmla="*/ 294382 w 298823"/>
                <a:gd name="connsiteY80" fmla="*/ 298828 h 336988"/>
                <a:gd name="connsiteX81" fmla="*/ 198304 w 298823"/>
                <a:gd name="connsiteY81" fmla="*/ 336988 h 336988"/>
                <a:gd name="connsiteX82" fmla="*/ 195672 w 298823"/>
                <a:gd name="connsiteY82" fmla="*/ 336988 h 336988"/>
                <a:gd name="connsiteX83" fmla="*/ 189091 w 298823"/>
                <a:gd name="connsiteY83" fmla="*/ 331725 h 336988"/>
                <a:gd name="connsiteX84" fmla="*/ 170665 w 298823"/>
                <a:gd name="connsiteY84" fmla="*/ 286985 h 336988"/>
                <a:gd name="connsiteX85" fmla="*/ 139078 w 298823"/>
                <a:gd name="connsiteY85" fmla="*/ 269879 h 336988"/>
                <a:gd name="connsiteX86" fmla="*/ 71955 w 298823"/>
                <a:gd name="connsiteY86" fmla="*/ 229087 h 336988"/>
                <a:gd name="connsiteX87" fmla="*/ 58794 w 298823"/>
                <a:gd name="connsiteY87" fmla="*/ 211980 h 336988"/>
                <a:gd name="connsiteX88" fmla="*/ 61426 w 298823"/>
                <a:gd name="connsiteY88" fmla="*/ 189610 h 336988"/>
                <a:gd name="connsiteX89" fmla="*/ 79852 w 298823"/>
                <a:gd name="connsiteY89" fmla="*/ 176452 h 336988"/>
                <a:gd name="connsiteX90" fmla="*/ 90381 w 298823"/>
                <a:gd name="connsiteY90" fmla="*/ 176452 h 336988"/>
                <a:gd name="connsiteX91" fmla="*/ 71955 w 298823"/>
                <a:gd name="connsiteY91" fmla="*/ 127764 h 336988"/>
                <a:gd name="connsiteX92" fmla="*/ 70639 w 298823"/>
                <a:gd name="connsiteY92" fmla="*/ 127764 h 336988"/>
                <a:gd name="connsiteX93" fmla="*/ 64058 w 298823"/>
                <a:gd name="connsiteY93" fmla="*/ 129080 h 336988"/>
                <a:gd name="connsiteX94" fmla="*/ 39052 w 298823"/>
                <a:gd name="connsiteY94" fmla="*/ 123817 h 336988"/>
                <a:gd name="connsiteX95" fmla="*/ 4832 w 298823"/>
                <a:gd name="connsiteY95" fmla="*/ 39600 h 336988"/>
                <a:gd name="connsiteX96" fmla="*/ 64058 w 298823"/>
                <a:gd name="connsiteY96" fmla="*/ 0 h 33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298823" h="336988">
                  <a:moveTo>
                    <a:pt x="83998" y="191940"/>
                  </a:moveTo>
                  <a:cubicBezTo>
                    <a:pt x="80426" y="192912"/>
                    <a:pt x="77179" y="195178"/>
                    <a:pt x="75231" y="198416"/>
                  </a:cubicBezTo>
                  <a:cubicBezTo>
                    <a:pt x="72633" y="201006"/>
                    <a:pt x="72633" y="204891"/>
                    <a:pt x="73932" y="208776"/>
                  </a:cubicBezTo>
                  <a:cubicBezTo>
                    <a:pt x="73932" y="212662"/>
                    <a:pt x="76530" y="215252"/>
                    <a:pt x="80426" y="217842"/>
                  </a:cubicBezTo>
                  <a:lnTo>
                    <a:pt x="115496" y="238563"/>
                  </a:lnTo>
                  <a:cubicBezTo>
                    <a:pt x="115496" y="237268"/>
                    <a:pt x="114197" y="235973"/>
                    <a:pt x="114197" y="233383"/>
                  </a:cubicBezTo>
                  <a:cubicBezTo>
                    <a:pt x="114197" y="233383"/>
                    <a:pt x="114197" y="233383"/>
                    <a:pt x="98611" y="195826"/>
                  </a:cubicBezTo>
                  <a:cubicBezTo>
                    <a:pt x="98611" y="195826"/>
                    <a:pt x="98611" y="195826"/>
                    <a:pt x="94714" y="193235"/>
                  </a:cubicBezTo>
                  <a:cubicBezTo>
                    <a:pt x="91467" y="191293"/>
                    <a:pt x="87570" y="190969"/>
                    <a:pt x="83998" y="191940"/>
                  </a:cubicBezTo>
                  <a:close/>
                  <a:moveTo>
                    <a:pt x="73603" y="53869"/>
                  </a:moveTo>
                  <a:cubicBezTo>
                    <a:pt x="65732" y="56499"/>
                    <a:pt x="63108" y="64390"/>
                    <a:pt x="65732" y="70965"/>
                  </a:cubicBezTo>
                  <a:cubicBezTo>
                    <a:pt x="65732" y="70965"/>
                    <a:pt x="65732" y="70965"/>
                    <a:pt x="127388" y="227467"/>
                  </a:cubicBezTo>
                  <a:cubicBezTo>
                    <a:pt x="136570" y="251139"/>
                    <a:pt x="154936" y="266921"/>
                    <a:pt x="178549" y="274812"/>
                  </a:cubicBezTo>
                  <a:cubicBezTo>
                    <a:pt x="181173" y="274812"/>
                    <a:pt x="182484" y="276127"/>
                    <a:pt x="183796" y="278757"/>
                  </a:cubicBezTo>
                  <a:cubicBezTo>
                    <a:pt x="183796" y="278757"/>
                    <a:pt x="183796" y="278757"/>
                    <a:pt x="199538" y="319526"/>
                  </a:cubicBezTo>
                  <a:lnTo>
                    <a:pt x="282183" y="286648"/>
                  </a:lnTo>
                  <a:cubicBezTo>
                    <a:pt x="282183" y="286648"/>
                    <a:pt x="282183" y="286648"/>
                    <a:pt x="266441" y="245879"/>
                  </a:cubicBezTo>
                  <a:cubicBezTo>
                    <a:pt x="265129" y="243248"/>
                    <a:pt x="265129" y="241933"/>
                    <a:pt x="266441" y="239303"/>
                  </a:cubicBezTo>
                  <a:cubicBezTo>
                    <a:pt x="279559" y="218261"/>
                    <a:pt x="280871" y="193273"/>
                    <a:pt x="271689" y="170916"/>
                  </a:cubicBezTo>
                  <a:cubicBezTo>
                    <a:pt x="271689" y="170916"/>
                    <a:pt x="271689" y="170916"/>
                    <a:pt x="244140" y="99898"/>
                  </a:cubicBezTo>
                  <a:cubicBezTo>
                    <a:pt x="241517" y="92008"/>
                    <a:pt x="233646" y="89377"/>
                    <a:pt x="225775" y="92008"/>
                  </a:cubicBezTo>
                  <a:cubicBezTo>
                    <a:pt x="219215" y="94638"/>
                    <a:pt x="215280" y="102529"/>
                    <a:pt x="217904" y="110419"/>
                  </a:cubicBezTo>
                  <a:cubicBezTo>
                    <a:pt x="217904" y="110419"/>
                    <a:pt x="217904" y="110419"/>
                    <a:pt x="229710" y="138037"/>
                  </a:cubicBezTo>
                  <a:cubicBezTo>
                    <a:pt x="231022" y="141983"/>
                    <a:pt x="228398" y="145928"/>
                    <a:pt x="225775" y="147243"/>
                  </a:cubicBezTo>
                  <a:cubicBezTo>
                    <a:pt x="221839" y="149874"/>
                    <a:pt x="217904" y="147243"/>
                    <a:pt x="215280" y="143298"/>
                  </a:cubicBezTo>
                  <a:cubicBezTo>
                    <a:pt x="215280" y="143298"/>
                    <a:pt x="215280" y="143298"/>
                    <a:pt x="204785" y="115680"/>
                  </a:cubicBezTo>
                  <a:cubicBezTo>
                    <a:pt x="204785" y="114365"/>
                    <a:pt x="204785" y="114365"/>
                    <a:pt x="203474" y="113050"/>
                  </a:cubicBezTo>
                  <a:cubicBezTo>
                    <a:pt x="203474" y="113050"/>
                    <a:pt x="203474" y="113050"/>
                    <a:pt x="200850" y="105159"/>
                  </a:cubicBezTo>
                  <a:cubicBezTo>
                    <a:pt x="199538" y="102529"/>
                    <a:pt x="196914" y="99898"/>
                    <a:pt x="192979" y="98583"/>
                  </a:cubicBezTo>
                  <a:cubicBezTo>
                    <a:pt x="190355" y="95953"/>
                    <a:pt x="186420" y="95953"/>
                    <a:pt x="182484" y="97268"/>
                  </a:cubicBezTo>
                  <a:cubicBezTo>
                    <a:pt x="178549" y="98583"/>
                    <a:pt x="175925" y="101213"/>
                    <a:pt x="174613" y="105159"/>
                  </a:cubicBezTo>
                  <a:cubicBezTo>
                    <a:pt x="173302" y="109104"/>
                    <a:pt x="173302" y="113050"/>
                    <a:pt x="174613" y="115680"/>
                  </a:cubicBezTo>
                  <a:cubicBezTo>
                    <a:pt x="174613" y="115680"/>
                    <a:pt x="174613" y="115680"/>
                    <a:pt x="190355" y="155134"/>
                  </a:cubicBezTo>
                  <a:cubicBezTo>
                    <a:pt x="191667" y="159080"/>
                    <a:pt x="190355" y="163025"/>
                    <a:pt x="186420" y="164340"/>
                  </a:cubicBezTo>
                  <a:cubicBezTo>
                    <a:pt x="182484" y="165655"/>
                    <a:pt x="178549" y="164340"/>
                    <a:pt x="177237" y="160395"/>
                  </a:cubicBezTo>
                  <a:cubicBezTo>
                    <a:pt x="177237" y="160395"/>
                    <a:pt x="177237" y="160395"/>
                    <a:pt x="157560" y="111735"/>
                  </a:cubicBezTo>
                  <a:cubicBezTo>
                    <a:pt x="156248" y="107789"/>
                    <a:pt x="153624" y="105159"/>
                    <a:pt x="149689" y="103844"/>
                  </a:cubicBezTo>
                  <a:cubicBezTo>
                    <a:pt x="147065" y="102529"/>
                    <a:pt x="143130" y="102529"/>
                    <a:pt x="139194" y="103844"/>
                  </a:cubicBezTo>
                  <a:cubicBezTo>
                    <a:pt x="132635" y="106474"/>
                    <a:pt x="128699" y="114365"/>
                    <a:pt x="131323" y="122256"/>
                  </a:cubicBezTo>
                  <a:cubicBezTo>
                    <a:pt x="131323" y="122256"/>
                    <a:pt x="131323" y="122256"/>
                    <a:pt x="149689" y="169601"/>
                  </a:cubicBezTo>
                  <a:cubicBezTo>
                    <a:pt x="151000" y="173546"/>
                    <a:pt x="149689" y="177491"/>
                    <a:pt x="145753" y="178807"/>
                  </a:cubicBezTo>
                  <a:cubicBezTo>
                    <a:pt x="141818" y="180122"/>
                    <a:pt x="137882" y="178807"/>
                    <a:pt x="136570" y="174861"/>
                  </a:cubicBezTo>
                  <a:cubicBezTo>
                    <a:pt x="136570" y="174861"/>
                    <a:pt x="136570" y="174861"/>
                    <a:pt x="118205" y="127516"/>
                  </a:cubicBezTo>
                  <a:cubicBezTo>
                    <a:pt x="118205" y="127516"/>
                    <a:pt x="118205" y="127516"/>
                    <a:pt x="91968" y="61759"/>
                  </a:cubicBezTo>
                  <a:cubicBezTo>
                    <a:pt x="90657" y="57814"/>
                    <a:pt x="88033" y="55184"/>
                    <a:pt x="84753" y="53869"/>
                  </a:cubicBezTo>
                  <a:cubicBezTo>
                    <a:pt x="81474" y="52554"/>
                    <a:pt x="77538" y="52554"/>
                    <a:pt x="73603" y="53869"/>
                  </a:cubicBezTo>
                  <a:close/>
                  <a:moveTo>
                    <a:pt x="56758" y="49650"/>
                  </a:moveTo>
                  <a:cubicBezTo>
                    <a:pt x="54036" y="50903"/>
                    <a:pt x="51315" y="53410"/>
                    <a:pt x="49954" y="55917"/>
                  </a:cubicBezTo>
                  <a:cubicBezTo>
                    <a:pt x="47233" y="59677"/>
                    <a:pt x="47233" y="63437"/>
                    <a:pt x="48594" y="67197"/>
                  </a:cubicBezTo>
                  <a:cubicBezTo>
                    <a:pt x="48594" y="69703"/>
                    <a:pt x="49954" y="72210"/>
                    <a:pt x="51315" y="73463"/>
                  </a:cubicBezTo>
                  <a:cubicBezTo>
                    <a:pt x="48594" y="64690"/>
                    <a:pt x="51315" y="55917"/>
                    <a:pt x="56758" y="49650"/>
                  </a:cubicBezTo>
                  <a:close/>
                  <a:moveTo>
                    <a:pt x="46241" y="18716"/>
                  </a:moveTo>
                  <a:cubicBezTo>
                    <a:pt x="34335" y="23476"/>
                    <a:pt x="24082" y="32668"/>
                    <a:pt x="18129" y="45142"/>
                  </a:cubicBezTo>
                  <a:cubicBezTo>
                    <a:pt x="7546" y="70092"/>
                    <a:pt x="19452" y="98981"/>
                    <a:pt x="44588" y="109486"/>
                  </a:cubicBezTo>
                  <a:cubicBezTo>
                    <a:pt x="52525" y="113425"/>
                    <a:pt x="59140" y="114738"/>
                    <a:pt x="67077" y="113425"/>
                  </a:cubicBezTo>
                  <a:cubicBezTo>
                    <a:pt x="67077" y="113425"/>
                    <a:pt x="67077" y="113425"/>
                    <a:pt x="59140" y="95041"/>
                  </a:cubicBezTo>
                  <a:cubicBezTo>
                    <a:pt x="55171" y="93728"/>
                    <a:pt x="52525" y="92415"/>
                    <a:pt x="48556" y="91102"/>
                  </a:cubicBezTo>
                  <a:cubicBezTo>
                    <a:pt x="41942" y="87163"/>
                    <a:pt x="36650" y="79284"/>
                    <a:pt x="34004" y="71405"/>
                  </a:cubicBezTo>
                  <a:cubicBezTo>
                    <a:pt x="31358" y="63526"/>
                    <a:pt x="32681" y="54335"/>
                    <a:pt x="37973" y="47768"/>
                  </a:cubicBezTo>
                  <a:cubicBezTo>
                    <a:pt x="47233" y="33324"/>
                    <a:pt x="65754" y="28072"/>
                    <a:pt x="81629" y="37263"/>
                  </a:cubicBezTo>
                  <a:cubicBezTo>
                    <a:pt x="81629" y="37263"/>
                    <a:pt x="82952" y="37263"/>
                    <a:pt x="84275" y="38577"/>
                  </a:cubicBezTo>
                  <a:cubicBezTo>
                    <a:pt x="93536" y="41203"/>
                    <a:pt x="101473" y="47768"/>
                    <a:pt x="105442" y="56961"/>
                  </a:cubicBezTo>
                  <a:cubicBezTo>
                    <a:pt x="105442" y="56961"/>
                    <a:pt x="105442" y="56961"/>
                    <a:pt x="113379" y="75345"/>
                  </a:cubicBezTo>
                  <a:cubicBezTo>
                    <a:pt x="118671" y="53021"/>
                    <a:pt x="106765" y="28072"/>
                    <a:pt x="84275" y="18880"/>
                  </a:cubicBezTo>
                  <a:cubicBezTo>
                    <a:pt x="71708" y="13627"/>
                    <a:pt x="58147" y="13956"/>
                    <a:pt x="46241" y="18716"/>
                  </a:cubicBezTo>
                  <a:close/>
                  <a:moveTo>
                    <a:pt x="64058" y="0"/>
                  </a:moveTo>
                  <a:cubicBezTo>
                    <a:pt x="72366" y="42"/>
                    <a:pt x="80839" y="1769"/>
                    <a:pt x="89065" y="5387"/>
                  </a:cubicBezTo>
                  <a:cubicBezTo>
                    <a:pt x="121968" y="18546"/>
                    <a:pt x="137762" y="56707"/>
                    <a:pt x="123284" y="89604"/>
                  </a:cubicBezTo>
                  <a:cubicBezTo>
                    <a:pt x="121968" y="90920"/>
                    <a:pt x="121968" y="93551"/>
                    <a:pt x="120652" y="94867"/>
                  </a:cubicBezTo>
                  <a:cubicBezTo>
                    <a:pt x="120652" y="94867"/>
                    <a:pt x="120652" y="94867"/>
                    <a:pt x="121968" y="98815"/>
                  </a:cubicBezTo>
                  <a:cubicBezTo>
                    <a:pt x="124601" y="94867"/>
                    <a:pt x="128549" y="92236"/>
                    <a:pt x="133813" y="90920"/>
                  </a:cubicBezTo>
                  <a:cubicBezTo>
                    <a:pt x="140394" y="88288"/>
                    <a:pt x="148291" y="88288"/>
                    <a:pt x="156188" y="90920"/>
                  </a:cubicBezTo>
                  <a:cubicBezTo>
                    <a:pt x="158820" y="92236"/>
                    <a:pt x="161452" y="93551"/>
                    <a:pt x="164084" y="96183"/>
                  </a:cubicBezTo>
                  <a:cubicBezTo>
                    <a:pt x="166717" y="90920"/>
                    <a:pt x="171981" y="86972"/>
                    <a:pt x="177246" y="84340"/>
                  </a:cubicBezTo>
                  <a:cubicBezTo>
                    <a:pt x="187775" y="80393"/>
                    <a:pt x="199620" y="83024"/>
                    <a:pt x="207517" y="89604"/>
                  </a:cubicBezTo>
                  <a:cubicBezTo>
                    <a:pt x="210149" y="85656"/>
                    <a:pt x="215414" y="80393"/>
                    <a:pt x="220678" y="79077"/>
                  </a:cubicBezTo>
                  <a:cubicBezTo>
                    <a:pt x="235156" y="72497"/>
                    <a:pt x="252265" y="80393"/>
                    <a:pt x="257530" y="94867"/>
                  </a:cubicBezTo>
                  <a:cubicBezTo>
                    <a:pt x="257530" y="94867"/>
                    <a:pt x="257530" y="94867"/>
                    <a:pt x="286485" y="165925"/>
                  </a:cubicBezTo>
                  <a:cubicBezTo>
                    <a:pt x="295698" y="190926"/>
                    <a:pt x="294382" y="219875"/>
                    <a:pt x="281220" y="243561"/>
                  </a:cubicBezTo>
                  <a:cubicBezTo>
                    <a:pt x="281220" y="243561"/>
                    <a:pt x="281220" y="243561"/>
                    <a:pt x="298330" y="289617"/>
                  </a:cubicBezTo>
                  <a:cubicBezTo>
                    <a:pt x="299646" y="292249"/>
                    <a:pt x="298330" y="297512"/>
                    <a:pt x="294382" y="298828"/>
                  </a:cubicBezTo>
                  <a:cubicBezTo>
                    <a:pt x="294382" y="298828"/>
                    <a:pt x="294382" y="298828"/>
                    <a:pt x="198304" y="336988"/>
                  </a:cubicBezTo>
                  <a:cubicBezTo>
                    <a:pt x="196988" y="336988"/>
                    <a:pt x="196988" y="336988"/>
                    <a:pt x="195672" y="336988"/>
                  </a:cubicBezTo>
                  <a:cubicBezTo>
                    <a:pt x="193039" y="336988"/>
                    <a:pt x="190407" y="335672"/>
                    <a:pt x="189091" y="331725"/>
                  </a:cubicBezTo>
                  <a:cubicBezTo>
                    <a:pt x="189091" y="331725"/>
                    <a:pt x="189091" y="331725"/>
                    <a:pt x="170665" y="286985"/>
                  </a:cubicBezTo>
                  <a:cubicBezTo>
                    <a:pt x="158820" y="284353"/>
                    <a:pt x="148291" y="277774"/>
                    <a:pt x="139078" y="269879"/>
                  </a:cubicBezTo>
                  <a:cubicBezTo>
                    <a:pt x="139078" y="269879"/>
                    <a:pt x="139078" y="269879"/>
                    <a:pt x="71955" y="229087"/>
                  </a:cubicBezTo>
                  <a:cubicBezTo>
                    <a:pt x="65375" y="225139"/>
                    <a:pt x="60110" y="218560"/>
                    <a:pt x="58794" y="211980"/>
                  </a:cubicBezTo>
                  <a:cubicBezTo>
                    <a:pt x="57477" y="204085"/>
                    <a:pt x="57477" y="196190"/>
                    <a:pt x="61426" y="189610"/>
                  </a:cubicBezTo>
                  <a:cubicBezTo>
                    <a:pt x="65375" y="183031"/>
                    <a:pt x="71955" y="179083"/>
                    <a:pt x="79852" y="176452"/>
                  </a:cubicBezTo>
                  <a:cubicBezTo>
                    <a:pt x="83800" y="176452"/>
                    <a:pt x="87749" y="175136"/>
                    <a:pt x="90381" y="176452"/>
                  </a:cubicBezTo>
                  <a:cubicBezTo>
                    <a:pt x="90381" y="176452"/>
                    <a:pt x="90381" y="176452"/>
                    <a:pt x="71955" y="127764"/>
                  </a:cubicBezTo>
                  <a:cubicBezTo>
                    <a:pt x="71955" y="127764"/>
                    <a:pt x="70639" y="127764"/>
                    <a:pt x="70639" y="127764"/>
                  </a:cubicBezTo>
                  <a:cubicBezTo>
                    <a:pt x="68007" y="129080"/>
                    <a:pt x="66691" y="129080"/>
                    <a:pt x="64058" y="129080"/>
                  </a:cubicBezTo>
                  <a:cubicBezTo>
                    <a:pt x="56161" y="129080"/>
                    <a:pt x="46948" y="126448"/>
                    <a:pt x="39052" y="123817"/>
                  </a:cubicBezTo>
                  <a:cubicBezTo>
                    <a:pt x="6148" y="109342"/>
                    <a:pt x="-8329" y="71182"/>
                    <a:pt x="4832" y="39600"/>
                  </a:cubicBezTo>
                  <a:cubicBezTo>
                    <a:pt x="15690" y="14928"/>
                    <a:pt x="39134" y="-123"/>
                    <a:pt x="6405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9587696" y="3444515"/>
            <a:ext cx="1607354" cy="619129"/>
            <a:chOff x="9587696" y="3444515"/>
            <a:chExt cx="1607354" cy="619129"/>
          </a:xfrm>
        </p:grpSpPr>
        <p:sp>
          <p:nvSpPr>
            <p:cNvPr id="35" name="矩形 34"/>
            <p:cNvSpPr/>
            <p:nvPr/>
          </p:nvSpPr>
          <p:spPr>
            <a:xfrm>
              <a:off x="9587696" y="3768820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9587696" y="3444515"/>
              <a:ext cx="1607354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961263" y="3624594"/>
            <a:ext cx="484300" cy="484300"/>
            <a:chOff x="1028700" y="1853169"/>
            <a:chExt cx="787400" cy="787400"/>
          </a:xfrm>
        </p:grpSpPr>
        <p:sp>
          <p:nvSpPr>
            <p:cNvPr id="58" name="椭圆 57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9" name="椭圆 38"/>
            <p:cNvSpPr/>
            <p:nvPr/>
          </p:nvSpPr>
          <p:spPr>
            <a:xfrm>
              <a:off x="1237694" y="2063723"/>
              <a:ext cx="369412" cy="366291"/>
            </a:xfrm>
            <a:custGeom>
              <a:avLst/>
              <a:gdLst>
                <a:gd name="connsiteX0" fmla="*/ 192254 w 338138"/>
                <a:gd name="connsiteY0" fmla="*/ 135421 h 335282"/>
                <a:gd name="connsiteX1" fmla="*/ 152810 w 338138"/>
                <a:gd name="connsiteY1" fmla="*/ 151158 h 335282"/>
                <a:gd name="connsiteX2" fmla="*/ 152810 w 338138"/>
                <a:gd name="connsiteY2" fmla="*/ 229842 h 335282"/>
                <a:gd name="connsiteX3" fmla="*/ 232697 w 338138"/>
                <a:gd name="connsiteY3" fmla="*/ 229842 h 335282"/>
                <a:gd name="connsiteX4" fmla="*/ 232697 w 338138"/>
                <a:gd name="connsiteY4" fmla="*/ 151158 h 335282"/>
                <a:gd name="connsiteX5" fmla="*/ 192254 w 338138"/>
                <a:gd name="connsiteY5" fmla="*/ 135421 h 335282"/>
                <a:gd name="connsiteX6" fmla="*/ 238125 w 338138"/>
                <a:gd name="connsiteY6" fmla="*/ 69850 h 335282"/>
                <a:gd name="connsiteX7" fmla="*/ 225425 w 338138"/>
                <a:gd name="connsiteY7" fmla="*/ 80963 h 335282"/>
                <a:gd name="connsiteX8" fmla="*/ 238125 w 338138"/>
                <a:gd name="connsiteY8" fmla="*/ 92076 h 335282"/>
                <a:gd name="connsiteX9" fmla="*/ 250825 w 338138"/>
                <a:gd name="connsiteY9" fmla="*/ 80963 h 335282"/>
                <a:gd name="connsiteX10" fmla="*/ 238125 w 338138"/>
                <a:gd name="connsiteY10" fmla="*/ 69850 h 335282"/>
                <a:gd name="connsiteX11" fmla="*/ 214313 w 338138"/>
                <a:gd name="connsiteY11" fmla="*/ 57150 h 335282"/>
                <a:gd name="connsiteX12" fmla="*/ 263526 w 338138"/>
                <a:gd name="connsiteY12" fmla="*/ 57150 h 335282"/>
                <a:gd name="connsiteX13" fmla="*/ 263526 w 338138"/>
                <a:gd name="connsiteY13" fmla="*/ 106363 h 335282"/>
                <a:gd name="connsiteX14" fmla="*/ 214313 w 338138"/>
                <a:gd name="connsiteY14" fmla="*/ 106363 h 335282"/>
                <a:gd name="connsiteX15" fmla="*/ 49213 w 338138"/>
                <a:gd name="connsiteY15" fmla="*/ 57150 h 335282"/>
                <a:gd name="connsiteX16" fmla="*/ 195263 w 338138"/>
                <a:gd name="connsiteY16" fmla="*/ 57150 h 335282"/>
                <a:gd name="connsiteX17" fmla="*/ 195263 w 338138"/>
                <a:gd name="connsiteY17" fmla="*/ 106363 h 335282"/>
                <a:gd name="connsiteX18" fmla="*/ 49213 w 338138"/>
                <a:gd name="connsiteY18" fmla="*/ 106363 h 335282"/>
                <a:gd name="connsiteX19" fmla="*/ 22225 w 338138"/>
                <a:gd name="connsiteY19" fmla="*/ 28575 h 335282"/>
                <a:gd name="connsiteX20" fmla="*/ 22225 w 338138"/>
                <a:gd name="connsiteY20" fmla="*/ 269875 h 335282"/>
                <a:gd name="connsiteX21" fmla="*/ 241853 w 338138"/>
                <a:gd name="connsiteY21" fmla="*/ 269875 h 335282"/>
                <a:gd name="connsiteX22" fmla="*/ 247114 w 338138"/>
                <a:gd name="connsiteY22" fmla="*/ 259384 h 335282"/>
                <a:gd name="connsiteX23" fmla="*/ 233962 w 338138"/>
                <a:gd name="connsiteY23" fmla="*/ 248892 h 335282"/>
                <a:gd name="connsiteX24" fmla="*/ 155054 w 338138"/>
                <a:gd name="connsiteY24" fmla="*/ 251515 h 335282"/>
                <a:gd name="connsiteX25" fmla="*/ 49843 w 338138"/>
                <a:gd name="connsiteY25" fmla="*/ 251515 h 335282"/>
                <a:gd name="connsiteX26" fmla="*/ 49843 w 338138"/>
                <a:gd name="connsiteY26" fmla="*/ 231844 h 335282"/>
                <a:gd name="connsiteX27" fmla="*/ 135327 w 338138"/>
                <a:gd name="connsiteY27" fmla="*/ 231844 h 335282"/>
                <a:gd name="connsiteX28" fmla="*/ 122175 w 338138"/>
                <a:gd name="connsiteY28" fmla="*/ 201682 h 335282"/>
                <a:gd name="connsiteX29" fmla="*/ 49843 w 338138"/>
                <a:gd name="connsiteY29" fmla="*/ 201682 h 335282"/>
                <a:gd name="connsiteX30" fmla="*/ 49843 w 338138"/>
                <a:gd name="connsiteY30" fmla="*/ 183322 h 335282"/>
                <a:gd name="connsiteX31" fmla="*/ 120860 w 338138"/>
                <a:gd name="connsiteY31" fmla="*/ 183322 h 335282"/>
                <a:gd name="connsiteX32" fmla="*/ 131381 w 338138"/>
                <a:gd name="connsiteY32" fmla="*/ 153159 h 335282"/>
                <a:gd name="connsiteX33" fmla="*/ 49843 w 338138"/>
                <a:gd name="connsiteY33" fmla="*/ 153159 h 335282"/>
                <a:gd name="connsiteX34" fmla="*/ 49843 w 338138"/>
                <a:gd name="connsiteY34" fmla="*/ 134800 h 335282"/>
                <a:gd name="connsiteX35" fmla="*/ 147163 w 338138"/>
                <a:gd name="connsiteY35" fmla="*/ 134800 h 335282"/>
                <a:gd name="connsiteX36" fmla="*/ 243168 w 338138"/>
                <a:gd name="connsiteY36" fmla="*/ 138734 h 335282"/>
                <a:gd name="connsiteX37" fmla="*/ 251059 w 338138"/>
                <a:gd name="connsiteY37" fmla="*/ 231844 h 335282"/>
                <a:gd name="connsiteX38" fmla="*/ 264210 w 338138"/>
                <a:gd name="connsiteY38" fmla="*/ 243647 h 335282"/>
                <a:gd name="connsiteX39" fmla="*/ 272101 w 338138"/>
                <a:gd name="connsiteY39" fmla="*/ 238401 h 335282"/>
                <a:gd name="connsiteX40" fmla="*/ 290513 w 338138"/>
                <a:gd name="connsiteY40" fmla="*/ 256761 h 335282"/>
                <a:gd name="connsiteX41" fmla="*/ 290513 w 338138"/>
                <a:gd name="connsiteY41" fmla="*/ 28575 h 335282"/>
                <a:gd name="connsiteX42" fmla="*/ 22225 w 338138"/>
                <a:gd name="connsiteY42" fmla="*/ 28575 h 335282"/>
                <a:gd name="connsiteX43" fmla="*/ 0 w 338138"/>
                <a:gd name="connsiteY43" fmla="*/ 0 h 335282"/>
                <a:gd name="connsiteX44" fmla="*/ 311721 w 338138"/>
                <a:gd name="connsiteY44" fmla="*/ 0 h 335282"/>
                <a:gd name="connsiteX45" fmla="*/ 311721 w 338138"/>
                <a:gd name="connsiteY45" fmla="*/ 278479 h 335282"/>
                <a:gd name="connsiteX46" fmla="*/ 338138 w 338138"/>
                <a:gd name="connsiteY46" fmla="*/ 304875 h 335282"/>
                <a:gd name="connsiteX47" fmla="*/ 330213 w 338138"/>
                <a:gd name="connsiteY47" fmla="*/ 325992 h 335282"/>
                <a:gd name="connsiteX48" fmla="*/ 307759 w 338138"/>
                <a:gd name="connsiteY48" fmla="*/ 335230 h 335282"/>
                <a:gd name="connsiteX49" fmla="*/ 262850 w 338138"/>
                <a:gd name="connsiteY49" fmla="*/ 291677 h 335282"/>
                <a:gd name="connsiteX50" fmla="*/ 0 w 338138"/>
                <a:gd name="connsiteY50" fmla="*/ 291677 h 335282"/>
                <a:gd name="connsiteX51" fmla="*/ 0 w 338138"/>
                <a:gd name="connsiteY51" fmla="*/ 0 h 33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335282">
                  <a:moveTo>
                    <a:pt x="192254" y="135421"/>
                  </a:moveTo>
                  <a:cubicBezTo>
                    <a:pt x="177774" y="135421"/>
                    <a:pt x="163461" y="140666"/>
                    <a:pt x="152810" y="151158"/>
                  </a:cubicBezTo>
                  <a:cubicBezTo>
                    <a:pt x="130175" y="173452"/>
                    <a:pt x="130175" y="207548"/>
                    <a:pt x="152810" y="229842"/>
                  </a:cubicBezTo>
                  <a:cubicBezTo>
                    <a:pt x="174113" y="250825"/>
                    <a:pt x="210062" y="250825"/>
                    <a:pt x="232697" y="229842"/>
                  </a:cubicBezTo>
                  <a:cubicBezTo>
                    <a:pt x="254000" y="207548"/>
                    <a:pt x="254000" y="173452"/>
                    <a:pt x="232697" y="151158"/>
                  </a:cubicBezTo>
                  <a:cubicBezTo>
                    <a:pt x="221379" y="140666"/>
                    <a:pt x="206733" y="135421"/>
                    <a:pt x="192254" y="135421"/>
                  </a:cubicBezTo>
                  <a:close/>
                  <a:moveTo>
                    <a:pt x="238125" y="69850"/>
                  </a:moveTo>
                  <a:cubicBezTo>
                    <a:pt x="231111" y="69850"/>
                    <a:pt x="225425" y="74825"/>
                    <a:pt x="225425" y="80963"/>
                  </a:cubicBezTo>
                  <a:cubicBezTo>
                    <a:pt x="225425" y="87101"/>
                    <a:pt x="231111" y="92076"/>
                    <a:pt x="238125" y="92076"/>
                  </a:cubicBezTo>
                  <a:cubicBezTo>
                    <a:pt x="245139" y="92076"/>
                    <a:pt x="250825" y="87101"/>
                    <a:pt x="250825" y="80963"/>
                  </a:cubicBezTo>
                  <a:cubicBezTo>
                    <a:pt x="250825" y="74825"/>
                    <a:pt x="245139" y="69850"/>
                    <a:pt x="238125" y="69850"/>
                  </a:cubicBezTo>
                  <a:close/>
                  <a:moveTo>
                    <a:pt x="214313" y="57150"/>
                  </a:moveTo>
                  <a:lnTo>
                    <a:pt x="263526" y="57150"/>
                  </a:lnTo>
                  <a:lnTo>
                    <a:pt x="263526" y="106363"/>
                  </a:lnTo>
                  <a:lnTo>
                    <a:pt x="214313" y="106363"/>
                  </a:lnTo>
                  <a:close/>
                  <a:moveTo>
                    <a:pt x="49213" y="57150"/>
                  </a:moveTo>
                  <a:lnTo>
                    <a:pt x="195263" y="57150"/>
                  </a:lnTo>
                  <a:lnTo>
                    <a:pt x="195263" y="106363"/>
                  </a:lnTo>
                  <a:lnTo>
                    <a:pt x="49213" y="106363"/>
                  </a:lnTo>
                  <a:close/>
                  <a:moveTo>
                    <a:pt x="22225" y="28575"/>
                  </a:moveTo>
                  <a:cubicBezTo>
                    <a:pt x="22225" y="28575"/>
                    <a:pt x="22225" y="28575"/>
                    <a:pt x="22225" y="269875"/>
                  </a:cubicBezTo>
                  <a:lnTo>
                    <a:pt x="241853" y="269875"/>
                  </a:lnTo>
                  <a:cubicBezTo>
                    <a:pt x="241853" y="269875"/>
                    <a:pt x="241853" y="269875"/>
                    <a:pt x="247114" y="259384"/>
                  </a:cubicBezTo>
                  <a:cubicBezTo>
                    <a:pt x="247114" y="259384"/>
                    <a:pt x="247114" y="259384"/>
                    <a:pt x="233962" y="248892"/>
                  </a:cubicBezTo>
                  <a:cubicBezTo>
                    <a:pt x="210289" y="264629"/>
                    <a:pt x="178726" y="265941"/>
                    <a:pt x="155054" y="251515"/>
                  </a:cubicBezTo>
                  <a:cubicBezTo>
                    <a:pt x="155054" y="251515"/>
                    <a:pt x="155054" y="251515"/>
                    <a:pt x="49843" y="251515"/>
                  </a:cubicBezTo>
                  <a:cubicBezTo>
                    <a:pt x="49843" y="251515"/>
                    <a:pt x="49843" y="251515"/>
                    <a:pt x="49843" y="231844"/>
                  </a:cubicBezTo>
                  <a:cubicBezTo>
                    <a:pt x="49843" y="231844"/>
                    <a:pt x="49843" y="231844"/>
                    <a:pt x="135327" y="231844"/>
                  </a:cubicBezTo>
                  <a:cubicBezTo>
                    <a:pt x="128751" y="222664"/>
                    <a:pt x="123490" y="213484"/>
                    <a:pt x="122175" y="201682"/>
                  </a:cubicBezTo>
                  <a:cubicBezTo>
                    <a:pt x="122175" y="201682"/>
                    <a:pt x="122175" y="201682"/>
                    <a:pt x="49843" y="201682"/>
                  </a:cubicBezTo>
                  <a:cubicBezTo>
                    <a:pt x="49843" y="201682"/>
                    <a:pt x="49843" y="201682"/>
                    <a:pt x="49843" y="183322"/>
                  </a:cubicBezTo>
                  <a:cubicBezTo>
                    <a:pt x="49843" y="183322"/>
                    <a:pt x="49843" y="183322"/>
                    <a:pt x="120860" y="183322"/>
                  </a:cubicBezTo>
                  <a:cubicBezTo>
                    <a:pt x="122175" y="172831"/>
                    <a:pt x="124806" y="162339"/>
                    <a:pt x="131381" y="153159"/>
                  </a:cubicBezTo>
                  <a:cubicBezTo>
                    <a:pt x="131381" y="153159"/>
                    <a:pt x="131381" y="153159"/>
                    <a:pt x="49843" y="153159"/>
                  </a:cubicBezTo>
                  <a:cubicBezTo>
                    <a:pt x="49843" y="153159"/>
                    <a:pt x="49843" y="153159"/>
                    <a:pt x="49843" y="134800"/>
                  </a:cubicBezTo>
                  <a:cubicBezTo>
                    <a:pt x="49843" y="134800"/>
                    <a:pt x="49843" y="134800"/>
                    <a:pt x="147163" y="134800"/>
                  </a:cubicBezTo>
                  <a:cubicBezTo>
                    <a:pt x="174781" y="111194"/>
                    <a:pt x="216865" y="112506"/>
                    <a:pt x="243168" y="138734"/>
                  </a:cubicBezTo>
                  <a:cubicBezTo>
                    <a:pt x="269471" y="164962"/>
                    <a:pt x="270786" y="202993"/>
                    <a:pt x="251059" y="231844"/>
                  </a:cubicBezTo>
                  <a:cubicBezTo>
                    <a:pt x="251059" y="231844"/>
                    <a:pt x="251059" y="231844"/>
                    <a:pt x="264210" y="243647"/>
                  </a:cubicBezTo>
                  <a:cubicBezTo>
                    <a:pt x="264210" y="243647"/>
                    <a:pt x="264210" y="243647"/>
                    <a:pt x="272101" y="238401"/>
                  </a:cubicBezTo>
                  <a:cubicBezTo>
                    <a:pt x="272101" y="238401"/>
                    <a:pt x="272101" y="238401"/>
                    <a:pt x="290513" y="256761"/>
                  </a:cubicBezTo>
                  <a:cubicBezTo>
                    <a:pt x="290513" y="256761"/>
                    <a:pt x="290513" y="256761"/>
                    <a:pt x="290513" y="28575"/>
                  </a:cubicBezTo>
                  <a:cubicBezTo>
                    <a:pt x="290513" y="28575"/>
                    <a:pt x="290513" y="28575"/>
                    <a:pt x="22225" y="28575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311721" y="0"/>
                  </a:cubicBezTo>
                  <a:cubicBezTo>
                    <a:pt x="311721" y="0"/>
                    <a:pt x="311721" y="0"/>
                    <a:pt x="311721" y="278479"/>
                  </a:cubicBezTo>
                  <a:cubicBezTo>
                    <a:pt x="311721" y="278479"/>
                    <a:pt x="311721" y="278479"/>
                    <a:pt x="338138" y="304875"/>
                  </a:cubicBezTo>
                  <a:cubicBezTo>
                    <a:pt x="338138" y="304875"/>
                    <a:pt x="338138" y="316753"/>
                    <a:pt x="330213" y="325992"/>
                  </a:cubicBezTo>
                  <a:cubicBezTo>
                    <a:pt x="320967" y="336550"/>
                    <a:pt x="307759" y="335230"/>
                    <a:pt x="307759" y="335230"/>
                  </a:cubicBezTo>
                  <a:cubicBezTo>
                    <a:pt x="307759" y="335230"/>
                    <a:pt x="307759" y="335230"/>
                    <a:pt x="262850" y="291677"/>
                  </a:cubicBezTo>
                  <a:cubicBezTo>
                    <a:pt x="262850" y="291677"/>
                    <a:pt x="262850" y="291677"/>
                    <a:pt x="0" y="291677"/>
                  </a:cubicBezTo>
                  <a:cubicBezTo>
                    <a:pt x="0" y="291677"/>
                    <a:pt x="0" y="29167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587696" y="4692290"/>
            <a:ext cx="1607354" cy="619129"/>
            <a:chOff x="9587696" y="4692290"/>
            <a:chExt cx="1607354" cy="619129"/>
          </a:xfrm>
        </p:grpSpPr>
        <p:sp>
          <p:nvSpPr>
            <p:cNvPr id="40" name="矩形 39"/>
            <p:cNvSpPr/>
            <p:nvPr/>
          </p:nvSpPr>
          <p:spPr>
            <a:xfrm>
              <a:off x="9587696" y="5016595"/>
              <a:ext cx="1607354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587696" y="4692290"/>
              <a:ext cx="1607354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961263" y="4872369"/>
            <a:ext cx="484300" cy="484300"/>
            <a:chOff x="1028700" y="1853169"/>
            <a:chExt cx="787400" cy="787400"/>
          </a:xfrm>
        </p:grpSpPr>
        <p:sp>
          <p:nvSpPr>
            <p:cNvPr id="64" name="椭圆 63"/>
            <p:cNvSpPr/>
            <p:nvPr/>
          </p:nvSpPr>
          <p:spPr>
            <a:xfrm>
              <a:off x="1028700" y="1853169"/>
              <a:ext cx="787400" cy="787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5" name="椭圆 43"/>
            <p:cNvSpPr/>
            <p:nvPr/>
          </p:nvSpPr>
          <p:spPr>
            <a:xfrm>
              <a:off x="1238578" y="2062163"/>
              <a:ext cx="367643" cy="369412"/>
            </a:xfrm>
            <a:custGeom>
              <a:avLst/>
              <a:gdLst>
                <a:gd name="connsiteX0" fmla="*/ 104237 w 330200"/>
                <a:gd name="connsiteY0" fmla="*/ 80507 h 331788"/>
                <a:gd name="connsiteX1" fmla="*/ 112148 w 330200"/>
                <a:gd name="connsiteY1" fmla="*/ 84551 h 331788"/>
                <a:gd name="connsiteX2" fmla="*/ 163809 w 330200"/>
                <a:gd name="connsiteY2" fmla="*/ 154423 h 331788"/>
                <a:gd name="connsiteX3" fmla="*/ 166392 w 330200"/>
                <a:gd name="connsiteY3" fmla="*/ 154423 h 331788"/>
                <a:gd name="connsiteX4" fmla="*/ 219344 w 330200"/>
                <a:gd name="connsiteY4" fmla="*/ 84551 h 331788"/>
                <a:gd name="connsiteX5" fmla="*/ 234842 w 330200"/>
                <a:gd name="connsiteY5" fmla="*/ 83257 h 331788"/>
                <a:gd name="connsiteX6" fmla="*/ 237425 w 330200"/>
                <a:gd name="connsiteY6" fmla="*/ 98784 h 331788"/>
                <a:gd name="connsiteX7" fmla="*/ 194805 w 330200"/>
                <a:gd name="connsiteY7" fmla="*/ 154423 h 331788"/>
                <a:gd name="connsiteX8" fmla="*/ 216761 w 330200"/>
                <a:gd name="connsiteY8" fmla="*/ 154423 h 331788"/>
                <a:gd name="connsiteX9" fmla="*/ 228385 w 330200"/>
                <a:gd name="connsiteY9" fmla="*/ 166068 h 331788"/>
                <a:gd name="connsiteX10" fmla="*/ 216761 w 330200"/>
                <a:gd name="connsiteY10" fmla="*/ 177714 h 331788"/>
                <a:gd name="connsiteX11" fmla="*/ 178015 w 330200"/>
                <a:gd name="connsiteY11" fmla="*/ 177714 h 331788"/>
                <a:gd name="connsiteX12" fmla="*/ 176724 w 330200"/>
                <a:gd name="connsiteY12" fmla="*/ 179007 h 331788"/>
                <a:gd name="connsiteX13" fmla="*/ 176724 w 330200"/>
                <a:gd name="connsiteY13" fmla="*/ 194535 h 331788"/>
                <a:gd name="connsiteX14" fmla="*/ 216761 w 330200"/>
                <a:gd name="connsiteY14" fmla="*/ 194535 h 331788"/>
                <a:gd name="connsiteX15" fmla="*/ 228385 w 330200"/>
                <a:gd name="connsiteY15" fmla="*/ 206180 h 331788"/>
                <a:gd name="connsiteX16" fmla="*/ 216761 w 330200"/>
                <a:gd name="connsiteY16" fmla="*/ 217825 h 331788"/>
                <a:gd name="connsiteX17" fmla="*/ 176724 w 330200"/>
                <a:gd name="connsiteY17" fmla="*/ 217825 h 331788"/>
                <a:gd name="connsiteX18" fmla="*/ 176724 w 330200"/>
                <a:gd name="connsiteY18" fmla="*/ 257937 h 331788"/>
                <a:gd name="connsiteX19" fmla="*/ 165100 w 330200"/>
                <a:gd name="connsiteY19" fmla="*/ 268288 h 331788"/>
                <a:gd name="connsiteX20" fmla="*/ 153476 w 330200"/>
                <a:gd name="connsiteY20" fmla="*/ 257937 h 331788"/>
                <a:gd name="connsiteX21" fmla="*/ 153476 w 330200"/>
                <a:gd name="connsiteY21" fmla="*/ 217825 h 331788"/>
                <a:gd name="connsiteX22" fmla="*/ 113439 w 330200"/>
                <a:gd name="connsiteY22" fmla="*/ 217825 h 331788"/>
                <a:gd name="connsiteX23" fmla="*/ 101815 w 330200"/>
                <a:gd name="connsiteY23" fmla="*/ 206180 h 331788"/>
                <a:gd name="connsiteX24" fmla="*/ 113439 w 330200"/>
                <a:gd name="connsiteY24" fmla="*/ 194535 h 331788"/>
                <a:gd name="connsiteX25" fmla="*/ 153476 w 330200"/>
                <a:gd name="connsiteY25" fmla="*/ 194535 h 331788"/>
                <a:gd name="connsiteX26" fmla="*/ 153476 w 330200"/>
                <a:gd name="connsiteY26" fmla="*/ 179007 h 331788"/>
                <a:gd name="connsiteX27" fmla="*/ 152185 w 330200"/>
                <a:gd name="connsiteY27" fmla="*/ 177714 h 331788"/>
                <a:gd name="connsiteX28" fmla="*/ 113439 w 330200"/>
                <a:gd name="connsiteY28" fmla="*/ 177714 h 331788"/>
                <a:gd name="connsiteX29" fmla="*/ 101815 w 330200"/>
                <a:gd name="connsiteY29" fmla="*/ 166068 h 331788"/>
                <a:gd name="connsiteX30" fmla="*/ 113439 w 330200"/>
                <a:gd name="connsiteY30" fmla="*/ 154423 h 331788"/>
                <a:gd name="connsiteX31" fmla="*/ 135395 w 330200"/>
                <a:gd name="connsiteY31" fmla="*/ 154423 h 331788"/>
                <a:gd name="connsiteX32" fmla="*/ 92775 w 330200"/>
                <a:gd name="connsiteY32" fmla="*/ 98784 h 331788"/>
                <a:gd name="connsiteX33" fmla="*/ 95358 w 330200"/>
                <a:gd name="connsiteY33" fmla="*/ 83257 h 331788"/>
                <a:gd name="connsiteX34" fmla="*/ 104237 w 330200"/>
                <a:gd name="connsiteY34" fmla="*/ 80507 h 331788"/>
                <a:gd name="connsiteX35" fmla="*/ 165100 w 330200"/>
                <a:gd name="connsiteY35" fmla="*/ 26988 h 331788"/>
                <a:gd name="connsiteX36" fmla="*/ 26987 w 330200"/>
                <a:gd name="connsiteY36" fmla="*/ 165101 h 331788"/>
                <a:gd name="connsiteX37" fmla="*/ 165100 w 330200"/>
                <a:gd name="connsiteY37" fmla="*/ 303214 h 331788"/>
                <a:gd name="connsiteX38" fmla="*/ 303213 w 330200"/>
                <a:gd name="connsiteY38" fmla="*/ 165101 h 331788"/>
                <a:gd name="connsiteX39" fmla="*/ 165100 w 330200"/>
                <a:gd name="connsiteY39" fmla="*/ 26988 h 331788"/>
                <a:gd name="connsiteX40" fmla="*/ 165100 w 330200"/>
                <a:gd name="connsiteY40" fmla="*/ 0 h 331788"/>
                <a:gd name="connsiteX41" fmla="*/ 330200 w 330200"/>
                <a:gd name="connsiteY41" fmla="*/ 165894 h 331788"/>
                <a:gd name="connsiteX42" fmla="*/ 165100 w 330200"/>
                <a:gd name="connsiteY42" fmla="*/ 331788 h 331788"/>
                <a:gd name="connsiteX43" fmla="*/ 0 w 330200"/>
                <a:gd name="connsiteY43" fmla="*/ 165894 h 331788"/>
                <a:gd name="connsiteX44" fmla="*/ 165100 w 330200"/>
                <a:gd name="connsiteY44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30200" h="331788">
                  <a:moveTo>
                    <a:pt x="104237" y="80507"/>
                  </a:moveTo>
                  <a:cubicBezTo>
                    <a:pt x="107304" y="80669"/>
                    <a:pt x="110210" y="81963"/>
                    <a:pt x="112148" y="84551"/>
                  </a:cubicBezTo>
                  <a:cubicBezTo>
                    <a:pt x="163809" y="154423"/>
                    <a:pt x="163809" y="154423"/>
                    <a:pt x="163809" y="154423"/>
                  </a:cubicBezTo>
                  <a:cubicBezTo>
                    <a:pt x="166392" y="154423"/>
                    <a:pt x="166392" y="154423"/>
                    <a:pt x="166392" y="154423"/>
                  </a:cubicBezTo>
                  <a:cubicBezTo>
                    <a:pt x="219344" y="84551"/>
                    <a:pt x="219344" y="84551"/>
                    <a:pt x="219344" y="84551"/>
                  </a:cubicBezTo>
                  <a:cubicBezTo>
                    <a:pt x="221927" y="79375"/>
                    <a:pt x="229676" y="79375"/>
                    <a:pt x="234842" y="83257"/>
                  </a:cubicBezTo>
                  <a:cubicBezTo>
                    <a:pt x="240009" y="85845"/>
                    <a:pt x="241300" y="93608"/>
                    <a:pt x="237425" y="98784"/>
                  </a:cubicBezTo>
                  <a:cubicBezTo>
                    <a:pt x="194805" y="154423"/>
                    <a:pt x="194805" y="154423"/>
                    <a:pt x="194805" y="154423"/>
                  </a:cubicBezTo>
                  <a:cubicBezTo>
                    <a:pt x="216761" y="154423"/>
                    <a:pt x="216761" y="154423"/>
                    <a:pt x="216761" y="154423"/>
                  </a:cubicBezTo>
                  <a:cubicBezTo>
                    <a:pt x="223219" y="154423"/>
                    <a:pt x="228385" y="159599"/>
                    <a:pt x="228385" y="166068"/>
                  </a:cubicBezTo>
                  <a:cubicBezTo>
                    <a:pt x="228385" y="172538"/>
                    <a:pt x="223219" y="177714"/>
                    <a:pt x="216761" y="177714"/>
                  </a:cubicBezTo>
                  <a:cubicBezTo>
                    <a:pt x="178015" y="177714"/>
                    <a:pt x="178015" y="177714"/>
                    <a:pt x="178015" y="177714"/>
                  </a:cubicBezTo>
                  <a:cubicBezTo>
                    <a:pt x="176724" y="179007"/>
                    <a:pt x="176724" y="179007"/>
                    <a:pt x="176724" y="179007"/>
                  </a:cubicBezTo>
                  <a:cubicBezTo>
                    <a:pt x="176724" y="194535"/>
                    <a:pt x="176724" y="194535"/>
                    <a:pt x="176724" y="194535"/>
                  </a:cubicBezTo>
                  <a:cubicBezTo>
                    <a:pt x="216761" y="194535"/>
                    <a:pt x="216761" y="194535"/>
                    <a:pt x="216761" y="194535"/>
                  </a:cubicBezTo>
                  <a:cubicBezTo>
                    <a:pt x="223219" y="194535"/>
                    <a:pt x="228385" y="199710"/>
                    <a:pt x="228385" y="206180"/>
                  </a:cubicBezTo>
                  <a:cubicBezTo>
                    <a:pt x="228385" y="212649"/>
                    <a:pt x="223219" y="217825"/>
                    <a:pt x="216761" y="217825"/>
                  </a:cubicBezTo>
                  <a:cubicBezTo>
                    <a:pt x="176724" y="217825"/>
                    <a:pt x="176724" y="217825"/>
                    <a:pt x="176724" y="217825"/>
                  </a:cubicBezTo>
                  <a:cubicBezTo>
                    <a:pt x="176724" y="257937"/>
                    <a:pt x="176724" y="257937"/>
                    <a:pt x="176724" y="257937"/>
                  </a:cubicBezTo>
                  <a:cubicBezTo>
                    <a:pt x="176724" y="264406"/>
                    <a:pt x="171558" y="268288"/>
                    <a:pt x="165100" y="268288"/>
                  </a:cubicBezTo>
                  <a:cubicBezTo>
                    <a:pt x="158642" y="268288"/>
                    <a:pt x="153476" y="264406"/>
                    <a:pt x="153476" y="257937"/>
                  </a:cubicBezTo>
                  <a:cubicBezTo>
                    <a:pt x="153476" y="217825"/>
                    <a:pt x="153476" y="217825"/>
                    <a:pt x="153476" y="217825"/>
                  </a:cubicBezTo>
                  <a:cubicBezTo>
                    <a:pt x="113439" y="217825"/>
                    <a:pt x="113439" y="217825"/>
                    <a:pt x="113439" y="217825"/>
                  </a:cubicBezTo>
                  <a:cubicBezTo>
                    <a:pt x="106981" y="217825"/>
                    <a:pt x="101815" y="212649"/>
                    <a:pt x="101815" y="206180"/>
                  </a:cubicBezTo>
                  <a:cubicBezTo>
                    <a:pt x="101815" y="199710"/>
                    <a:pt x="106981" y="194535"/>
                    <a:pt x="113439" y="194535"/>
                  </a:cubicBezTo>
                  <a:cubicBezTo>
                    <a:pt x="153476" y="194535"/>
                    <a:pt x="153476" y="194535"/>
                    <a:pt x="153476" y="194535"/>
                  </a:cubicBezTo>
                  <a:cubicBezTo>
                    <a:pt x="153476" y="179007"/>
                    <a:pt x="153476" y="179007"/>
                    <a:pt x="153476" y="179007"/>
                  </a:cubicBezTo>
                  <a:cubicBezTo>
                    <a:pt x="152185" y="177714"/>
                    <a:pt x="152185" y="177714"/>
                    <a:pt x="152185" y="177714"/>
                  </a:cubicBezTo>
                  <a:cubicBezTo>
                    <a:pt x="113439" y="177714"/>
                    <a:pt x="113439" y="177714"/>
                    <a:pt x="113439" y="177714"/>
                  </a:cubicBezTo>
                  <a:cubicBezTo>
                    <a:pt x="106981" y="177714"/>
                    <a:pt x="101815" y="172538"/>
                    <a:pt x="101815" y="166068"/>
                  </a:cubicBezTo>
                  <a:cubicBezTo>
                    <a:pt x="101815" y="159599"/>
                    <a:pt x="106981" y="154423"/>
                    <a:pt x="113439" y="154423"/>
                  </a:cubicBezTo>
                  <a:cubicBezTo>
                    <a:pt x="135395" y="154423"/>
                    <a:pt x="135395" y="154423"/>
                    <a:pt x="135395" y="154423"/>
                  </a:cubicBezTo>
                  <a:cubicBezTo>
                    <a:pt x="92775" y="98784"/>
                    <a:pt x="92775" y="98784"/>
                    <a:pt x="92775" y="98784"/>
                  </a:cubicBezTo>
                  <a:cubicBezTo>
                    <a:pt x="88900" y="93608"/>
                    <a:pt x="90192" y="85845"/>
                    <a:pt x="95358" y="83257"/>
                  </a:cubicBezTo>
                  <a:cubicBezTo>
                    <a:pt x="97941" y="81316"/>
                    <a:pt x="101170" y="80346"/>
                    <a:pt x="104237" y="80507"/>
                  </a:cubicBezTo>
                  <a:close/>
                  <a:moveTo>
                    <a:pt x="165100" y="26988"/>
                  </a:moveTo>
                  <a:cubicBezTo>
                    <a:pt x="88822" y="26988"/>
                    <a:pt x="26987" y="88823"/>
                    <a:pt x="26987" y="165101"/>
                  </a:cubicBezTo>
                  <a:cubicBezTo>
                    <a:pt x="26987" y="241379"/>
                    <a:pt x="88822" y="303214"/>
                    <a:pt x="165100" y="303214"/>
                  </a:cubicBezTo>
                  <a:cubicBezTo>
                    <a:pt x="241378" y="303214"/>
                    <a:pt x="303213" y="241379"/>
                    <a:pt x="303213" y="165101"/>
                  </a:cubicBezTo>
                  <a:cubicBezTo>
                    <a:pt x="303213" y="88823"/>
                    <a:pt x="241378" y="26988"/>
                    <a:pt x="165100" y="26988"/>
                  </a:cubicBezTo>
                  <a:close/>
                  <a:moveTo>
                    <a:pt x="165100" y="0"/>
                  </a:moveTo>
                  <a:cubicBezTo>
                    <a:pt x="256282" y="0"/>
                    <a:pt x="330200" y="74273"/>
                    <a:pt x="330200" y="165894"/>
                  </a:cubicBezTo>
                  <a:cubicBezTo>
                    <a:pt x="330200" y="257515"/>
                    <a:pt x="256282" y="331788"/>
                    <a:pt x="165100" y="331788"/>
                  </a:cubicBezTo>
                  <a:cubicBezTo>
                    <a:pt x="73918" y="331788"/>
                    <a:pt x="0" y="257515"/>
                    <a:pt x="0" y="165894"/>
                  </a:cubicBezTo>
                  <a:cubicBezTo>
                    <a:pt x="0" y="74273"/>
                    <a:pt x="73918" y="0"/>
                    <a:pt x="1651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9" name="直接连接符 38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جدول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تحليل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7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1"/>
          <p:cNvSpPr>
            <a:spLocks/>
          </p:cNvSpPr>
          <p:nvPr/>
        </p:nvSpPr>
        <p:spPr bwMode="auto">
          <a:xfrm>
            <a:off x="1219616" y="1877669"/>
            <a:ext cx="4407776" cy="3818883"/>
          </a:xfrm>
          <a:custGeom>
            <a:avLst/>
            <a:gdLst>
              <a:gd name="T0" fmla="*/ 103 w 208"/>
              <a:gd name="T1" fmla="*/ 180 h 180"/>
              <a:gd name="T2" fmla="*/ 21 w 208"/>
              <a:gd name="T3" fmla="*/ 180 h 180"/>
              <a:gd name="T4" fmla="*/ 9 w 208"/>
              <a:gd name="T5" fmla="*/ 160 h 180"/>
              <a:gd name="T6" fmla="*/ 92 w 208"/>
              <a:gd name="T7" fmla="*/ 14 h 180"/>
              <a:gd name="T8" fmla="*/ 115 w 208"/>
              <a:gd name="T9" fmla="*/ 13 h 180"/>
              <a:gd name="T10" fmla="*/ 199 w 208"/>
              <a:gd name="T11" fmla="*/ 159 h 180"/>
              <a:gd name="T12" fmla="*/ 185 w 208"/>
              <a:gd name="T13" fmla="*/ 180 h 180"/>
              <a:gd name="T14" fmla="*/ 103 w 208"/>
              <a:gd name="T15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" h="180">
                <a:moveTo>
                  <a:pt x="103" y="180"/>
                </a:moveTo>
                <a:cubicBezTo>
                  <a:pt x="76" y="180"/>
                  <a:pt x="49" y="180"/>
                  <a:pt x="21" y="180"/>
                </a:cubicBezTo>
                <a:cubicBezTo>
                  <a:pt x="4" y="180"/>
                  <a:pt x="0" y="175"/>
                  <a:pt x="9" y="160"/>
                </a:cubicBezTo>
                <a:cubicBezTo>
                  <a:pt x="36" y="111"/>
                  <a:pt x="64" y="63"/>
                  <a:pt x="92" y="14"/>
                </a:cubicBezTo>
                <a:cubicBezTo>
                  <a:pt x="99" y="1"/>
                  <a:pt x="107" y="0"/>
                  <a:pt x="115" y="13"/>
                </a:cubicBezTo>
                <a:cubicBezTo>
                  <a:pt x="143" y="62"/>
                  <a:pt x="171" y="110"/>
                  <a:pt x="199" y="159"/>
                </a:cubicBezTo>
                <a:cubicBezTo>
                  <a:pt x="208" y="175"/>
                  <a:pt x="205" y="180"/>
                  <a:pt x="185" y="180"/>
                </a:cubicBezTo>
                <a:cubicBezTo>
                  <a:pt x="158" y="180"/>
                  <a:pt x="131" y="180"/>
                  <a:pt x="103" y="180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chemeClr val="bg1"/>
            </a:solidFill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任意多边形: 形状 2"/>
          <p:cNvSpPr>
            <a:spLocks/>
          </p:cNvSpPr>
          <p:nvPr/>
        </p:nvSpPr>
        <p:spPr bwMode="auto">
          <a:xfrm>
            <a:off x="1211106" y="2343920"/>
            <a:ext cx="3869628" cy="3352633"/>
          </a:xfrm>
          <a:custGeom>
            <a:avLst/>
            <a:gdLst>
              <a:gd name="T0" fmla="*/ 103 w 208"/>
              <a:gd name="T1" fmla="*/ 180 h 180"/>
              <a:gd name="T2" fmla="*/ 21 w 208"/>
              <a:gd name="T3" fmla="*/ 180 h 180"/>
              <a:gd name="T4" fmla="*/ 9 w 208"/>
              <a:gd name="T5" fmla="*/ 160 h 180"/>
              <a:gd name="T6" fmla="*/ 92 w 208"/>
              <a:gd name="T7" fmla="*/ 14 h 180"/>
              <a:gd name="T8" fmla="*/ 115 w 208"/>
              <a:gd name="T9" fmla="*/ 13 h 180"/>
              <a:gd name="T10" fmla="*/ 199 w 208"/>
              <a:gd name="T11" fmla="*/ 159 h 180"/>
              <a:gd name="T12" fmla="*/ 185 w 208"/>
              <a:gd name="T13" fmla="*/ 180 h 180"/>
              <a:gd name="T14" fmla="*/ 103 w 208"/>
              <a:gd name="T15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" h="180">
                <a:moveTo>
                  <a:pt x="103" y="180"/>
                </a:moveTo>
                <a:cubicBezTo>
                  <a:pt x="76" y="180"/>
                  <a:pt x="49" y="180"/>
                  <a:pt x="21" y="180"/>
                </a:cubicBezTo>
                <a:cubicBezTo>
                  <a:pt x="4" y="180"/>
                  <a:pt x="0" y="175"/>
                  <a:pt x="9" y="160"/>
                </a:cubicBezTo>
                <a:cubicBezTo>
                  <a:pt x="36" y="111"/>
                  <a:pt x="64" y="63"/>
                  <a:pt x="92" y="14"/>
                </a:cubicBezTo>
                <a:cubicBezTo>
                  <a:pt x="99" y="1"/>
                  <a:pt x="107" y="0"/>
                  <a:pt x="115" y="13"/>
                </a:cubicBezTo>
                <a:cubicBezTo>
                  <a:pt x="143" y="62"/>
                  <a:pt x="171" y="110"/>
                  <a:pt x="199" y="159"/>
                </a:cubicBezTo>
                <a:cubicBezTo>
                  <a:pt x="208" y="175"/>
                  <a:pt x="205" y="180"/>
                  <a:pt x="185" y="180"/>
                </a:cubicBezTo>
                <a:cubicBezTo>
                  <a:pt x="158" y="180"/>
                  <a:pt x="131" y="180"/>
                  <a:pt x="103" y="18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任意多边形: 形状 3"/>
          <p:cNvSpPr>
            <a:spLocks/>
          </p:cNvSpPr>
          <p:nvPr/>
        </p:nvSpPr>
        <p:spPr bwMode="auto">
          <a:xfrm>
            <a:off x="1202597" y="2820436"/>
            <a:ext cx="3319630" cy="2876117"/>
          </a:xfrm>
          <a:custGeom>
            <a:avLst/>
            <a:gdLst>
              <a:gd name="T0" fmla="*/ 103 w 208"/>
              <a:gd name="T1" fmla="*/ 180 h 180"/>
              <a:gd name="T2" fmla="*/ 21 w 208"/>
              <a:gd name="T3" fmla="*/ 180 h 180"/>
              <a:gd name="T4" fmla="*/ 9 w 208"/>
              <a:gd name="T5" fmla="*/ 160 h 180"/>
              <a:gd name="T6" fmla="*/ 92 w 208"/>
              <a:gd name="T7" fmla="*/ 14 h 180"/>
              <a:gd name="T8" fmla="*/ 115 w 208"/>
              <a:gd name="T9" fmla="*/ 13 h 180"/>
              <a:gd name="T10" fmla="*/ 199 w 208"/>
              <a:gd name="T11" fmla="*/ 159 h 180"/>
              <a:gd name="T12" fmla="*/ 185 w 208"/>
              <a:gd name="T13" fmla="*/ 180 h 180"/>
              <a:gd name="T14" fmla="*/ 103 w 208"/>
              <a:gd name="T15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" h="180">
                <a:moveTo>
                  <a:pt x="103" y="180"/>
                </a:moveTo>
                <a:cubicBezTo>
                  <a:pt x="76" y="180"/>
                  <a:pt x="49" y="180"/>
                  <a:pt x="21" y="180"/>
                </a:cubicBezTo>
                <a:cubicBezTo>
                  <a:pt x="4" y="180"/>
                  <a:pt x="0" y="175"/>
                  <a:pt x="9" y="160"/>
                </a:cubicBezTo>
                <a:cubicBezTo>
                  <a:pt x="36" y="111"/>
                  <a:pt x="64" y="63"/>
                  <a:pt x="92" y="14"/>
                </a:cubicBezTo>
                <a:cubicBezTo>
                  <a:pt x="99" y="1"/>
                  <a:pt x="107" y="0"/>
                  <a:pt x="115" y="13"/>
                </a:cubicBezTo>
                <a:cubicBezTo>
                  <a:pt x="143" y="62"/>
                  <a:pt x="171" y="110"/>
                  <a:pt x="199" y="159"/>
                </a:cubicBezTo>
                <a:cubicBezTo>
                  <a:pt x="208" y="175"/>
                  <a:pt x="205" y="180"/>
                  <a:pt x="185" y="180"/>
                </a:cubicBezTo>
                <a:cubicBezTo>
                  <a:pt x="158" y="180"/>
                  <a:pt x="131" y="180"/>
                  <a:pt x="103" y="180"/>
                </a:cubicBez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" name="任意多边形: 形状 4"/>
          <p:cNvSpPr>
            <a:spLocks/>
          </p:cNvSpPr>
          <p:nvPr/>
        </p:nvSpPr>
        <p:spPr bwMode="auto">
          <a:xfrm>
            <a:off x="1194088" y="3305461"/>
            <a:ext cx="2759811" cy="2391091"/>
          </a:xfrm>
          <a:custGeom>
            <a:avLst/>
            <a:gdLst>
              <a:gd name="T0" fmla="*/ 103 w 208"/>
              <a:gd name="T1" fmla="*/ 180 h 180"/>
              <a:gd name="T2" fmla="*/ 21 w 208"/>
              <a:gd name="T3" fmla="*/ 180 h 180"/>
              <a:gd name="T4" fmla="*/ 9 w 208"/>
              <a:gd name="T5" fmla="*/ 160 h 180"/>
              <a:gd name="T6" fmla="*/ 92 w 208"/>
              <a:gd name="T7" fmla="*/ 14 h 180"/>
              <a:gd name="T8" fmla="*/ 115 w 208"/>
              <a:gd name="T9" fmla="*/ 13 h 180"/>
              <a:gd name="T10" fmla="*/ 199 w 208"/>
              <a:gd name="T11" fmla="*/ 159 h 180"/>
              <a:gd name="T12" fmla="*/ 185 w 208"/>
              <a:gd name="T13" fmla="*/ 180 h 180"/>
              <a:gd name="T14" fmla="*/ 103 w 208"/>
              <a:gd name="T15" fmla="*/ 18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8" h="180">
                <a:moveTo>
                  <a:pt x="103" y="180"/>
                </a:moveTo>
                <a:cubicBezTo>
                  <a:pt x="76" y="180"/>
                  <a:pt x="49" y="180"/>
                  <a:pt x="21" y="180"/>
                </a:cubicBezTo>
                <a:cubicBezTo>
                  <a:pt x="4" y="180"/>
                  <a:pt x="0" y="175"/>
                  <a:pt x="9" y="160"/>
                </a:cubicBezTo>
                <a:cubicBezTo>
                  <a:pt x="36" y="111"/>
                  <a:pt x="64" y="63"/>
                  <a:pt x="92" y="14"/>
                </a:cubicBezTo>
                <a:cubicBezTo>
                  <a:pt x="99" y="1"/>
                  <a:pt x="107" y="0"/>
                  <a:pt x="115" y="13"/>
                </a:cubicBezTo>
                <a:cubicBezTo>
                  <a:pt x="143" y="62"/>
                  <a:pt x="171" y="110"/>
                  <a:pt x="199" y="159"/>
                </a:cubicBezTo>
                <a:cubicBezTo>
                  <a:pt x="208" y="175"/>
                  <a:pt x="205" y="180"/>
                  <a:pt x="185" y="180"/>
                </a:cubicBezTo>
                <a:cubicBezTo>
                  <a:pt x="158" y="180"/>
                  <a:pt x="131" y="180"/>
                  <a:pt x="103" y="18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chemeClr val="bg1"/>
            </a:solidFill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" name="文本框 5"/>
          <p:cNvSpPr txBox="1"/>
          <p:nvPr/>
        </p:nvSpPr>
        <p:spPr>
          <a:xfrm>
            <a:off x="5128765" y="5380236"/>
            <a:ext cx="588568" cy="298527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r>
              <a:rPr lang="en-US" sz="1697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9" name="文本框 6"/>
          <p:cNvSpPr txBox="1"/>
          <p:nvPr/>
        </p:nvSpPr>
        <p:spPr>
          <a:xfrm>
            <a:off x="4557846" y="5380236"/>
            <a:ext cx="588568" cy="298527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r>
              <a:rPr lang="en-US" sz="1697" b="1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0" name="文本框 7"/>
          <p:cNvSpPr txBox="1"/>
          <p:nvPr/>
        </p:nvSpPr>
        <p:spPr>
          <a:xfrm>
            <a:off x="3986927" y="5380236"/>
            <a:ext cx="588568" cy="298527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r>
              <a:rPr lang="en-US" sz="1697" b="1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1" name="文本框 8"/>
          <p:cNvSpPr txBox="1"/>
          <p:nvPr/>
        </p:nvSpPr>
        <p:spPr>
          <a:xfrm>
            <a:off x="3416010" y="5380236"/>
            <a:ext cx="588568" cy="298527"/>
          </a:xfrm>
          <a:prstGeom prst="rect">
            <a:avLst/>
          </a:prstGeom>
          <a:noFill/>
        </p:spPr>
        <p:txBody>
          <a:bodyPr wrap="square">
            <a:normAutofit fontScale="92500" lnSpcReduction="20000"/>
          </a:bodyPr>
          <a:lstStyle/>
          <a:p>
            <a:r>
              <a:rPr lang="en-US" sz="1697" b="1">
                <a:solidFill>
                  <a:schemeClr val="bg1"/>
                </a:solidFill>
              </a:rPr>
              <a:t>01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6292910" y="1890631"/>
            <a:ext cx="4730689" cy="632208"/>
            <a:chOff x="7483989" y="3395135"/>
            <a:chExt cx="4730689" cy="632208"/>
          </a:xfrm>
        </p:grpSpPr>
        <p:sp>
          <p:nvSpPr>
            <p:cNvPr id="43" name="矩形 42"/>
            <p:cNvSpPr/>
            <p:nvPr/>
          </p:nvSpPr>
          <p:spPr>
            <a:xfrm>
              <a:off x="7483989" y="3732519"/>
              <a:ext cx="4730689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لنقطة معينة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483989" y="33951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329844" y="3207472"/>
            <a:ext cx="4693756" cy="494682"/>
            <a:chOff x="6329844" y="3207472"/>
            <a:chExt cx="4693756" cy="494682"/>
          </a:xfrm>
        </p:grpSpPr>
        <p:grpSp>
          <p:nvGrpSpPr>
            <p:cNvPr id="14" name="组合 13"/>
            <p:cNvGrpSpPr/>
            <p:nvPr/>
          </p:nvGrpSpPr>
          <p:grpSpPr>
            <a:xfrm>
              <a:off x="6329844" y="3207472"/>
              <a:ext cx="494682" cy="494682"/>
              <a:chOff x="7214440" y="2889925"/>
              <a:chExt cx="413117" cy="413117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7214440" y="2889925"/>
                <a:ext cx="413117" cy="41311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9" name="任意多边形: 形状 19"/>
              <p:cNvSpPr/>
              <p:nvPr/>
            </p:nvSpPr>
            <p:spPr>
              <a:xfrm>
                <a:off x="7300764" y="2976259"/>
                <a:ext cx="240468" cy="24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19636"/>
                    </a:moveTo>
                    <a:cubicBezTo>
                      <a:pt x="20618" y="20179"/>
                      <a:pt x="20178" y="20619"/>
                      <a:pt x="19636" y="20619"/>
                    </a:cubicBezTo>
                    <a:lnTo>
                      <a:pt x="1964" y="20619"/>
                    </a:lnTo>
                    <a:cubicBezTo>
                      <a:pt x="1421" y="20619"/>
                      <a:pt x="982" y="20179"/>
                      <a:pt x="982" y="19636"/>
                    </a:cubicBezTo>
                    <a:lnTo>
                      <a:pt x="982" y="1964"/>
                    </a:lnTo>
                    <a:cubicBezTo>
                      <a:pt x="982" y="1422"/>
                      <a:pt x="1421" y="982"/>
                      <a:pt x="1964" y="982"/>
                    </a:cubicBezTo>
                    <a:lnTo>
                      <a:pt x="19636" y="982"/>
                    </a:lnTo>
                    <a:cubicBezTo>
                      <a:pt x="20178" y="982"/>
                      <a:pt x="20618" y="1422"/>
                      <a:pt x="20618" y="1964"/>
                    </a:cubicBezTo>
                    <a:cubicBezTo>
                      <a:pt x="20618" y="1964"/>
                      <a:pt x="20618" y="19636"/>
                      <a:pt x="20618" y="19636"/>
                    </a:cubicBezTo>
                    <a:close/>
                    <a:moveTo>
                      <a:pt x="19636" y="0"/>
                    </a:moveTo>
                    <a:lnTo>
                      <a:pt x="1964" y="0"/>
                    </a:lnTo>
                    <a:cubicBezTo>
                      <a:pt x="879" y="0"/>
                      <a:pt x="0" y="879"/>
                      <a:pt x="0" y="1964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1964"/>
                    </a:lnTo>
                    <a:cubicBezTo>
                      <a:pt x="21600" y="879"/>
                      <a:pt x="20721" y="0"/>
                      <a:pt x="19636" y="0"/>
                    </a:cubicBezTo>
                    <a:moveTo>
                      <a:pt x="4294" y="17673"/>
                    </a:moveTo>
                    <a:lnTo>
                      <a:pt x="8376" y="10732"/>
                    </a:lnTo>
                    <a:lnTo>
                      <a:pt x="10838" y="14425"/>
                    </a:lnTo>
                    <a:cubicBezTo>
                      <a:pt x="10862" y="14484"/>
                      <a:pt x="10898" y="14536"/>
                      <a:pt x="10942" y="14581"/>
                    </a:cubicBezTo>
                    <a:lnTo>
                      <a:pt x="10944" y="14583"/>
                    </a:lnTo>
                    <a:cubicBezTo>
                      <a:pt x="11033" y="14673"/>
                      <a:pt x="11155" y="14727"/>
                      <a:pt x="11291" y="14727"/>
                    </a:cubicBezTo>
                    <a:cubicBezTo>
                      <a:pt x="11427" y="14727"/>
                      <a:pt x="11549" y="14673"/>
                      <a:pt x="11638" y="14583"/>
                    </a:cubicBezTo>
                    <a:lnTo>
                      <a:pt x="13686" y="12536"/>
                    </a:lnTo>
                    <a:lnTo>
                      <a:pt x="17242" y="17673"/>
                    </a:lnTo>
                    <a:cubicBezTo>
                      <a:pt x="17242" y="17673"/>
                      <a:pt x="4294" y="17673"/>
                      <a:pt x="4294" y="17673"/>
                    </a:cubicBezTo>
                    <a:close/>
                    <a:moveTo>
                      <a:pt x="18620" y="17982"/>
                    </a:moveTo>
                    <a:lnTo>
                      <a:pt x="18617" y="17978"/>
                    </a:lnTo>
                    <a:cubicBezTo>
                      <a:pt x="18590" y="17913"/>
                      <a:pt x="18551" y="17858"/>
                      <a:pt x="18501" y="17810"/>
                    </a:cubicBezTo>
                    <a:lnTo>
                      <a:pt x="14201" y="11600"/>
                    </a:lnTo>
                    <a:lnTo>
                      <a:pt x="14200" y="11601"/>
                    </a:lnTo>
                    <a:cubicBezTo>
                      <a:pt x="14127" y="11420"/>
                      <a:pt x="13952" y="11291"/>
                      <a:pt x="13745" y="11291"/>
                    </a:cubicBezTo>
                    <a:cubicBezTo>
                      <a:pt x="13610" y="11291"/>
                      <a:pt x="13488" y="11346"/>
                      <a:pt x="13398" y="11435"/>
                    </a:cubicBezTo>
                    <a:lnTo>
                      <a:pt x="11360" y="13473"/>
                    </a:lnTo>
                    <a:lnTo>
                      <a:pt x="8798" y="9630"/>
                    </a:lnTo>
                    <a:cubicBezTo>
                      <a:pt x="8724" y="9453"/>
                      <a:pt x="8550" y="9327"/>
                      <a:pt x="8345" y="9327"/>
                    </a:cubicBezTo>
                    <a:cubicBezTo>
                      <a:pt x="8175" y="9327"/>
                      <a:pt x="8033" y="9420"/>
                      <a:pt x="7945" y="9551"/>
                    </a:cubicBezTo>
                    <a:lnTo>
                      <a:pt x="7937" y="9546"/>
                    </a:lnTo>
                    <a:lnTo>
                      <a:pt x="3028" y="17891"/>
                    </a:lnTo>
                    <a:lnTo>
                      <a:pt x="3036" y="17897"/>
                    </a:lnTo>
                    <a:cubicBezTo>
                      <a:pt x="2983" y="17974"/>
                      <a:pt x="2945" y="18063"/>
                      <a:pt x="2945" y="18164"/>
                    </a:cubicBezTo>
                    <a:cubicBezTo>
                      <a:pt x="2945" y="18435"/>
                      <a:pt x="3165" y="18655"/>
                      <a:pt x="3436" y="18655"/>
                    </a:cubicBezTo>
                    <a:lnTo>
                      <a:pt x="18164" y="18655"/>
                    </a:lnTo>
                    <a:cubicBezTo>
                      <a:pt x="18435" y="18655"/>
                      <a:pt x="18655" y="18435"/>
                      <a:pt x="18655" y="18164"/>
                    </a:cubicBezTo>
                    <a:cubicBezTo>
                      <a:pt x="18655" y="18099"/>
                      <a:pt x="18640" y="18039"/>
                      <a:pt x="18618" y="17983"/>
                    </a:cubicBezTo>
                    <a:cubicBezTo>
                      <a:pt x="18618" y="17983"/>
                      <a:pt x="18620" y="17982"/>
                      <a:pt x="18620" y="17982"/>
                    </a:cubicBezTo>
                    <a:close/>
                    <a:moveTo>
                      <a:pt x="5400" y="3927"/>
                    </a:moveTo>
                    <a:cubicBezTo>
                      <a:pt x="6213" y="3927"/>
                      <a:pt x="6873" y="4587"/>
                      <a:pt x="6873" y="5400"/>
                    </a:cubicBezTo>
                    <a:cubicBezTo>
                      <a:pt x="6873" y="6214"/>
                      <a:pt x="6213" y="6873"/>
                      <a:pt x="5400" y="6873"/>
                    </a:cubicBezTo>
                    <a:cubicBezTo>
                      <a:pt x="4587" y="6873"/>
                      <a:pt x="3927" y="6214"/>
                      <a:pt x="3927" y="5400"/>
                    </a:cubicBezTo>
                    <a:cubicBezTo>
                      <a:pt x="3927" y="4587"/>
                      <a:pt x="4587" y="3927"/>
                      <a:pt x="5400" y="3927"/>
                    </a:cubicBezTo>
                    <a:moveTo>
                      <a:pt x="5400" y="7855"/>
                    </a:moveTo>
                    <a:cubicBezTo>
                      <a:pt x="6756" y="7855"/>
                      <a:pt x="7855" y="6756"/>
                      <a:pt x="7855" y="5400"/>
                    </a:cubicBezTo>
                    <a:cubicBezTo>
                      <a:pt x="7855" y="4045"/>
                      <a:pt x="6756" y="2945"/>
                      <a:pt x="5400" y="2945"/>
                    </a:cubicBezTo>
                    <a:cubicBezTo>
                      <a:pt x="4044" y="2945"/>
                      <a:pt x="2945" y="4045"/>
                      <a:pt x="2945" y="5400"/>
                    </a:cubicBezTo>
                    <a:cubicBezTo>
                      <a:pt x="2945" y="6756"/>
                      <a:pt x="4044" y="7855"/>
                      <a:pt x="5400" y="7855"/>
                    </a:cubicBezTo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6824526" y="3273676"/>
              <a:ext cx="4199074" cy="2951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للمثلث 4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329844" y="3864279"/>
            <a:ext cx="4693756" cy="494682"/>
            <a:chOff x="6329844" y="3864279"/>
            <a:chExt cx="4693756" cy="494682"/>
          </a:xfrm>
        </p:grpSpPr>
        <p:grpSp>
          <p:nvGrpSpPr>
            <p:cNvPr id="17" name="组合 16"/>
            <p:cNvGrpSpPr/>
            <p:nvPr/>
          </p:nvGrpSpPr>
          <p:grpSpPr>
            <a:xfrm>
              <a:off x="6329844" y="3864279"/>
              <a:ext cx="494682" cy="494682"/>
              <a:chOff x="7214440" y="3667670"/>
              <a:chExt cx="413117" cy="413117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7214440" y="3667670"/>
                <a:ext cx="413117" cy="41311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0" name="任意多边形: 形状 22"/>
              <p:cNvSpPr/>
              <p:nvPr/>
            </p:nvSpPr>
            <p:spPr>
              <a:xfrm>
                <a:off x="7298468" y="3754004"/>
                <a:ext cx="240468" cy="24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79" y="17044"/>
                    </a:moveTo>
                    <a:cubicBezTo>
                      <a:pt x="9428" y="17174"/>
                      <a:pt x="9252" y="17274"/>
                      <a:pt x="9050" y="17344"/>
                    </a:cubicBezTo>
                    <a:cubicBezTo>
                      <a:pt x="8849" y="17415"/>
                      <a:pt x="8636" y="17450"/>
                      <a:pt x="8413" y="17450"/>
                    </a:cubicBezTo>
                    <a:cubicBezTo>
                      <a:pt x="7887" y="17450"/>
                      <a:pt x="7488" y="17288"/>
                      <a:pt x="7214" y="16966"/>
                    </a:cubicBezTo>
                    <a:cubicBezTo>
                      <a:pt x="6941" y="16644"/>
                      <a:pt x="6797" y="16226"/>
                      <a:pt x="6782" y="15715"/>
                    </a:cubicBezTo>
                    <a:lnTo>
                      <a:pt x="5864" y="15715"/>
                    </a:lnTo>
                    <a:cubicBezTo>
                      <a:pt x="5857" y="16122"/>
                      <a:pt x="5913" y="16486"/>
                      <a:pt x="6032" y="16805"/>
                    </a:cubicBezTo>
                    <a:cubicBezTo>
                      <a:pt x="6151" y="17123"/>
                      <a:pt x="6321" y="17393"/>
                      <a:pt x="6545" y="17611"/>
                    </a:cubicBezTo>
                    <a:cubicBezTo>
                      <a:pt x="6767" y="17830"/>
                      <a:pt x="7038" y="17995"/>
                      <a:pt x="7355" y="18106"/>
                    </a:cubicBezTo>
                    <a:cubicBezTo>
                      <a:pt x="7671" y="18218"/>
                      <a:pt x="8024" y="18273"/>
                      <a:pt x="8413" y="18273"/>
                    </a:cubicBezTo>
                    <a:cubicBezTo>
                      <a:pt x="8773" y="18273"/>
                      <a:pt x="9113" y="18223"/>
                      <a:pt x="9434" y="18123"/>
                    </a:cubicBezTo>
                    <a:cubicBezTo>
                      <a:pt x="9754" y="18023"/>
                      <a:pt x="10033" y="17873"/>
                      <a:pt x="10271" y="17672"/>
                    </a:cubicBezTo>
                    <a:cubicBezTo>
                      <a:pt x="10509" y="17472"/>
                      <a:pt x="10697" y="17222"/>
                      <a:pt x="10837" y="16922"/>
                    </a:cubicBezTo>
                    <a:cubicBezTo>
                      <a:pt x="10978" y="16621"/>
                      <a:pt x="11048" y="16275"/>
                      <a:pt x="11048" y="15881"/>
                    </a:cubicBezTo>
                    <a:cubicBezTo>
                      <a:pt x="11048" y="15407"/>
                      <a:pt x="10935" y="14995"/>
                      <a:pt x="10708" y="14646"/>
                    </a:cubicBezTo>
                    <a:cubicBezTo>
                      <a:pt x="10481" y="14298"/>
                      <a:pt x="10134" y="14072"/>
                      <a:pt x="9666" y="13968"/>
                    </a:cubicBezTo>
                    <a:lnTo>
                      <a:pt x="9666" y="13946"/>
                    </a:lnTo>
                    <a:cubicBezTo>
                      <a:pt x="9968" y="13805"/>
                      <a:pt x="10220" y="13597"/>
                      <a:pt x="10422" y="13323"/>
                    </a:cubicBezTo>
                    <a:cubicBezTo>
                      <a:pt x="10624" y="13048"/>
                      <a:pt x="10724" y="12734"/>
                      <a:pt x="10724" y="12377"/>
                    </a:cubicBezTo>
                    <a:cubicBezTo>
                      <a:pt x="10724" y="12014"/>
                      <a:pt x="10665" y="11698"/>
                      <a:pt x="10546" y="11432"/>
                    </a:cubicBezTo>
                    <a:cubicBezTo>
                      <a:pt x="10427" y="11165"/>
                      <a:pt x="10263" y="10946"/>
                      <a:pt x="10055" y="10776"/>
                    </a:cubicBezTo>
                    <a:cubicBezTo>
                      <a:pt x="9846" y="10605"/>
                      <a:pt x="9599" y="10477"/>
                      <a:pt x="9315" y="10392"/>
                    </a:cubicBezTo>
                    <a:cubicBezTo>
                      <a:pt x="9030" y="10306"/>
                      <a:pt x="8722" y="10264"/>
                      <a:pt x="8391" y="10264"/>
                    </a:cubicBezTo>
                    <a:cubicBezTo>
                      <a:pt x="8010" y="10264"/>
                      <a:pt x="7673" y="10326"/>
                      <a:pt x="7382" y="10453"/>
                    </a:cubicBezTo>
                    <a:cubicBezTo>
                      <a:pt x="7090" y="10579"/>
                      <a:pt x="6847" y="10753"/>
                      <a:pt x="6653" y="10976"/>
                    </a:cubicBezTo>
                    <a:cubicBezTo>
                      <a:pt x="6459" y="11198"/>
                      <a:pt x="6309" y="11466"/>
                      <a:pt x="6204" y="11777"/>
                    </a:cubicBezTo>
                    <a:cubicBezTo>
                      <a:pt x="6100" y="12088"/>
                      <a:pt x="6040" y="12433"/>
                      <a:pt x="6026" y="12811"/>
                    </a:cubicBezTo>
                    <a:lnTo>
                      <a:pt x="6944" y="12811"/>
                    </a:lnTo>
                    <a:cubicBezTo>
                      <a:pt x="6944" y="12581"/>
                      <a:pt x="6972" y="12363"/>
                      <a:pt x="7031" y="12155"/>
                    </a:cubicBezTo>
                    <a:cubicBezTo>
                      <a:pt x="7088" y="11947"/>
                      <a:pt x="7177" y="11766"/>
                      <a:pt x="7296" y="11610"/>
                    </a:cubicBezTo>
                    <a:cubicBezTo>
                      <a:pt x="7414" y="11454"/>
                      <a:pt x="7565" y="11330"/>
                      <a:pt x="7749" y="11237"/>
                    </a:cubicBezTo>
                    <a:cubicBezTo>
                      <a:pt x="7932" y="11144"/>
                      <a:pt x="8147" y="11098"/>
                      <a:pt x="8391" y="11098"/>
                    </a:cubicBezTo>
                    <a:cubicBezTo>
                      <a:pt x="8780" y="11098"/>
                      <a:pt x="9104" y="11204"/>
                      <a:pt x="9364" y="11415"/>
                    </a:cubicBezTo>
                    <a:cubicBezTo>
                      <a:pt x="9623" y="11627"/>
                      <a:pt x="9752" y="11943"/>
                      <a:pt x="9752" y="12366"/>
                    </a:cubicBezTo>
                    <a:cubicBezTo>
                      <a:pt x="9752" y="12574"/>
                      <a:pt x="9713" y="12759"/>
                      <a:pt x="9634" y="12922"/>
                    </a:cubicBezTo>
                    <a:cubicBezTo>
                      <a:pt x="9554" y="13086"/>
                      <a:pt x="9448" y="13221"/>
                      <a:pt x="9315" y="13329"/>
                    </a:cubicBezTo>
                    <a:cubicBezTo>
                      <a:pt x="9182" y="13436"/>
                      <a:pt x="9027" y="13517"/>
                      <a:pt x="8851" y="13574"/>
                    </a:cubicBezTo>
                    <a:cubicBezTo>
                      <a:pt x="8674" y="13629"/>
                      <a:pt x="8488" y="13657"/>
                      <a:pt x="8294" y="13657"/>
                    </a:cubicBezTo>
                    <a:lnTo>
                      <a:pt x="7992" y="13657"/>
                    </a:lnTo>
                    <a:cubicBezTo>
                      <a:pt x="7963" y="13657"/>
                      <a:pt x="7930" y="13653"/>
                      <a:pt x="7895" y="13645"/>
                    </a:cubicBezTo>
                    <a:lnTo>
                      <a:pt x="7895" y="14447"/>
                    </a:lnTo>
                    <a:cubicBezTo>
                      <a:pt x="8067" y="14424"/>
                      <a:pt x="8251" y="14413"/>
                      <a:pt x="8445" y="14413"/>
                    </a:cubicBezTo>
                    <a:cubicBezTo>
                      <a:pt x="8676" y="14413"/>
                      <a:pt x="8890" y="14444"/>
                      <a:pt x="9088" y="14507"/>
                    </a:cubicBezTo>
                    <a:cubicBezTo>
                      <a:pt x="9286" y="14571"/>
                      <a:pt x="9457" y="14667"/>
                      <a:pt x="9601" y="14797"/>
                    </a:cubicBezTo>
                    <a:cubicBezTo>
                      <a:pt x="9745" y="14927"/>
                      <a:pt x="9860" y="15086"/>
                      <a:pt x="9947" y="15275"/>
                    </a:cubicBezTo>
                    <a:cubicBezTo>
                      <a:pt x="10033" y="15464"/>
                      <a:pt x="10076" y="15682"/>
                      <a:pt x="10076" y="15926"/>
                    </a:cubicBezTo>
                    <a:cubicBezTo>
                      <a:pt x="10076" y="16163"/>
                      <a:pt x="10031" y="16377"/>
                      <a:pt x="9941" y="16565"/>
                    </a:cubicBezTo>
                    <a:cubicBezTo>
                      <a:pt x="9851" y="16754"/>
                      <a:pt x="9731" y="16914"/>
                      <a:pt x="9579" y="17044"/>
                    </a:cubicBezTo>
                    <a:moveTo>
                      <a:pt x="14257" y="18151"/>
                    </a:moveTo>
                    <a:lnTo>
                      <a:pt x="15175" y="18151"/>
                    </a:lnTo>
                    <a:lnTo>
                      <a:pt x="15175" y="10264"/>
                    </a:lnTo>
                    <a:lnTo>
                      <a:pt x="14473" y="10264"/>
                    </a:lnTo>
                    <a:cubicBezTo>
                      <a:pt x="14422" y="10561"/>
                      <a:pt x="14329" y="10805"/>
                      <a:pt x="14192" y="10998"/>
                    </a:cubicBezTo>
                    <a:cubicBezTo>
                      <a:pt x="14055" y="11191"/>
                      <a:pt x="13888" y="11343"/>
                      <a:pt x="13690" y="11454"/>
                    </a:cubicBezTo>
                    <a:cubicBezTo>
                      <a:pt x="13492" y="11565"/>
                      <a:pt x="13271" y="11641"/>
                      <a:pt x="13026" y="11682"/>
                    </a:cubicBezTo>
                    <a:cubicBezTo>
                      <a:pt x="12781" y="11723"/>
                      <a:pt x="12529" y="11743"/>
                      <a:pt x="12270" y="11743"/>
                    </a:cubicBezTo>
                    <a:lnTo>
                      <a:pt x="12270" y="12499"/>
                    </a:lnTo>
                    <a:lnTo>
                      <a:pt x="14257" y="12499"/>
                    </a:lnTo>
                    <a:cubicBezTo>
                      <a:pt x="14257" y="12499"/>
                      <a:pt x="14257" y="18151"/>
                      <a:pt x="14257" y="18151"/>
                    </a:cubicBezTo>
                    <a:close/>
                    <a:moveTo>
                      <a:pt x="20618" y="6873"/>
                    </a:moveTo>
                    <a:lnTo>
                      <a:pt x="982" y="6873"/>
                    </a:lnTo>
                    <a:lnTo>
                      <a:pt x="982" y="3928"/>
                    </a:lnTo>
                    <a:cubicBezTo>
                      <a:pt x="982" y="3385"/>
                      <a:pt x="1421" y="2945"/>
                      <a:pt x="1964" y="2945"/>
                    </a:cubicBezTo>
                    <a:lnTo>
                      <a:pt x="3927" y="2945"/>
                    </a:lnTo>
                    <a:lnTo>
                      <a:pt x="3927" y="4418"/>
                    </a:lnTo>
                    <a:cubicBezTo>
                      <a:pt x="3927" y="4690"/>
                      <a:pt x="4147" y="4909"/>
                      <a:pt x="4418" y="4909"/>
                    </a:cubicBezTo>
                    <a:cubicBezTo>
                      <a:pt x="4690" y="4909"/>
                      <a:pt x="4909" y="4690"/>
                      <a:pt x="4909" y="4418"/>
                    </a:cubicBezTo>
                    <a:lnTo>
                      <a:pt x="4909" y="2945"/>
                    </a:lnTo>
                    <a:lnTo>
                      <a:pt x="16691" y="2945"/>
                    </a:lnTo>
                    <a:lnTo>
                      <a:pt x="16691" y="4418"/>
                    </a:lnTo>
                    <a:cubicBezTo>
                      <a:pt x="16691" y="4690"/>
                      <a:pt x="16910" y="4909"/>
                      <a:pt x="17182" y="4909"/>
                    </a:cubicBezTo>
                    <a:cubicBezTo>
                      <a:pt x="17453" y="4909"/>
                      <a:pt x="17673" y="4690"/>
                      <a:pt x="17673" y="4418"/>
                    </a:cubicBezTo>
                    <a:lnTo>
                      <a:pt x="17673" y="2945"/>
                    </a:lnTo>
                    <a:lnTo>
                      <a:pt x="19636" y="2945"/>
                    </a:lnTo>
                    <a:cubicBezTo>
                      <a:pt x="20179" y="2945"/>
                      <a:pt x="20618" y="3385"/>
                      <a:pt x="20618" y="3928"/>
                    </a:cubicBezTo>
                    <a:cubicBezTo>
                      <a:pt x="20618" y="3928"/>
                      <a:pt x="20618" y="6873"/>
                      <a:pt x="20618" y="6873"/>
                    </a:cubicBezTo>
                    <a:close/>
                    <a:moveTo>
                      <a:pt x="20618" y="19636"/>
                    </a:moveTo>
                    <a:cubicBezTo>
                      <a:pt x="20618" y="20179"/>
                      <a:pt x="20179" y="20618"/>
                      <a:pt x="19636" y="20618"/>
                    </a:cubicBezTo>
                    <a:lnTo>
                      <a:pt x="1964" y="20618"/>
                    </a:lnTo>
                    <a:cubicBezTo>
                      <a:pt x="1421" y="20618"/>
                      <a:pt x="982" y="20179"/>
                      <a:pt x="982" y="19636"/>
                    </a:cubicBezTo>
                    <a:lnTo>
                      <a:pt x="982" y="7855"/>
                    </a:lnTo>
                    <a:lnTo>
                      <a:pt x="20618" y="7855"/>
                    </a:lnTo>
                    <a:cubicBezTo>
                      <a:pt x="20618" y="7855"/>
                      <a:pt x="20618" y="19636"/>
                      <a:pt x="20618" y="19636"/>
                    </a:cubicBezTo>
                    <a:close/>
                    <a:moveTo>
                      <a:pt x="19636" y="1964"/>
                    </a:moveTo>
                    <a:lnTo>
                      <a:pt x="17673" y="1964"/>
                    </a:lnTo>
                    <a:lnTo>
                      <a:pt x="17673" y="491"/>
                    </a:lnTo>
                    <a:cubicBezTo>
                      <a:pt x="17673" y="220"/>
                      <a:pt x="17453" y="0"/>
                      <a:pt x="17182" y="0"/>
                    </a:cubicBezTo>
                    <a:cubicBezTo>
                      <a:pt x="16910" y="0"/>
                      <a:pt x="16691" y="220"/>
                      <a:pt x="16691" y="491"/>
                    </a:cubicBezTo>
                    <a:lnTo>
                      <a:pt x="16691" y="1964"/>
                    </a:lnTo>
                    <a:lnTo>
                      <a:pt x="4909" y="1964"/>
                    </a:lnTo>
                    <a:lnTo>
                      <a:pt x="4909" y="491"/>
                    </a:lnTo>
                    <a:cubicBezTo>
                      <a:pt x="4909" y="220"/>
                      <a:pt x="4690" y="0"/>
                      <a:pt x="4418" y="0"/>
                    </a:cubicBezTo>
                    <a:cubicBezTo>
                      <a:pt x="4147" y="0"/>
                      <a:pt x="3927" y="220"/>
                      <a:pt x="3927" y="491"/>
                    </a:cubicBezTo>
                    <a:lnTo>
                      <a:pt x="3927" y="1964"/>
                    </a:lnTo>
                    <a:lnTo>
                      <a:pt x="1964" y="1964"/>
                    </a:lnTo>
                    <a:cubicBezTo>
                      <a:pt x="879" y="1964"/>
                      <a:pt x="0" y="2843"/>
                      <a:pt x="0" y="3928"/>
                    </a:cubicBezTo>
                    <a:lnTo>
                      <a:pt x="0" y="19636"/>
                    </a:lnTo>
                    <a:cubicBezTo>
                      <a:pt x="0" y="20721"/>
                      <a:pt x="879" y="21600"/>
                      <a:pt x="1964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721"/>
                      <a:pt x="21600" y="19636"/>
                    </a:cubicBezTo>
                    <a:lnTo>
                      <a:pt x="21600" y="3928"/>
                    </a:lnTo>
                    <a:cubicBezTo>
                      <a:pt x="21600" y="2843"/>
                      <a:pt x="20721" y="1964"/>
                      <a:pt x="19636" y="1964"/>
                    </a:cubicBezTo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6824526" y="3945453"/>
              <a:ext cx="4199074" cy="2951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للمثلث 3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29844" y="4521085"/>
            <a:ext cx="4693756" cy="494682"/>
            <a:chOff x="6329844" y="4521085"/>
            <a:chExt cx="4693756" cy="494682"/>
          </a:xfrm>
        </p:grpSpPr>
        <p:grpSp>
          <p:nvGrpSpPr>
            <p:cNvPr id="16" name="组合 15"/>
            <p:cNvGrpSpPr/>
            <p:nvPr/>
          </p:nvGrpSpPr>
          <p:grpSpPr>
            <a:xfrm>
              <a:off x="6329844" y="4521085"/>
              <a:ext cx="494682" cy="494682"/>
              <a:chOff x="7214440" y="4445415"/>
              <a:chExt cx="413117" cy="413117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7214440" y="4445415"/>
                <a:ext cx="413117" cy="413117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" name="任意多边形: 形状 21"/>
              <p:cNvSpPr/>
              <p:nvPr/>
            </p:nvSpPr>
            <p:spPr>
              <a:xfrm>
                <a:off x="7298468" y="4542637"/>
                <a:ext cx="240468" cy="218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44" extrusionOk="0">
                    <a:moveTo>
                      <a:pt x="20618" y="7406"/>
                    </a:moveTo>
                    <a:lnTo>
                      <a:pt x="13580" y="7406"/>
                    </a:lnTo>
                    <a:cubicBezTo>
                      <a:pt x="13156" y="6803"/>
                      <a:pt x="12718" y="6095"/>
                      <a:pt x="12319" y="5293"/>
                    </a:cubicBezTo>
                    <a:lnTo>
                      <a:pt x="20618" y="5293"/>
                    </a:lnTo>
                    <a:cubicBezTo>
                      <a:pt x="20618" y="5293"/>
                      <a:pt x="20618" y="7406"/>
                      <a:pt x="20618" y="7406"/>
                    </a:cubicBezTo>
                    <a:close/>
                    <a:moveTo>
                      <a:pt x="19636" y="13747"/>
                    </a:moveTo>
                    <a:lnTo>
                      <a:pt x="11291" y="13747"/>
                    </a:lnTo>
                    <a:lnTo>
                      <a:pt x="11291" y="8463"/>
                    </a:lnTo>
                    <a:lnTo>
                      <a:pt x="13090" y="8463"/>
                    </a:lnTo>
                    <a:cubicBezTo>
                      <a:pt x="14022" y="9712"/>
                      <a:pt x="14815" y="10437"/>
                      <a:pt x="14882" y="10497"/>
                    </a:cubicBezTo>
                    <a:cubicBezTo>
                      <a:pt x="15009" y="10610"/>
                      <a:pt x="15174" y="10644"/>
                      <a:pt x="15323" y="10601"/>
                    </a:cubicBezTo>
                    <a:cubicBezTo>
                      <a:pt x="15418" y="10574"/>
                      <a:pt x="15505" y="10516"/>
                      <a:pt x="15573" y="10429"/>
                    </a:cubicBezTo>
                    <a:cubicBezTo>
                      <a:pt x="15746" y="10205"/>
                      <a:pt x="15718" y="9871"/>
                      <a:pt x="15510" y="9684"/>
                    </a:cubicBezTo>
                    <a:cubicBezTo>
                      <a:pt x="15498" y="9674"/>
                      <a:pt x="15023" y="9238"/>
                      <a:pt x="14383" y="8463"/>
                    </a:cubicBezTo>
                    <a:lnTo>
                      <a:pt x="19636" y="8463"/>
                    </a:lnTo>
                    <a:cubicBezTo>
                      <a:pt x="19636" y="8463"/>
                      <a:pt x="19636" y="13747"/>
                      <a:pt x="19636" y="13747"/>
                    </a:cubicBezTo>
                    <a:close/>
                    <a:moveTo>
                      <a:pt x="19636" y="20087"/>
                    </a:moveTo>
                    <a:lnTo>
                      <a:pt x="11291" y="20087"/>
                    </a:lnTo>
                    <a:lnTo>
                      <a:pt x="11291" y="14803"/>
                    </a:lnTo>
                    <a:lnTo>
                      <a:pt x="19636" y="14803"/>
                    </a:lnTo>
                    <a:cubicBezTo>
                      <a:pt x="19636" y="14803"/>
                      <a:pt x="19636" y="20087"/>
                      <a:pt x="19636" y="20087"/>
                    </a:cubicBezTo>
                    <a:close/>
                    <a:moveTo>
                      <a:pt x="11291" y="5461"/>
                    </a:moveTo>
                    <a:cubicBezTo>
                      <a:pt x="11626" y="6178"/>
                      <a:pt x="11991" y="6828"/>
                      <a:pt x="12360" y="7406"/>
                    </a:cubicBezTo>
                    <a:lnTo>
                      <a:pt x="11291" y="7406"/>
                    </a:lnTo>
                    <a:cubicBezTo>
                      <a:pt x="11291" y="7406"/>
                      <a:pt x="11291" y="5461"/>
                      <a:pt x="11291" y="5461"/>
                    </a:cubicBezTo>
                    <a:close/>
                    <a:moveTo>
                      <a:pt x="12871" y="1481"/>
                    </a:moveTo>
                    <a:cubicBezTo>
                      <a:pt x="14045" y="751"/>
                      <a:pt x="15436" y="979"/>
                      <a:pt x="15979" y="1990"/>
                    </a:cubicBezTo>
                    <a:cubicBezTo>
                      <a:pt x="16343" y="2668"/>
                      <a:pt x="16223" y="3523"/>
                      <a:pt x="15755" y="4236"/>
                    </a:cubicBezTo>
                    <a:lnTo>
                      <a:pt x="11845" y="4236"/>
                    </a:lnTo>
                    <a:cubicBezTo>
                      <a:pt x="11740" y="3975"/>
                      <a:pt x="11641" y="3708"/>
                      <a:pt x="11550" y="3432"/>
                    </a:cubicBezTo>
                    <a:cubicBezTo>
                      <a:pt x="11653" y="2691"/>
                      <a:pt x="12120" y="1947"/>
                      <a:pt x="12871" y="1481"/>
                    </a:cubicBezTo>
                    <a:moveTo>
                      <a:pt x="10309" y="7406"/>
                    </a:moveTo>
                    <a:lnTo>
                      <a:pt x="9224" y="7406"/>
                    </a:lnTo>
                    <a:cubicBezTo>
                      <a:pt x="9600" y="6819"/>
                      <a:pt x="9970" y="6158"/>
                      <a:pt x="10309" y="5429"/>
                    </a:cubicBezTo>
                    <a:cubicBezTo>
                      <a:pt x="10309" y="5429"/>
                      <a:pt x="10309" y="7406"/>
                      <a:pt x="10309" y="7406"/>
                    </a:cubicBezTo>
                    <a:close/>
                    <a:moveTo>
                      <a:pt x="10309" y="13747"/>
                    </a:moveTo>
                    <a:lnTo>
                      <a:pt x="1964" y="13747"/>
                    </a:lnTo>
                    <a:lnTo>
                      <a:pt x="1964" y="8463"/>
                    </a:lnTo>
                    <a:lnTo>
                      <a:pt x="7202" y="8463"/>
                    </a:lnTo>
                    <a:cubicBezTo>
                      <a:pt x="6563" y="9238"/>
                      <a:pt x="6087" y="9674"/>
                      <a:pt x="6075" y="9684"/>
                    </a:cubicBezTo>
                    <a:cubicBezTo>
                      <a:pt x="5867" y="9871"/>
                      <a:pt x="5839" y="10205"/>
                      <a:pt x="6012" y="10429"/>
                    </a:cubicBezTo>
                    <a:cubicBezTo>
                      <a:pt x="6080" y="10516"/>
                      <a:pt x="6167" y="10574"/>
                      <a:pt x="6261" y="10601"/>
                    </a:cubicBezTo>
                    <a:cubicBezTo>
                      <a:pt x="6411" y="10644"/>
                      <a:pt x="6575" y="10610"/>
                      <a:pt x="6703" y="10497"/>
                    </a:cubicBezTo>
                    <a:cubicBezTo>
                      <a:pt x="6770" y="10437"/>
                      <a:pt x="7563" y="9712"/>
                      <a:pt x="8495" y="8463"/>
                    </a:cubicBezTo>
                    <a:lnTo>
                      <a:pt x="10309" y="8463"/>
                    </a:lnTo>
                    <a:cubicBezTo>
                      <a:pt x="10309" y="8463"/>
                      <a:pt x="10309" y="13747"/>
                      <a:pt x="10309" y="13747"/>
                    </a:cubicBezTo>
                    <a:close/>
                    <a:moveTo>
                      <a:pt x="10309" y="20087"/>
                    </a:moveTo>
                    <a:lnTo>
                      <a:pt x="1964" y="20087"/>
                    </a:lnTo>
                    <a:lnTo>
                      <a:pt x="1964" y="14803"/>
                    </a:lnTo>
                    <a:lnTo>
                      <a:pt x="10309" y="14803"/>
                    </a:lnTo>
                    <a:cubicBezTo>
                      <a:pt x="10309" y="14803"/>
                      <a:pt x="10309" y="20087"/>
                      <a:pt x="10309" y="20087"/>
                    </a:cubicBezTo>
                    <a:close/>
                    <a:moveTo>
                      <a:pt x="982" y="7406"/>
                    </a:moveTo>
                    <a:lnTo>
                      <a:pt x="982" y="5293"/>
                    </a:lnTo>
                    <a:lnTo>
                      <a:pt x="9266" y="5293"/>
                    </a:lnTo>
                    <a:cubicBezTo>
                      <a:pt x="8867" y="6095"/>
                      <a:pt x="8429" y="6803"/>
                      <a:pt x="8005" y="7406"/>
                    </a:cubicBezTo>
                    <a:cubicBezTo>
                      <a:pt x="8005" y="7406"/>
                      <a:pt x="982" y="7406"/>
                      <a:pt x="982" y="7406"/>
                    </a:cubicBezTo>
                    <a:close/>
                    <a:moveTo>
                      <a:pt x="5606" y="1990"/>
                    </a:moveTo>
                    <a:cubicBezTo>
                      <a:pt x="6148" y="980"/>
                      <a:pt x="7540" y="751"/>
                      <a:pt x="8714" y="1481"/>
                    </a:cubicBezTo>
                    <a:cubicBezTo>
                      <a:pt x="9465" y="1948"/>
                      <a:pt x="9931" y="2692"/>
                      <a:pt x="10035" y="3433"/>
                    </a:cubicBezTo>
                    <a:cubicBezTo>
                      <a:pt x="9944" y="3708"/>
                      <a:pt x="9845" y="3975"/>
                      <a:pt x="9740" y="4236"/>
                    </a:cubicBezTo>
                    <a:lnTo>
                      <a:pt x="5830" y="4236"/>
                    </a:lnTo>
                    <a:cubicBezTo>
                      <a:pt x="5362" y="3523"/>
                      <a:pt x="5242" y="2668"/>
                      <a:pt x="5606" y="1990"/>
                    </a:cubicBezTo>
                    <a:moveTo>
                      <a:pt x="20618" y="4236"/>
                    </a:moveTo>
                    <a:lnTo>
                      <a:pt x="16874" y="4236"/>
                    </a:lnTo>
                    <a:cubicBezTo>
                      <a:pt x="17259" y="3325"/>
                      <a:pt x="17284" y="2310"/>
                      <a:pt x="16829" y="1461"/>
                    </a:cubicBezTo>
                    <a:cubicBezTo>
                      <a:pt x="16015" y="-54"/>
                      <a:pt x="14024" y="-456"/>
                      <a:pt x="12380" y="565"/>
                    </a:cubicBezTo>
                    <a:cubicBezTo>
                      <a:pt x="11747" y="959"/>
                      <a:pt x="11277" y="1511"/>
                      <a:pt x="10965" y="2122"/>
                    </a:cubicBezTo>
                    <a:cubicBezTo>
                      <a:pt x="10949" y="2115"/>
                      <a:pt x="10937" y="2103"/>
                      <a:pt x="10920" y="2098"/>
                    </a:cubicBezTo>
                    <a:cubicBezTo>
                      <a:pt x="10909" y="2095"/>
                      <a:pt x="10899" y="2097"/>
                      <a:pt x="10888" y="2095"/>
                    </a:cubicBezTo>
                    <a:cubicBezTo>
                      <a:pt x="10861" y="2089"/>
                      <a:pt x="10834" y="2089"/>
                      <a:pt x="10806" y="2088"/>
                    </a:cubicBezTo>
                    <a:cubicBezTo>
                      <a:pt x="10782" y="2089"/>
                      <a:pt x="10759" y="2089"/>
                      <a:pt x="10735" y="2093"/>
                    </a:cubicBezTo>
                    <a:cubicBezTo>
                      <a:pt x="10712" y="2096"/>
                      <a:pt x="10689" y="2090"/>
                      <a:pt x="10665" y="2098"/>
                    </a:cubicBezTo>
                    <a:cubicBezTo>
                      <a:pt x="10648" y="2103"/>
                      <a:pt x="10636" y="2115"/>
                      <a:pt x="10620" y="2122"/>
                    </a:cubicBezTo>
                    <a:cubicBezTo>
                      <a:pt x="10307" y="1511"/>
                      <a:pt x="9837" y="959"/>
                      <a:pt x="9205" y="566"/>
                    </a:cubicBezTo>
                    <a:cubicBezTo>
                      <a:pt x="7561" y="-456"/>
                      <a:pt x="5569" y="-54"/>
                      <a:pt x="4755" y="1461"/>
                    </a:cubicBezTo>
                    <a:cubicBezTo>
                      <a:pt x="4301" y="2310"/>
                      <a:pt x="4325" y="3325"/>
                      <a:pt x="4711" y="4236"/>
                    </a:cubicBezTo>
                    <a:lnTo>
                      <a:pt x="982" y="4236"/>
                    </a:lnTo>
                    <a:cubicBezTo>
                      <a:pt x="440" y="4236"/>
                      <a:pt x="0" y="4709"/>
                      <a:pt x="0" y="5293"/>
                    </a:cubicBezTo>
                    <a:lnTo>
                      <a:pt x="0" y="7406"/>
                    </a:lnTo>
                    <a:cubicBezTo>
                      <a:pt x="0" y="7990"/>
                      <a:pt x="440" y="8463"/>
                      <a:pt x="982" y="8463"/>
                    </a:cubicBezTo>
                    <a:lnTo>
                      <a:pt x="982" y="20087"/>
                    </a:lnTo>
                    <a:cubicBezTo>
                      <a:pt x="982" y="20671"/>
                      <a:pt x="1422" y="21144"/>
                      <a:pt x="1964" y="21144"/>
                    </a:cubicBezTo>
                    <a:lnTo>
                      <a:pt x="19636" y="21144"/>
                    </a:lnTo>
                    <a:cubicBezTo>
                      <a:pt x="20178" y="21144"/>
                      <a:pt x="20618" y="20671"/>
                      <a:pt x="20618" y="20087"/>
                    </a:cubicBezTo>
                    <a:lnTo>
                      <a:pt x="20618" y="8463"/>
                    </a:lnTo>
                    <a:cubicBezTo>
                      <a:pt x="21160" y="8463"/>
                      <a:pt x="21600" y="7990"/>
                      <a:pt x="21600" y="7406"/>
                    </a:cubicBezTo>
                    <a:lnTo>
                      <a:pt x="21600" y="5293"/>
                    </a:lnTo>
                    <a:cubicBezTo>
                      <a:pt x="21600" y="4709"/>
                      <a:pt x="21160" y="4236"/>
                      <a:pt x="20618" y="4236"/>
                    </a:cubicBezTo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6824526" y="4602260"/>
              <a:ext cx="4199074" cy="2951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للمثلث 2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29844" y="5177891"/>
            <a:ext cx="4693756" cy="494682"/>
            <a:chOff x="6329844" y="5177891"/>
            <a:chExt cx="4693756" cy="494682"/>
          </a:xfrm>
        </p:grpSpPr>
        <p:grpSp>
          <p:nvGrpSpPr>
            <p:cNvPr id="15" name="组合 14"/>
            <p:cNvGrpSpPr/>
            <p:nvPr/>
          </p:nvGrpSpPr>
          <p:grpSpPr>
            <a:xfrm>
              <a:off x="6329844" y="5177891"/>
              <a:ext cx="494682" cy="494682"/>
              <a:chOff x="7214440" y="5223159"/>
              <a:chExt cx="413117" cy="41311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7214440" y="5223159"/>
                <a:ext cx="413117" cy="41311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6" name="任意多边形: 形状 20"/>
              <p:cNvSpPr/>
              <p:nvPr/>
            </p:nvSpPr>
            <p:spPr>
              <a:xfrm>
                <a:off x="7303101" y="5309493"/>
                <a:ext cx="240468" cy="240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chemeClr val="bg2"/>
              </a:solidFill>
              <a:ln w="12700">
                <a:miter lim="400000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6824526" y="5274433"/>
              <a:ext cx="4199074" cy="29514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للمثلث 1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جرافك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انفو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89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" r="555"/>
          <a:stretch/>
        </p:blipFill>
        <p:spPr>
          <a:xfrm rot="5400000">
            <a:off x="336566" y="-336566"/>
            <a:ext cx="6858000" cy="75311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76495" y="2488681"/>
            <a:ext cx="142859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经典综艺体简" panose="02010609000101010101" pitchFamily="49" charset="-122"/>
              </a:rPr>
              <a:t>عنوان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8976" y="3419723"/>
            <a:ext cx="4637087" cy="2934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شرح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81812" y="4214974"/>
            <a:ext cx="1994251" cy="376756"/>
            <a:chOff x="8931239" y="4779393"/>
            <a:chExt cx="1994251" cy="376756"/>
          </a:xfrm>
        </p:grpSpPr>
        <p:sp>
          <p:nvSpPr>
            <p:cNvPr id="6" name="文本框 5"/>
            <p:cNvSpPr txBox="1"/>
            <p:nvPr/>
          </p:nvSpPr>
          <p:spPr>
            <a:xfrm>
              <a:off x="9271000" y="4798494"/>
              <a:ext cx="1654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/>
                  <a:cs typeface="+mn-cs"/>
                </a:rPr>
                <a:t>اسم المقدم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8931239" y="4779393"/>
              <a:ext cx="376756" cy="376756"/>
            </a:xfrm>
            <a:prstGeom prst="ellipse">
              <a:avLst/>
            </a:prstGeom>
            <a:solidFill>
              <a:srgbClr val="FF6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椭圆 14"/>
            <p:cNvSpPr/>
            <p:nvPr/>
          </p:nvSpPr>
          <p:spPr>
            <a:xfrm>
              <a:off x="9032842" y="4871950"/>
              <a:ext cx="173551" cy="191642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334252" y="659565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0000">
                      <a:srgbClr val="FFA400"/>
                    </a:gs>
                    <a:gs pos="50000">
                      <a:srgbClr val="F38B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/>
                <a:ea typeface="微软雅黑"/>
                <a:cs typeface="经典综艺体简" panose="02010609000101010101" pitchFamily="49" charset="-122"/>
              </a:rPr>
              <a:t>شعار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rgbClr val="FFA400"/>
                  </a:gs>
                  <a:gs pos="50000">
                    <a:srgbClr val="F38B00"/>
                  </a:gs>
                </a:gsLst>
                <a:lin ang="5400000" scaled="1"/>
              </a:gra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pic>
        <p:nvPicPr>
          <p:cNvPr id="10" name="Isaac Shepard - Letting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022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5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a3a6766-90ff-4dc9-b46d-9cca8353303c"/>
          <p:cNvGrpSpPr>
            <a:grpSpLocks noChangeAspect="1"/>
          </p:cNvGrpSpPr>
          <p:nvPr/>
        </p:nvGrpSpPr>
        <p:grpSpPr>
          <a:xfrm>
            <a:off x="3632199" y="1849002"/>
            <a:ext cx="4826002" cy="4134722"/>
            <a:chOff x="3386871" y="1255213"/>
            <a:chExt cx="5545413" cy="4751086"/>
          </a:xfrm>
        </p:grpSpPr>
        <p:sp>
          <p:nvSpPr>
            <p:cNvPr id="3" name="ïşḻïďê-Freeform: Shape 3"/>
            <p:cNvSpPr>
              <a:spLocks/>
            </p:cNvSpPr>
            <p:nvPr/>
          </p:nvSpPr>
          <p:spPr bwMode="auto">
            <a:xfrm>
              <a:off x="5874720" y="4842463"/>
              <a:ext cx="169041" cy="650731"/>
            </a:xfrm>
            <a:custGeom>
              <a:avLst/>
              <a:gdLst>
                <a:gd name="T0" fmla="*/ 32 w 65"/>
                <a:gd name="T1" fmla="*/ 0 h 251"/>
                <a:gd name="T2" fmla="*/ 0 w 65"/>
                <a:gd name="T3" fmla="*/ 33 h 251"/>
                <a:gd name="T4" fmla="*/ 32 w 65"/>
                <a:gd name="T5" fmla="*/ 251 h 251"/>
                <a:gd name="T6" fmla="*/ 65 w 65"/>
                <a:gd name="T7" fmla="*/ 33 h 251"/>
                <a:gd name="T8" fmla="*/ 32 w 65"/>
                <a:gd name="T9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51">
                  <a:moveTo>
                    <a:pt x="32" y="0"/>
                  </a:moveTo>
                  <a:cubicBezTo>
                    <a:pt x="14" y="0"/>
                    <a:pt x="0" y="15"/>
                    <a:pt x="0" y="33"/>
                  </a:cubicBezTo>
                  <a:cubicBezTo>
                    <a:pt x="0" y="51"/>
                    <a:pt x="32" y="251"/>
                    <a:pt x="32" y="251"/>
                  </a:cubicBezTo>
                  <a:cubicBezTo>
                    <a:pt x="32" y="251"/>
                    <a:pt x="65" y="51"/>
                    <a:pt x="65" y="33"/>
                  </a:cubicBezTo>
                  <a:cubicBezTo>
                    <a:pt x="65" y="15"/>
                    <a:pt x="50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ïşḻïďê-Freeform: Shape 4"/>
            <p:cNvSpPr>
              <a:spLocks/>
            </p:cNvSpPr>
            <p:nvPr/>
          </p:nvSpPr>
          <p:spPr bwMode="auto">
            <a:xfrm>
              <a:off x="6132019" y="5355568"/>
              <a:ext cx="167544" cy="650731"/>
            </a:xfrm>
            <a:custGeom>
              <a:avLst/>
              <a:gdLst>
                <a:gd name="T0" fmla="*/ 33 w 65"/>
                <a:gd name="T1" fmla="*/ 0 h 251"/>
                <a:gd name="T2" fmla="*/ 0 w 65"/>
                <a:gd name="T3" fmla="*/ 33 h 251"/>
                <a:gd name="T4" fmla="*/ 33 w 65"/>
                <a:gd name="T5" fmla="*/ 251 h 251"/>
                <a:gd name="T6" fmla="*/ 65 w 65"/>
                <a:gd name="T7" fmla="*/ 33 h 251"/>
                <a:gd name="T8" fmla="*/ 33 w 65"/>
                <a:gd name="T9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51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0" y="51"/>
                    <a:pt x="33" y="251"/>
                    <a:pt x="33" y="251"/>
                  </a:cubicBezTo>
                  <a:cubicBezTo>
                    <a:pt x="33" y="251"/>
                    <a:pt x="65" y="51"/>
                    <a:pt x="65" y="33"/>
                  </a:cubicBezTo>
                  <a:cubicBezTo>
                    <a:pt x="65" y="15"/>
                    <a:pt x="51" y="0"/>
                    <a:pt x="33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şḻïďê-Freeform: Shape 5"/>
            <p:cNvSpPr>
              <a:spLocks/>
            </p:cNvSpPr>
            <p:nvPr/>
          </p:nvSpPr>
          <p:spPr bwMode="auto">
            <a:xfrm>
              <a:off x="6401289" y="4927731"/>
              <a:ext cx="169041" cy="647739"/>
            </a:xfrm>
            <a:custGeom>
              <a:avLst/>
              <a:gdLst>
                <a:gd name="T0" fmla="*/ 33 w 65"/>
                <a:gd name="T1" fmla="*/ 0 h 250"/>
                <a:gd name="T2" fmla="*/ 0 w 65"/>
                <a:gd name="T3" fmla="*/ 32 h 250"/>
                <a:gd name="T4" fmla="*/ 33 w 65"/>
                <a:gd name="T5" fmla="*/ 250 h 250"/>
                <a:gd name="T6" fmla="*/ 65 w 65"/>
                <a:gd name="T7" fmla="*/ 32 h 250"/>
                <a:gd name="T8" fmla="*/ 33 w 65"/>
                <a:gd name="T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50">
                  <a:moveTo>
                    <a:pt x="33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50"/>
                    <a:pt x="33" y="250"/>
                    <a:pt x="33" y="250"/>
                  </a:cubicBezTo>
                  <a:cubicBezTo>
                    <a:pt x="33" y="250"/>
                    <a:pt x="65" y="50"/>
                    <a:pt x="65" y="32"/>
                  </a:cubicBezTo>
                  <a:cubicBezTo>
                    <a:pt x="65" y="14"/>
                    <a:pt x="51" y="0"/>
                    <a:pt x="33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045971" y="1255213"/>
              <a:ext cx="2347118" cy="3983659"/>
              <a:chOff x="4892674" y="1532964"/>
              <a:chExt cx="2490788" cy="4227513"/>
            </a:xfrm>
          </p:grpSpPr>
          <p:sp>
            <p:nvSpPr>
              <p:cNvPr id="30" name="ïşḻïďê-Rectangle 7"/>
              <p:cNvSpPr>
                <a:spLocks/>
              </p:cNvSpPr>
              <p:nvPr/>
            </p:nvSpPr>
            <p:spPr bwMode="auto">
              <a:xfrm>
                <a:off x="5783263" y="5054039"/>
                <a:ext cx="709613" cy="23653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ïşḻïďê-Freeform: Shape 9"/>
              <p:cNvSpPr>
                <a:spLocks/>
              </p:cNvSpPr>
              <p:nvPr/>
            </p:nvSpPr>
            <p:spPr bwMode="auto">
              <a:xfrm>
                <a:off x="4892674" y="4066614"/>
                <a:ext cx="2490788" cy="1693863"/>
              </a:xfrm>
              <a:custGeom>
                <a:avLst/>
                <a:gdLst>
                  <a:gd name="T0" fmla="*/ 452 w 904"/>
                  <a:gd name="T1" fmla="*/ 329 h 616"/>
                  <a:gd name="T2" fmla="*/ 873 w 904"/>
                  <a:gd name="T3" fmla="*/ 616 h 616"/>
                  <a:gd name="T4" fmla="*/ 904 w 904"/>
                  <a:gd name="T5" fmla="*/ 452 h 616"/>
                  <a:gd name="T6" fmla="*/ 452 w 904"/>
                  <a:gd name="T7" fmla="*/ 0 h 616"/>
                  <a:gd name="T8" fmla="*/ 0 w 904"/>
                  <a:gd name="T9" fmla="*/ 452 h 616"/>
                  <a:gd name="T10" fmla="*/ 31 w 904"/>
                  <a:gd name="T11" fmla="*/ 616 h 616"/>
                  <a:gd name="T12" fmla="*/ 452 w 904"/>
                  <a:gd name="T13" fmla="*/ 329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4" h="616">
                    <a:moveTo>
                      <a:pt x="452" y="329"/>
                    </a:moveTo>
                    <a:cubicBezTo>
                      <a:pt x="644" y="329"/>
                      <a:pt x="807" y="448"/>
                      <a:pt x="873" y="616"/>
                    </a:cubicBezTo>
                    <a:cubicBezTo>
                      <a:pt x="893" y="566"/>
                      <a:pt x="904" y="510"/>
                      <a:pt x="904" y="452"/>
                    </a:cubicBezTo>
                    <a:cubicBezTo>
                      <a:pt x="904" y="203"/>
                      <a:pt x="702" y="0"/>
                      <a:pt x="452" y="0"/>
                    </a:cubicBezTo>
                    <a:cubicBezTo>
                      <a:pt x="203" y="0"/>
                      <a:pt x="0" y="203"/>
                      <a:pt x="0" y="452"/>
                    </a:cubicBezTo>
                    <a:cubicBezTo>
                      <a:pt x="0" y="510"/>
                      <a:pt x="11" y="566"/>
                      <a:pt x="31" y="616"/>
                    </a:cubicBezTo>
                    <a:cubicBezTo>
                      <a:pt x="97" y="448"/>
                      <a:pt x="260" y="329"/>
                      <a:pt x="452" y="3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ïşḻïďê-Freeform: Shape 11"/>
              <p:cNvSpPr>
                <a:spLocks/>
              </p:cNvSpPr>
              <p:nvPr/>
            </p:nvSpPr>
            <p:spPr bwMode="auto">
              <a:xfrm>
                <a:off x="5368926" y="1532964"/>
                <a:ext cx="1538288" cy="3667125"/>
              </a:xfrm>
              <a:custGeom>
                <a:avLst/>
                <a:gdLst>
                  <a:gd name="T0" fmla="*/ 279 w 558"/>
                  <a:gd name="T1" fmla="*/ 1309 h 1333"/>
                  <a:gd name="T2" fmla="*/ 438 w 558"/>
                  <a:gd name="T3" fmla="*/ 1333 h 1333"/>
                  <a:gd name="T4" fmla="*/ 558 w 558"/>
                  <a:gd name="T5" fmla="*/ 774 h 1333"/>
                  <a:gd name="T6" fmla="*/ 279 w 558"/>
                  <a:gd name="T7" fmla="*/ 0 h 1333"/>
                  <a:gd name="T8" fmla="*/ 0 w 558"/>
                  <a:gd name="T9" fmla="*/ 774 h 1333"/>
                  <a:gd name="T10" fmla="*/ 120 w 558"/>
                  <a:gd name="T11" fmla="*/ 1333 h 1333"/>
                  <a:gd name="T12" fmla="*/ 279 w 558"/>
                  <a:gd name="T13" fmla="*/ 1309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8" h="1333">
                    <a:moveTo>
                      <a:pt x="279" y="1309"/>
                    </a:moveTo>
                    <a:cubicBezTo>
                      <a:pt x="335" y="1309"/>
                      <a:pt x="388" y="1317"/>
                      <a:pt x="438" y="1333"/>
                    </a:cubicBezTo>
                    <a:cubicBezTo>
                      <a:pt x="513" y="1182"/>
                      <a:pt x="558" y="987"/>
                      <a:pt x="558" y="774"/>
                    </a:cubicBezTo>
                    <a:cubicBezTo>
                      <a:pt x="558" y="436"/>
                      <a:pt x="445" y="143"/>
                      <a:pt x="279" y="0"/>
                    </a:cubicBezTo>
                    <a:cubicBezTo>
                      <a:pt x="113" y="143"/>
                      <a:pt x="0" y="436"/>
                      <a:pt x="0" y="774"/>
                    </a:cubicBezTo>
                    <a:cubicBezTo>
                      <a:pt x="0" y="987"/>
                      <a:pt x="45" y="1182"/>
                      <a:pt x="120" y="1333"/>
                    </a:cubicBezTo>
                    <a:cubicBezTo>
                      <a:pt x="170" y="1317"/>
                      <a:pt x="223" y="1309"/>
                      <a:pt x="279" y="13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şḻïďê-Freeform: Shape 15"/>
              <p:cNvSpPr>
                <a:spLocks/>
              </p:cNvSpPr>
              <p:nvPr/>
            </p:nvSpPr>
            <p:spPr bwMode="auto">
              <a:xfrm>
                <a:off x="5972175" y="3983727"/>
                <a:ext cx="331788" cy="1773238"/>
              </a:xfrm>
              <a:custGeom>
                <a:avLst/>
                <a:gdLst>
                  <a:gd name="T0" fmla="*/ 60 w 120"/>
                  <a:gd name="T1" fmla="*/ 0 h 645"/>
                  <a:gd name="T2" fmla="*/ 0 w 120"/>
                  <a:gd name="T3" fmla="*/ 322 h 645"/>
                  <a:gd name="T4" fmla="*/ 60 w 120"/>
                  <a:gd name="T5" fmla="*/ 645 h 645"/>
                  <a:gd name="T6" fmla="*/ 120 w 120"/>
                  <a:gd name="T7" fmla="*/ 322 h 645"/>
                  <a:gd name="T8" fmla="*/ 60 w 120"/>
                  <a:gd name="T9" fmla="*/ 0 h 6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645">
                    <a:moveTo>
                      <a:pt x="60" y="0"/>
                    </a:moveTo>
                    <a:cubicBezTo>
                      <a:pt x="24" y="60"/>
                      <a:pt x="0" y="182"/>
                      <a:pt x="0" y="322"/>
                    </a:cubicBezTo>
                    <a:cubicBezTo>
                      <a:pt x="0" y="463"/>
                      <a:pt x="24" y="585"/>
                      <a:pt x="60" y="645"/>
                    </a:cubicBezTo>
                    <a:cubicBezTo>
                      <a:pt x="96" y="585"/>
                      <a:pt x="120" y="463"/>
                      <a:pt x="120" y="322"/>
                    </a:cubicBezTo>
                    <a:cubicBezTo>
                      <a:pt x="120" y="182"/>
                      <a:pt x="96" y="60"/>
                      <a:pt x="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ïşḻïďê-Oval 17"/>
              <p:cNvSpPr>
                <a:spLocks/>
              </p:cNvSpPr>
              <p:nvPr/>
            </p:nvSpPr>
            <p:spPr bwMode="auto">
              <a:xfrm>
                <a:off x="5705476" y="2801377"/>
                <a:ext cx="865188" cy="8604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ïşḻïďê-Oval 18"/>
              <p:cNvSpPr>
                <a:spLocks/>
              </p:cNvSpPr>
              <p:nvPr/>
            </p:nvSpPr>
            <p:spPr bwMode="auto">
              <a:xfrm>
                <a:off x="5837238" y="2933139"/>
                <a:ext cx="601663" cy="60007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7" name="ïşḻïďê-Straight Connector 21"/>
            <p:cNvCxnSpPr/>
            <p:nvPr/>
          </p:nvCxnSpPr>
          <p:spPr>
            <a:xfrm>
              <a:off x="6468605" y="2848221"/>
              <a:ext cx="1688027" cy="0"/>
            </a:xfrm>
            <a:prstGeom prst="line">
              <a:avLst/>
            </a:prstGeom>
            <a:ln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2"/>
            <p:cNvGrpSpPr/>
            <p:nvPr/>
          </p:nvGrpSpPr>
          <p:grpSpPr>
            <a:xfrm>
              <a:off x="6944313" y="4584103"/>
              <a:ext cx="1212321" cy="491098"/>
              <a:chOff x="6907213" y="4773425"/>
              <a:chExt cx="1631576" cy="491098"/>
            </a:xfrm>
          </p:grpSpPr>
          <p:cxnSp>
            <p:nvCxnSpPr>
              <p:cNvPr id="28" name="ïṧḷïḓê-Straight Connector 23"/>
              <p:cNvCxnSpPr/>
              <p:nvPr/>
            </p:nvCxnSpPr>
            <p:spPr>
              <a:xfrm>
                <a:off x="6907213" y="4773425"/>
                <a:ext cx="1613647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ïṧḷïḓê-Straight Connector 24"/>
              <p:cNvCxnSpPr/>
              <p:nvPr/>
            </p:nvCxnSpPr>
            <p:spPr>
              <a:xfrm>
                <a:off x="8538789" y="4773425"/>
                <a:ext cx="0" cy="491098"/>
              </a:xfrm>
              <a:prstGeom prst="line">
                <a:avLst/>
              </a:prstGeom>
              <a:ln>
                <a:solidFill>
                  <a:schemeClr val="accent5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ïṧḷïḓê-Straight Connector 25"/>
            <p:cNvCxnSpPr/>
            <p:nvPr/>
          </p:nvCxnSpPr>
          <p:spPr>
            <a:xfrm>
              <a:off x="4259388" y="3920444"/>
              <a:ext cx="1552501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26"/>
            <p:cNvGrpSpPr/>
            <p:nvPr/>
          </p:nvGrpSpPr>
          <p:grpSpPr>
            <a:xfrm flipH="1">
              <a:off x="4239530" y="1764769"/>
              <a:ext cx="1899223" cy="491098"/>
              <a:chOff x="6907212" y="4773425"/>
              <a:chExt cx="1631577" cy="491098"/>
            </a:xfrm>
          </p:grpSpPr>
          <p:cxnSp>
            <p:nvCxnSpPr>
              <p:cNvPr id="26" name="ïṧḷïḓê-Straight Connector 27"/>
              <p:cNvCxnSpPr/>
              <p:nvPr/>
            </p:nvCxnSpPr>
            <p:spPr>
              <a:xfrm>
                <a:off x="6907212" y="4773425"/>
                <a:ext cx="1631577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ïṧḷïḓê-Straight Connector 28"/>
              <p:cNvCxnSpPr/>
              <p:nvPr/>
            </p:nvCxnSpPr>
            <p:spPr>
              <a:xfrm>
                <a:off x="8538789" y="4773425"/>
                <a:ext cx="0" cy="491098"/>
              </a:xfrm>
              <a:prstGeom prst="line">
                <a:avLst/>
              </a:prstGeom>
              <a:ln>
                <a:solidFill>
                  <a:schemeClr val="accent2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ïṧḷïḓê-Oval 29"/>
            <p:cNvSpPr/>
            <p:nvPr/>
          </p:nvSpPr>
          <p:spPr>
            <a:xfrm>
              <a:off x="8348377" y="2574629"/>
              <a:ext cx="583907" cy="583905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13" name="ïṧḷïḓê-Oval 32"/>
            <p:cNvSpPr/>
            <p:nvPr/>
          </p:nvSpPr>
          <p:spPr>
            <a:xfrm>
              <a:off x="7961545" y="5039478"/>
              <a:ext cx="583907" cy="583905"/>
            </a:xfrm>
            <a:prstGeom prst="ellipse">
              <a:avLst/>
            </a:prstGeom>
            <a:solidFill>
              <a:schemeClr val="accent5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>
                  <a:latin typeface="Impact" panose="020B0806030902050204" pitchFamily="34" charset="0"/>
                </a:rPr>
                <a:t>04</a:t>
              </a:r>
            </a:p>
          </p:txBody>
        </p:sp>
        <p:sp>
          <p:nvSpPr>
            <p:cNvPr id="16" name="ïṧḷïḓê-Oval 35"/>
            <p:cNvSpPr/>
            <p:nvPr/>
          </p:nvSpPr>
          <p:spPr>
            <a:xfrm>
              <a:off x="4027191" y="2104306"/>
              <a:ext cx="583907" cy="583905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 dirty="0"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18" name="ïṧḷïḓê-Oval 38"/>
            <p:cNvSpPr/>
            <p:nvPr/>
          </p:nvSpPr>
          <p:spPr>
            <a:xfrm>
              <a:off x="3386871" y="3668765"/>
              <a:ext cx="583907" cy="583905"/>
            </a:xfrm>
            <a:prstGeom prst="ellipse">
              <a:avLst/>
            </a:prstGeom>
            <a:solidFill>
              <a:schemeClr val="accent4"/>
            </a:solidFill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/>
              <a:r>
                <a:rPr lang="en-US">
                  <a:latin typeface="Impact" panose="020B0806030902050204" pitchFamily="34" charset="0"/>
                </a:rPr>
                <a:t>03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1388" y="1871252"/>
            <a:ext cx="3026902" cy="687461"/>
            <a:chOff x="7483989" y="3339882"/>
            <a:chExt cx="3026902" cy="687461"/>
          </a:xfrm>
        </p:grpSpPr>
        <p:sp>
          <p:nvSpPr>
            <p:cNvPr id="36" name="矩形 35"/>
            <p:cNvSpPr/>
            <p:nvPr/>
          </p:nvSpPr>
          <p:spPr>
            <a:xfrm>
              <a:off x="7483989" y="3732519"/>
              <a:ext cx="3026902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41388" y="4452527"/>
            <a:ext cx="3026902" cy="687461"/>
            <a:chOff x="7483989" y="3339882"/>
            <a:chExt cx="3026902" cy="687461"/>
          </a:xfrm>
        </p:grpSpPr>
        <p:sp>
          <p:nvSpPr>
            <p:cNvPr id="42" name="矩形 41"/>
            <p:cNvSpPr/>
            <p:nvPr/>
          </p:nvSpPr>
          <p:spPr>
            <a:xfrm>
              <a:off x="7483989" y="3732519"/>
              <a:ext cx="3026902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223711" y="1871252"/>
            <a:ext cx="3026902" cy="687461"/>
            <a:chOff x="7483989" y="3339882"/>
            <a:chExt cx="3026902" cy="687461"/>
          </a:xfrm>
        </p:grpSpPr>
        <p:sp>
          <p:nvSpPr>
            <p:cNvPr id="45" name="矩形 44"/>
            <p:cNvSpPr/>
            <p:nvPr/>
          </p:nvSpPr>
          <p:spPr>
            <a:xfrm>
              <a:off x="7483989" y="3732519"/>
              <a:ext cx="3026902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846033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223711" y="4452527"/>
            <a:ext cx="3026902" cy="687461"/>
            <a:chOff x="7483989" y="3339882"/>
            <a:chExt cx="3026902" cy="687461"/>
          </a:xfrm>
        </p:grpSpPr>
        <p:sp>
          <p:nvSpPr>
            <p:cNvPr id="48" name="矩形 47"/>
            <p:cNvSpPr/>
            <p:nvPr/>
          </p:nvSpPr>
          <p:spPr>
            <a:xfrm>
              <a:off x="7483989" y="3732519"/>
              <a:ext cx="3026902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46033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50" name="直接连接符 49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جرافيك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انفو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45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493942" y="1980583"/>
            <a:ext cx="1942023" cy="2078071"/>
            <a:chOff x="1161144" y="1785035"/>
            <a:chExt cx="2369000" cy="2534960"/>
          </a:xfrm>
        </p:grpSpPr>
        <p:grpSp>
          <p:nvGrpSpPr>
            <p:cNvPr id="6" name="组合 5"/>
            <p:cNvGrpSpPr/>
            <p:nvPr/>
          </p:nvGrpSpPr>
          <p:grpSpPr>
            <a:xfrm>
              <a:off x="1161144" y="1950996"/>
              <a:ext cx="2369000" cy="2368999"/>
              <a:chOff x="824545" y="1875863"/>
              <a:chExt cx="2530586" cy="2530585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24545" y="1875863"/>
                <a:ext cx="2530586" cy="25305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954664" y="2005982"/>
                <a:ext cx="2270346" cy="2270346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258698" y="1785035"/>
              <a:ext cx="973815" cy="973815"/>
              <a:chOff x="928753" y="1698582"/>
              <a:chExt cx="1040237" cy="1040237"/>
            </a:xfrm>
          </p:grpSpPr>
          <p:sp>
            <p:nvSpPr>
              <p:cNvPr id="77" name="椭圆 76"/>
              <p:cNvSpPr/>
              <p:nvPr/>
            </p:nvSpPr>
            <p:spPr>
              <a:xfrm>
                <a:off x="928753" y="1698582"/>
                <a:ext cx="1040237" cy="1040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sx="101000" sy="101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Freeform 44"/>
              <p:cNvSpPr>
                <a:spLocks noEditPoints="1"/>
              </p:cNvSpPr>
              <p:nvPr/>
            </p:nvSpPr>
            <p:spPr bwMode="auto">
              <a:xfrm>
                <a:off x="1229384" y="1989146"/>
                <a:ext cx="399094" cy="408516"/>
              </a:xfrm>
              <a:custGeom>
                <a:avLst/>
                <a:gdLst>
                  <a:gd name="T0" fmla="*/ 11676468 w 59"/>
                  <a:gd name="T1" fmla="*/ 473228194 h 60"/>
                  <a:gd name="T2" fmla="*/ 11676468 w 59"/>
                  <a:gd name="T3" fmla="*/ 449567300 h 60"/>
                  <a:gd name="T4" fmla="*/ 151800920 w 59"/>
                  <a:gd name="T5" fmla="*/ 461399467 h 60"/>
                  <a:gd name="T6" fmla="*/ 326958194 w 59"/>
                  <a:gd name="T7" fmla="*/ 224783650 h 60"/>
                  <a:gd name="T8" fmla="*/ 186833742 w 59"/>
                  <a:gd name="T9" fmla="*/ 94647015 h 60"/>
                  <a:gd name="T10" fmla="*/ 93415162 w 59"/>
                  <a:gd name="T11" fmla="*/ 165629696 h 60"/>
                  <a:gd name="T12" fmla="*/ 93415162 w 59"/>
                  <a:gd name="T13" fmla="*/ 224783650 h 60"/>
                  <a:gd name="T14" fmla="*/ 198510210 w 59"/>
                  <a:gd name="T15" fmla="*/ 437738573 h 60"/>
                  <a:gd name="T16" fmla="*/ 35032822 w 59"/>
                  <a:gd name="T17" fmla="*/ 283937604 h 60"/>
                  <a:gd name="T18" fmla="*/ 35032822 w 59"/>
                  <a:gd name="T19" fmla="*/ 106475742 h 60"/>
                  <a:gd name="T20" fmla="*/ 186833742 w 59"/>
                  <a:gd name="T21" fmla="*/ 11832167 h 60"/>
                  <a:gd name="T22" fmla="*/ 408696888 w 59"/>
                  <a:gd name="T23" fmla="*/ 189290590 h 60"/>
                  <a:gd name="T24" fmla="*/ 326958194 w 59"/>
                  <a:gd name="T25" fmla="*/ 224783650 h 60"/>
                  <a:gd name="T26" fmla="*/ 58385758 w 59"/>
                  <a:gd name="T27" fmla="*/ 650690056 h 60"/>
                  <a:gd name="T28" fmla="*/ 58385758 w 59"/>
                  <a:gd name="T29" fmla="*/ 627029163 h 60"/>
                  <a:gd name="T30" fmla="*/ 175157274 w 59"/>
                  <a:gd name="T31" fmla="*/ 520553421 h 60"/>
                  <a:gd name="T32" fmla="*/ 70062226 w 59"/>
                  <a:gd name="T33" fmla="*/ 650690056 h 60"/>
                  <a:gd name="T34" fmla="*/ 233539615 w 59"/>
                  <a:gd name="T35" fmla="*/ 709844010 h 60"/>
                  <a:gd name="T36" fmla="*/ 221863146 w 59"/>
                  <a:gd name="T37" fmla="*/ 556043042 h 60"/>
                  <a:gd name="T38" fmla="*/ 245219500 w 59"/>
                  <a:gd name="T39" fmla="*/ 556043042 h 60"/>
                  <a:gd name="T40" fmla="*/ 653912971 w 59"/>
                  <a:gd name="T41" fmla="*/ 603368269 h 60"/>
                  <a:gd name="T42" fmla="*/ 502112051 w 59"/>
                  <a:gd name="T43" fmla="*/ 698011844 h 60"/>
                  <a:gd name="T44" fmla="*/ 280248904 w 59"/>
                  <a:gd name="T45" fmla="*/ 520553421 h 60"/>
                  <a:gd name="T46" fmla="*/ 361987599 w 59"/>
                  <a:gd name="T47" fmla="*/ 496892527 h 60"/>
                  <a:gd name="T48" fmla="*/ 525468404 w 59"/>
                  <a:gd name="T49" fmla="*/ 603368269 h 60"/>
                  <a:gd name="T50" fmla="*/ 607207098 w 59"/>
                  <a:gd name="T51" fmla="*/ 520553421 h 60"/>
                  <a:gd name="T52" fmla="*/ 478759114 w 59"/>
                  <a:gd name="T53" fmla="*/ 378584619 h 60"/>
                  <a:gd name="T54" fmla="*/ 513788519 w 59"/>
                  <a:gd name="T55" fmla="*/ 283937604 h 60"/>
                  <a:gd name="T56" fmla="*/ 688945793 w 59"/>
                  <a:gd name="T57" fmla="*/ 520553421 h 60"/>
                  <a:gd name="T58" fmla="*/ 467082646 w 59"/>
                  <a:gd name="T59" fmla="*/ 153800969 h 60"/>
                  <a:gd name="T60" fmla="*/ 432049825 w 59"/>
                  <a:gd name="T61" fmla="*/ 153800969 h 60"/>
                  <a:gd name="T62" fmla="*/ 455406178 w 59"/>
                  <a:gd name="T63" fmla="*/ 0 h 60"/>
                  <a:gd name="T64" fmla="*/ 467082646 w 59"/>
                  <a:gd name="T65" fmla="*/ 153800969 h 60"/>
                  <a:gd name="T66" fmla="*/ 513788519 w 59"/>
                  <a:gd name="T67" fmla="*/ 189290590 h 60"/>
                  <a:gd name="T68" fmla="*/ 502112051 w 59"/>
                  <a:gd name="T69" fmla="*/ 165629696 h 60"/>
                  <a:gd name="T70" fmla="*/ 630560035 w 59"/>
                  <a:gd name="T71" fmla="*/ 59153954 h 60"/>
                  <a:gd name="T72" fmla="*/ 525468404 w 59"/>
                  <a:gd name="T73" fmla="*/ 189290590 h 60"/>
                  <a:gd name="T74" fmla="*/ 548821341 w 59"/>
                  <a:gd name="T75" fmla="*/ 260276710 h 60"/>
                  <a:gd name="T76" fmla="*/ 548821341 w 59"/>
                  <a:gd name="T77" fmla="*/ 236615817 h 60"/>
                  <a:gd name="T78" fmla="*/ 688945793 w 59"/>
                  <a:gd name="T79" fmla="*/ 248444544 h 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59" h="60">
                    <a:moveTo>
                      <a:pt x="12" y="40"/>
                    </a:moveTo>
                    <a:cubicBezTo>
                      <a:pt x="1" y="40"/>
                      <a:pt x="1" y="40"/>
                      <a:pt x="1" y="40"/>
                    </a:cubicBezTo>
                    <a:cubicBezTo>
                      <a:pt x="0" y="40"/>
                      <a:pt x="0" y="40"/>
                      <a:pt x="0" y="39"/>
                    </a:cubicBezTo>
                    <a:cubicBezTo>
                      <a:pt x="0" y="39"/>
                      <a:pt x="0" y="38"/>
                      <a:pt x="1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3" y="39"/>
                      <a:pt x="13" y="39"/>
                    </a:cubicBezTo>
                    <a:cubicBezTo>
                      <a:pt x="13" y="40"/>
                      <a:pt x="13" y="40"/>
                      <a:pt x="12" y="40"/>
                    </a:cubicBezTo>
                    <a:close/>
                    <a:moveTo>
                      <a:pt x="28" y="19"/>
                    </a:move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5" y="8"/>
                      <a:pt x="14" y="8"/>
                      <a:pt x="13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7" y="15"/>
                      <a:pt x="7" y="16"/>
                    </a:cubicBezTo>
                    <a:cubicBezTo>
                      <a:pt x="7" y="17"/>
                      <a:pt x="8" y="18"/>
                      <a:pt x="8" y="1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6" y="36"/>
                      <a:pt x="15" y="36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1" y="22"/>
                      <a:pt x="0" y="19"/>
                      <a:pt x="0" y="16"/>
                    </a:cubicBezTo>
                    <a:cubicBezTo>
                      <a:pt x="0" y="14"/>
                      <a:pt x="1" y="11"/>
                      <a:pt x="3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1" y="2"/>
                      <a:pt x="13" y="1"/>
                      <a:pt x="16" y="1"/>
                    </a:cubicBezTo>
                    <a:cubicBezTo>
                      <a:pt x="19" y="1"/>
                      <a:pt x="21" y="2"/>
                      <a:pt x="23" y="4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6" y="17"/>
                      <a:pt x="36" y="17"/>
                      <a:pt x="37" y="18"/>
                    </a:cubicBezTo>
                    <a:lnTo>
                      <a:pt x="28" y="19"/>
                    </a:lnTo>
                    <a:close/>
                    <a:moveTo>
                      <a:pt x="6" y="55"/>
                    </a:moveTo>
                    <a:cubicBezTo>
                      <a:pt x="6" y="55"/>
                      <a:pt x="6" y="55"/>
                      <a:pt x="5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4" y="54"/>
                      <a:pt x="4" y="54"/>
                      <a:pt x="5" y="53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4"/>
                      <a:pt x="15" y="44"/>
                    </a:cubicBezTo>
                    <a:cubicBezTo>
                      <a:pt x="16" y="45"/>
                      <a:pt x="16" y="45"/>
                      <a:pt x="15" y="46"/>
                    </a:cubicBezTo>
                    <a:lnTo>
                      <a:pt x="6" y="55"/>
                    </a:lnTo>
                    <a:close/>
                    <a:moveTo>
                      <a:pt x="21" y="59"/>
                    </a:moveTo>
                    <a:cubicBezTo>
                      <a:pt x="21" y="59"/>
                      <a:pt x="21" y="60"/>
                      <a:pt x="20" y="60"/>
                    </a:cubicBezTo>
                    <a:cubicBezTo>
                      <a:pt x="20" y="60"/>
                      <a:pt x="19" y="59"/>
                      <a:pt x="19" y="59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20" y="46"/>
                      <a:pt x="20" y="46"/>
                    </a:cubicBezTo>
                    <a:cubicBezTo>
                      <a:pt x="21" y="46"/>
                      <a:pt x="21" y="47"/>
                      <a:pt x="21" y="47"/>
                    </a:cubicBezTo>
                    <a:lnTo>
                      <a:pt x="21" y="59"/>
                    </a:lnTo>
                    <a:close/>
                    <a:moveTo>
                      <a:pt x="56" y="51"/>
                    </a:moveTo>
                    <a:cubicBezTo>
                      <a:pt x="50" y="56"/>
                      <a:pt x="50" y="56"/>
                      <a:pt x="50" y="56"/>
                    </a:cubicBezTo>
                    <a:cubicBezTo>
                      <a:pt x="48" y="58"/>
                      <a:pt x="46" y="59"/>
                      <a:pt x="43" y="59"/>
                    </a:cubicBezTo>
                    <a:cubicBezTo>
                      <a:pt x="40" y="59"/>
                      <a:pt x="38" y="58"/>
                      <a:pt x="36" y="56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3" y="44"/>
                      <a:pt x="23" y="43"/>
                      <a:pt x="22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41" y="51"/>
                      <a:pt x="41" y="51"/>
                      <a:pt x="41" y="51"/>
                    </a:cubicBezTo>
                    <a:cubicBezTo>
                      <a:pt x="42" y="53"/>
                      <a:pt x="44" y="53"/>
                      <a:pt x="45" y="51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1" y="46"/>
                      <a:pt x="52" y="45"/>
                      <a:pt x="52" y="44"/>
                    </a:cubicBezTo>
                    <a:cubicBezTo>
                      <a:pt x="52" y="43"/>
                      <a:pt x="51" y="42"/>
                      <a:pt x="51" y="41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2" y="23"/>
                      <a:pt x="43" y="24"/>
                      <a:pt x="44" y="24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8" y="38"/>
                      <a:pt x="59" y="41"/>
                      <a:pt x="59" y="44"/>
                    </a:cubicBezTo>
                    <a:cubicBezTo>
                      <a:pt x="59" y="47"/>
                      <a:pt x="58" y="49"/>
                      <a:pt x="56" y="51"/>
                    </a:cubicBezTo>
                    <a:close/>
                    <a:moveTo>
                      <a:pt x="40" y="13"/>
                    </a:moveTo>
                    <a:cubicBezTo>
                      <a:pt x="40" y="14"/>
                      <a:pt x="39" y="14"/>
                      <a:pt x="39" y="14"/>
                    </a:cubicBezTo>
                    <a:cubicBezTo>
                      <a:pt x="38" y="14"/>
                      <a:pt x="37" y="14"/>
                      <a:pt x="37" y="13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0"/>
                      <a:pt x="39" y="0"/>
                    </a:cubicBezTo>
                    <a:cubicBezTo>
                      <a:pt x="39" y="0"/>
                      <a:pt x="40" y="1"/>
                      <a:pt x="40" y="1"/>
                    </a:cubicBezTo>
                    <a:lnTo>
                      <a:pt x="40" y="13"/>
                    </a:lnTo>
                    <a:close/>
                    <a:moveTo>
                      <a:pt x="45" y="16"/>
                    </a:moveTo>
                    <a:cubicBezTo>
                      <a:pt x="45" y="16"/>
                      <a:pt x="45" y="16"/>
                      <a:pt x="44" y="16"/>
                    </a:cubicBezTo>
                    <a:cubicBezTo>
                      <a:pt x="44" y="16"/>
                      <a:pt x="44" y="16"/>
                      <a:pt x="43" y="16"/>
                    </a:cubicBezTo>
                    <a:cubicBezTo>
                      <a:pt x="43" y="16"/>
                      <a:pt x="43" y="15"/>
                      <a:pt x="43" y="14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5" y="6"/>
                      <a:pt x="55" y="6"/>
                      <a:pt x="54" y="7"/>
                    </a:cubicBezTo>
                    <a:lnTo>
                      <a:pt x="45" y="16"/>
                    </a:lnTo>
                    <a:close/>
                    <a:moveTo>
                      <a:pt x="58" y="22"/>
                    </a:moveTo>
                    <a:cubicBezTo>
                      <a:pt x="47" y="22"/>
                      <a:pt x="47" y="22"/>
                      <a:pt x="47" y="22"/>
                    </a:cubicBezTo>
                    <a:cubicBezTo>
                      <a:pt x="46" y="22"/>
                      <a:pt x="45" y="22"/>
                      <a:pt x="45" y="21"/>
                    </a:cubicBezTo>
                    <a:cubicBezTo>
                      <a:pt x="45" y="20"/>
                      <a:pt x="46" y="20"/>
                      <a:pt x="47" y="2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59" y="20"/>
                      <a:pt x="59" y="20"/>
                      <a:pt x="59" y="21"/>
                    </a:cubicBezTo>
                    <a:cubicBezTo>
                      <a:pt x="59" y="22"/>
                      <a:pt x="59" y="22"/>
                      <a:pt x="58" y="2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1385132" y="4458119"/>
            <a:ext cx="2159641" cy="687461"/>
            <a:chOff x="7483989" y="3339882"/>
            <a:chExt cx="2159641" cy="687461"/>
          </a:xfrm>
        </p:grpSpPr>
        <p:sp>
          <p:nvSpPr>
            <p:cNvPr id="51" name="矩形 50"/>
            <p:cNvSpPr/>
            <p:nvPr/>
          </p:nvSpPr>
          <p:spPr>
            <a:xfrm>
              <a:off x="7483990" y="3732519"/>
              <a:ext cx="215964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 1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995139" y="1980583"/>
            <a:ext cx="1942023" cy="2078071"/>
            <a:chOff x="3661382" y="1785035"/>
            <a:chExt cx="2369000" cy="2534960"/>
          </a:xfrm>
        </p:grpSpPr>
        <p:grpSp>
          <p:nvGrpSpPr>
            <p:cNvPr id="7" name="组合 6"/>
            <p:cNvGrpSpPr/>
            <p:nvPr/>
          </p:nvGrpSpPr>
          <p:grpSpPr>
            <a:xfrm>
              <a:off x="3661382" y="1950996"/>
              <a:ext cx="2369000" cy="2368999"/>
              <a:chOff x="3495320" y="1875863"/>
              <a:chExt cx="2530586" cy="2530585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3495320" y="1875863"/>
                <a:ext cx="2530586" cy="25305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3625439" y="2005982"/>
                <a:ext cx="2270346" cy="2270346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758936" y="1785035"/>
              <a:ext cx="973815" cy="973815"/>
              <a:chOff x="3599528" y="1698582"/>
              <a:chExt cx="1040237" cy="1040237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3599528" y="1698582"/>
                <a:ext cx="1040237" cy="1040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sx="101000" sy="101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Freeform 26"/>
              <p:cNvSpPr>
                <a:spLocks noEditPoints="1"/>
              </p:cNvSpPr>
              <p:nvPr/>
            </p:nvSpPr>
            <p:spPr bwMode="auto">
              <a:xfrm>
                <a:off x="3839967" y="2052638"/>
                <a:ext cx="559358" cy="314244"/>
              </a:xfrm>
              <a:custGeom>
                <a:avLst/>
                <a:gdLst>
                  <a:gd name="T0" fmla="*/ 783759669 w 82"/>
                  <a:gd name="T1" fmla="*/ 547860054 h 46"/>
                  <a:gd name="T2" fmla="*/ 593758996 w 82"/>
                  <a:gd name="T3" fmla="*/ 357301386 h 46"/>
                  <a:gd name="T4" fmla="*/ 653134206 w 82"/>
                  <a:gd name="T5" fmla="*/ 214381522 h 46"/>
                  <a:gd name="T6" fmla="*/ 629384122 w 82"/>
                  <a:gd name="T7" fmla="*/ 166739266 h 46"/>
                  <a:gd name="T8" fmla="*/ 475005129 w 82"/>
                  <a:gd name="T9" fmla="*/ 369211087 h 46"/>
                  <a:gd name="T10" fmla="*/ 463130087 w 82"/>
                  <a:gd name="T11" fmla="*/ 381120788 h 46"/>
                  <a:gd name="T12" fmla="*/ 380004792 w 82"/>
                  <a:gd name="T13" fmla="*/ 381120788 h 46"/>
                  <a:gd name="T14" fmla="*/ 190004119 w 82"/>
                  <a:gd name="T15" fmla="*/ 547860054 h 46"/>
                  <a:gd name="T16" fmla="*/ 0 w 82"/>
                  <a:gd name="T17" fmla="*/ 357301386 h 46"/>
                  <a:gd name="T18" fmla="*/ 190004119 w 82"/>
                  <a:gd name="T19" fmla="*/ 166739266 h 46"/>
                  <a:gd name="T20" fmla="*/ 273129414 w 82"/>
                  <a:gd name="T21" fmla="*/ 190558668 h 46"/>
                  <a:gd name="T22" fmla="*/ 332504624 w 82"/>
                  <a:gd name="T23" fmla="*/ 107190761 h 46"/>
                  <a:gd name="T24" fmla="*/ 237504288 w 82"/>
                  <a:gd name="T25" fmla="*/ 107190761 h 46"/>
                  <a:gd name="T26" fmla="*/ 213754203 w 82"/>
                  <a:gd name="T27" fmla="*/ 83371359 h 46"/>
                  <a:gd name="T28" fmla="*/ 237504288 w 82"/>
                  <a:gd name="T29" fmla="*/ 47638804 h 46"/>
                  <a:gd name="T30" fmla="*/ 403754877 w 82"/>
                  <a:gd name="T31" fmla="*/ 47638804 h 46"/>
                  <a:gd name="T32" fmla="*/ 403754877 w 82"/>
                  <a:gd name="T33" fmla="*/ 107190761 h 46"/>
                  <a:gd name="T34" fmla="*/ 593758996 w 82"/>
                  <a:gd name="T35" fmla="*/ 107190761 h 46"/>
                  <a:gd name="T36" fmla="*/ 558133870 w 82"/>
                  <a:gd name="T37" fmla="*/ 47638804 h 46"/>
                  <a:gd name="T38" fmla="*/ 463130087 w 82"/>
                  <a:gd name="T39" fmla="*/ 47638804 h 46"/>
                  <a:gd name="T40" fmla="*/ 427504961 w 82"/>
                  <a:gd name="T41" fmla="*/ 23819402 h 46"/>
                  <a:gd name="T42" fmla="*/ 463130087 w 82"/>
                  <a:gd name="T43" fmla="*/ 0 h 46"/>
                  <a:gd name="T44" fmla="*/ 570008912 w 82"/>
                  <a:gd name="T45" fmla="*/ 0 h 46"/>
                  <a:gd name="T46" fmla="*/ 593758996 w 82"/>
                  <a:gd name="T47" fmla="*/ 11909701 h 46"/>
                  <a:gd name="T48" fmla="*/ 700634374 w 82"/>
                  <a:gd name="T49" fmla="*/ 178648967 h 46"/>
                  <a:gd name="T50" fmla="*/ 783759669 w 82"/>
                  <a:gd name="T51" fmla="*/ 166739266 h 46"/>
                  <a:gd name="T52" fmla="*/ 973763788 w 82"/>
                  <a:gd name="T53" fmla="*/ 357301386 h 46"/>
                  <a:gd name="T54" fmla="*/ 783759669 w 82"/>
                  <a:gd name="T55" fmla="*/ 547860054 h 46"/>
                  <a:gd name="T56" fmla="*/ 190004119 w 82"/>
                  <a:gd name="T57" fmla="*/ 381120788 h 46"/>
                  <a:gd name="T58" fmla="*/ 166254035 w 82"/>
                  <a:gd name="T59" fmla="*/ 333478533 h 46"/>
                  <a:gd name="T60" fmla="*/ 249379330 w 82"/>
                  <a:gd name="T61" fmla="*/ 226291223 h 46"/>
                  <a:gd name="T62" fmla="*/ 190004119 w 82"/>
                  <a:gd name="T63" fmla="*/ 214381522 h 46"/>
                  <a:gd name="T64" fmla="*/ 47500168 w 82"/>
                  <a:gd name="T65" fmla="*/ 357301386 h 46"/>
                  <a:gd name="T66" fmla="*/ 190004119 w 82"/>
                  <a:gd name="T67" fmla="*/ 488311549 h 46"/>
                  <a:gd name="T68" fmla="*/ 320629582 w 82"/>
                  <a:gd name="T69" fmla="*/ 381120788 h 46"/>
                  <a:gd name="T70" fmla="*/ 190004119 w 82"/>
                  <a:gd name="T71" fmla="*/ 381120788 h 46"/>
                  <a:gd name="T72" fmla="*/ 320629582 w 82"/>
                  <a:gd name="T73" fmla="*/ 321568832 h 46"/>
                  <a:gd name="T74" fmla="*/ 285004456 w 82"/>
                  <a:gd name="T75" fmla="*/ 262020326 h 46"/>
                  <a:gd name="T76" fmla="*/ 237504288 w 82"/>
                  <a:gd name="T77" fmla="*/ 321568832 h 46"/>
                  <a:gd name="T78" fmla="*/ 320629582 w 82"/>
                  <a:gd name="T79" fmla="*/ 321568832 h 46"/>
                  <a:gd name="T80" fmla="*/ 570008912 w 82"/>
                  <a:gd name="T81" fmla="*/ 166739266 h 46"/>
                  <a:gd name="T82" fmla="*/ 368129750 w 82"/>
                  <a:gd name="T83" fmla="*/ 166739266 h 46"/>
                  <a:gd name="T84" fmla="*/ 320629582 w 82"/>
                  <a:gd name="T85" fmla="*/ 214381522 h 46"/>
                  <a:gd name="T86" fmla="*/ 380004792 w 82"/>
                  <a:gd name="T87" fmla="*/ 321568832 h 46"/>
                  <a:gd name="T88" fmla="*/ 439380003 w 82"/>
                  <a:gd name="T89" fmla="*/ 321568832 h 46"/>
                  <a:gd name="T90" fmla="*/ 570008912 w 82"/>
                  <a:gd name="T91" fmla="*/ 166739266 h 46"/>
                  <a:gd name="T92" fmla="*/ 783759669 w 82"/>
                  <a:gd name="T93" fmla="*/ 214381522 h 46"/>
                  <a:gd name="T94" fmla="*/ 736259501 w 82"/>
                  <a:gd name="T95" fmla="*/ 226291223 h 46"/>
                  <a:gd name="T96" fmla="*/ 807509753 w 82"/>
                  <a:gd name="T97" fmla="*/ 333478533 h 46"/>
                  <a:gd name="T98" fmla="*/ 795634711 w 82"/>
                  <a:gd name="T99" fmla="*/ 369211087 h 46"/>
                  <a:gd name="T100" fmla="*/ 783759669 w 82"/>
                  <a:gd name="T101" fmla="*/ 381120788 h 46"/>
                  <a:gd name="T102" fmla="*/ 760009585 w 82"/>
                  <a:gd name="T103" fmla="*/ 369211087 h 46"/>
                  <a:gd name="T104" fmla="*/ 688759332 w 82"/>
                  <a:gd name="T105" fmla="*/ 262020326 h 46"/>
                  <a:gd name="T106" fmla="*/ 653134206 w 82"/>
                  <a:gd name="T107" fmla="*/ 357301386 h 46"/>
                  <a:gd name="T108" fmla="*/ 783759669 w 82"/>
                  <a:gd name="T109" fmla="*/ 488311549 h 46"/>
                  <a:gd name="T110" fmla="*/ 914388578 w 82"/>
                  <a:gd name="T111" fmla="*/ 357301386 h 46"/>
                  <a:gd name="T112" fmla="*/ 783759669 w 82"/>
                  <a:gd name="T113" fmla="*/ 214381522 h 4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2" h="46">
                    <a:moveTo>
                      <a:pt x="66" y="46"/>
                    </a:moveTo>
                    <a:cubicBezTo>
                      <a:pt x="57" y="46"/>
                      <a:pt x="50" y="38"/>
                      <a:pt x="50" y="30"/>
                    </a:cubicBezTo>
                    <a:cubicBezTo>
                      <a:pt x="50" y="25"/>
                      <a:pt x="52" y="21"/>
                      <a:pt x="55" y="1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2"/>
                      <a:pt x="39" y="32"/>
                      <a:pt x="39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40"/>
                      <a:pt x="24" y="46"/>
                      <a:pt x="16" y="46"/>
                    </a:cubicBezTo>
                    <a:cubicBezTo>
                      <a:pt x="7" y="46"/>
                      <a:pt x="0" y="38"/>
                      <a:pt x="0" y="30"/>
                    </a:cubicBezTo>
                    <a:cubicBezTo>
                      <a:pt x="0" y="21"/>
                      <a:pt x="7" y="14"/>
                      <a:pt x="16" y="14"/>
                    </a:cubicBezTo>
                    <a:cubicBezTo>
                      <a:pt x="19" y="14"/>
                      <a:pt x="21" y="14"/>
                      <a:pt x="23" y="16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9" y="9"/>
                      <a:pt x="18" y="8"/>
                      <a:pt x="18" y="7"/>
                    </a:cubicBezTo>
                    <a:cubicBezTo>
                      <a:pt x="18" y="6"/>
                      <a:pt x="19" y="4"/>
                      <a:pt x="20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7" y="4"/>
                      <a:pt x="36" y="3"/>
                      <a:pt x="36" y="2"/>
                    </a:cubicBezTo>
                    <a:cubicBezTo>
                      <a:pt x="36" y="1"/>
                      <a:pt x="37" y="0"/>
                      <a:pt x="3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9" y="0"/>
                      <a:pt x="50" y="1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4"/>
                      <a:pt x="64" y="14"/>
                      <a:pt x="66" y="14"/>
                    </a:cubicBezTo>
                    <a:cubicBezTo>
                      <a:pt x="75" y="14"/>
                      <a:pt x="82" y="21"/>
                      <a:pt x="82" y="30"/>
                    </a:cubicBezTo>
                    <a:cubicBezTo>
                      <a:pt x="82" y="38"/>
                      <a:pt x="75" y="46"/>
                      <a:pt x="66" y="46"/>
                    </a:cubicBezTo>
                    <a:close/>
                    <a:moveTo>
                      <a:pt x="16" y="32"/>
                    </a:moveTo>
                    <a:cubicBezTo>
                      <a:pt x="14" y="32"/>
                      <a:pt x="13" y="30"/>
                      <a:pt x="14" y="2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19" y="19"/>
                      <a:pt x="18" y="18"/>
                      <a:pt x="16" y="18"/>
                    </a:cubicBezTo>
                    <a:cubicBezTo>
                      <a:pt x="9" y="18"/>
                      <a:pt x="4" y="23"/>
                      <a:pt x="4" y="30"/>
                    </a:cubicBezTo>
                    <a:cubicBezTo>
                      <a:pt x="4" y="36"/>
                      <a:pt x="9" y="41"/>
                      <a:pt x="16" y="41"/>
                    </a:cubicBezTo>
                    <a:cubicBezTo>
                      <a:pt x="21" y="41"/>
                      <a:pt x="26" y="37"/>
                      <a:pt x="27" y="32"/>
                    </a:cubicBezTo>
                    <a:lnTo>
                      <a:pt x="16" y="32"/>
                    </a:lnTo>
                    <a:close/>
                    <a:moveTo>
                      <a:pt x="27" y="27"/>
                    </a:moveTo>
                    <a:cubicBezTo>
                      <a:pt x="27" y="25"/>
                      <a:pt x="26" y="23"/>
                      <a:pt x="24" y="22"/>
                    </a:cubicBezTo>
                    <a:cubicBezTo>
                      <a:pt x="20" y="27"/>
                      <a:pt x="20" y="27"/>
                      <a:pt x="20" y="27"/>
                    </a:cubicBezTo>
                    <a:lnTo>
                      <a:pt x="27" y="27"/>
                    </a:lnTo>
                    <a:close/>
                    <a:moveTo>
                      <a:pt x="48" y="14"/>
                    </a:moveTo>
                    <a:cubicBezTo>
                      <a:pt x="31" y="14"/>
                      <a:pt x="31" y="14"/>
                      <a:pt x="31" y="14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9" y="21"/>
                      <a:pt x="31" y="24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lnTo>
                      <a:pt x="48" y="14"/>
                    </a:lnTo>
                    <a:close/>
                    <a:moveTo>
                      <a:pt x="66" y="18"/>
                    </a:moveTo>
                    <a:cubicBezTo>
                      <a:pt x="64" y="18"/>
                      <a:pt x="63" y="19"/>
                      <a:pt x="62" y="19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9" y="29"/>
                      <a:pt x="68" y="31"/>
                      <a:pt x="67" y="31"/>
                    </a:cubicBezTo>
                    <a:cubicBezTo>
                      <a:pt x="67" y="32"/>
                      <a:pt x="66" y="32"/>
                      <a:pt x="66" y="32"/>
                    </a:cubicBezTo>
                    <a:cubicBezTo>
                      <a:pt x="65" y="32"/>
                      <a:pt x="65" y="32"/>
                      <a:pt x="64" y="31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6" y="24"/>
                      <a:pt x="55" y="26"/>
                      <a:pt x="55" y="30"/>
                    </a:cubicBezTo>
                    <a:cubicBezTo>
                      <a:pt x="55" y="36"/>
                      <a:pt x="60" y="41"/>
                      <a:pt x="66" y="41"/>
                    </a:cubicBezTo>
                    <a:cubicBezTo>
                      <a:pt x="72" y="41"/>
                      <a:pt x="77" y="36"/>
                      <a:pt x="77" y="30"/>
                    </a:cubicBezTo>
                    <a:cubicBezTo>
                      <a:pt x="77" y="23"/>
                      <a:pt x="72" y="18"/>
                      <a:pt x="66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495213" y="1980583"/>
            <a:ext cx="1942023" cy="2078071"/>
            <a:chOff x="6161620" y="1785035"/>
            <a:chExt cx="2369000" cy="2534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6161620" y="1950996"/>
              <a:ext cx="2369000" cy="2368999"/>
              <a:chOff x="6166095" y="1875863"/>
              <a:chExt cx="2530586" cy="2530585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6166095" y="1875863"/>
                <a:ext cx="2530586" cy="25305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296214" y="2005982"/>
                <a:ext cx="2270346" cy="2270346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259174" y="1785035"/>
              <a:ext cx="973815" cy="973815"/>
              <a:chOff x="6270303" y="1698582"/>
              <a:chExt cx="1040237" cy="1040237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6270303" y="1698582"/>
                <a:ext cx="1040237" cy="1040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sx="101000" sy="101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Freeform 90"/>
              <p:cNvSpPr>
                <a:spLocks noEditPoints="1"/>
              </p:cNvSpPr>
              <p:nvPr/>
            </p:nvSpPr>
            <p:spPr bwMode="auto">
              <a:xfrm>
                <a:off x="6637119" y="1993904"/>
                <a:ext cx="313090" cy="365708"/>
              </a:xfrm>
              <a:custGeom>
                <a:avLst/>
                <a:gdLst>
                  <a:gd name="T0" fmla="*/ 648868068 w 55"/>
                  <a:gd name="T1" fmla="*/ 713265565 h 64"/>
                  <a:gd name="T2" fmla="*/ 35391805 w 55"/>
                  <a:gd name="T3" fmla="*/ 760814993 h 64"/>
                  <a:gd name="T4" fmla="*/ 0 w 55"/>
                  <a:gd name="T5" fmla="*/ 35664657 h 64"/>
                  <a:gd name="T6" fmla="*/ 412916980 w 55"/>
                  <a:gd name="T7" fmla="*/ 0 h 64"/>
                  <a:gd name="T8" fmla="*/ 613476264 w 55"/>
                  <a:gd name="T9" fmla="*/ 154539953 h 64"/>
                  <a:gd name="T10" fmla="*/ 589879437 w 55"/>
                  <a:gd name="T11" fmla="*/ 261530477 h 64"/>
                  <a:gd name="T12" fmla="*/ 377521741 w 55"/>
                  <a:gd name="T13" fmla="*/ 225865820 h 64"/>
                  <a:gd name="T14" fmla="*/ 47190218 w 55"/>
                  <a:gd name="T15" fmla="*/ 47549429 h 64"/>
                  <a:gd name="T16" fmla="*/ 589879437 w 55"/>
                  <a:gd name="T17" fmla="*/ 701377346 h 64"/>
                  <a:gd name="T18" fmla="*/ 412916980 w 55"/>
                  <a:gd name="T19" fmla="*/ 475508078 h 64"/>
                  <a:gd name="T20" fmla="*/ 530890807 w 55"/>
                  <a:gd name="T21" fmla="*/ 487396297 h 64"/>
                  <a:gd name="T22" fmla="*/ 530890807 w 55"/>
                  <a:gd name="T23" fmla="*/ 511172735 h 64"/>
                  <a:gd name="T24" fmla="*/ 507297415 w 55"/>
                  <a:gd name="T25" fmla="*/ 534949173 h 64"/>
                  <a:gd name="T26" fmla="*/ 235951088 w 55"/>
                  <a:gd name="T27" fmla="*/ 534949173 h 64"/>
                  <a:gd name="T28" fmla="*/ 117977261 w 55"/>
                  <a:gd name="T29" fmla="*/ 641936250 h 64"/>
                  <a:gd name="T30" fmla="*/ 106178848 w 55"/>
                  <a:gd name="T31" fmla="*/ 641936250 h 64"/>
                  <a:gd name="T32" fmla="*/ 188760870 w 55"/>
                  <a:gd name="T33" fmla="*/ 546837393 h 64"/>
                  <a:gd name="T34" fmla="*/ 200559283 w 55"/>
                  <a:gd name="T35" fmla="*/ 546837393 h 64"/>
                  <a:gd name="T36" fmla="*/ 283141306 w 55"/>
                  <a:gd name="T37" fmla="*/ 356632782 h 64"/>
                  <a:gd name="T38" fmla="*/ 294939719 w 55"/>
                  <a:gd name="T39" fmla="*/ 213977601 h 64"/>
                  <a:gd name="T40" fmla="*/ 306738132 w 55"/>
                  <a:gd name="T41" fmla="*/ 213977601 h 64"/>
                  <a:gd name="T42" fmla="*/ 318536545 w 55"/>
                  <a:gd name="T43" fmla="*/ 249642258 h 64"/>
                  <a:gd name="T44" fmla="*/ 318536545 w 55"/>
                  <a:gd name="T45" fmla="*/ 249642258 h 64"/>
                  <a:gd name="T46" fmla="*/ 306738132 w 55"/>
                  <a:gd name="T47" fmla="*/ 344744563 h 64"/>
                  <a:gd name="T48" fmla="*/ 412916980 w 55"/>
                  <a:gd name="T49" fmla="*/ 475508078 h 64"/>
                  <a:gd name="T50" fmla="*/ 129772240 w 55"/>
                  <a:gd name="T51" fmla="*/ 618163259 h 64"/>
                  <a:gd name="T52" fmla="*/ 365726762 w 55"/>
                  <a:gd name="T53" fmla="*/ 475508078 h 64"/>
                  <a:gd name="T54" fmla="*/ 294939719 w 55"/>
                  <a:gd name="T55" fmla="*/ 392293992 h 64"/>
                  <a:gd name="T56" fmla="*/ 247749501 w 55"/>
                  <a:gd name="T57" fmla="*/ 511172735 h 64"/>
                  <a:gd name="T58" fmla="*/ 294939719 w 55"/>
                  <a:gd name="T59" fmla="*/ 285306915 h 64"/>
                  <a:gd name="T60" fmla="*/ 306738132 w 55"/>
                  <a:gd name="T61" fmla="*/ 249642258 h 64"/>
                  <a:gd name="T62" fmla="*/ 306738132 w 55"/>
                  <a:gd name="T63" fmla="*/ 249642258 h 64"/>
                  <a:gd name="T64" fmla="*/ 294939719 w 55"/>
                  <a:gd name="T65" fmla="*/ 237754039 h 64"/>
                  <a:gd name="T66" fmla="*/ 424711958 w 55"/>
                  <a:gd name="T67" fmla="*/ 213977601 h 64"/>
                  <a:gd name="T68" fmla="*/ 578081024 w 55"/>
                  <a:gd name="T69" fmla="*/ 190204610 h 64"/>
                  <a:gd name="T70" fmla="*/ 424711958 w 55"/>
                  <a:gd name="T71" fmla="*/ 47549429 h 64"/>
                  <a:gd name="T72" fmla="*/ 460107198 w 55"/>
                  <a:gd name="T73" fmla="*/ 499284516 h 64"/>
                  <a:gd name="T74" fmla="*/ 519095828 w 55"/>
                  <a:gd name="T75" fmla="*/ 511172735 h 64"/>
                  <a:gd name="T76" fmla="*/ 460107198 w 55"/>
                  <a:gd name="T77" fmla="*/ 499284516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55" h="64">
                    <a:moveTo>
                      <a:pt x="55" y="19"/>
                    </a:moveTo>
                    <a:cubicBezTo>
                      <a:pt x="55" y="60"/>
                      <a:pt x="55" y="60"/>
                      <a:pt x="55" y="60"/>
                    </a:cubicBezTo>
                    <a:cubicBezTo>
                      <a:pt x="55" y="62"/>
                      <a:pt x="53" y="64"/>
                      <a:pt x="51" y="6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1" y="64"/>
                      <a:pt x="0" y="62"/>
                      <a:pt x="0" y="6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7" y="0"/>
                      <a:pt x="40" y="1"/>
                      <a:pt x="41" y="2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3" y="14"/>
                      <a:pt x="55" y="17"/>
                      <a:pt x="55" y="19"/>
                    </a:cubicBezTo>
                    <a:close/>
                    <a:moveTo>
                      <a:pt x="50" y="22"/>
                    </a:moveTo>
                    <a:cubicBezTo>
                      <a:pt x="35" y="22"/>
                      <a:pt x="35" y="22"/>
                      <a:pt x="35" y="22"/>
                    </a:cubicBezTo>
                    <a:cubicBezTo>
                      <a:pt x="33" y="22"/>
                      <a:pt x="32" y="21"/>
                      <a:pt x="32" y="19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50" y="59"/>
                      <a:pt x="50" y="59"/>
                      <a:pt x="50" y="59"/>
                    </a:cubicBezTo>
                    <a:lnTo>
                      <a:pt x="50" y="22"/>
                    </a:lnTo>
                    <a:close/>
                    <a:moveTo>
                      <a:pt x="35" y="40"/>
                    </a:moveTo>
                    <a:cubicBezTo>
                      <a:pt x="36" y="40"/>
                      <a:pt x="38" y="40"/>
                      <a:pt x="39" y="40"/>
                    </a:cubicBezTo>
                    <a:cubicBezTo>
                      <a:pt x="41" y="40"/>
                      <a:pt x="44" y="40"/>
                      <a:pt x="45" y="41"/>
                    </a:cubicBezTo>
                    <a:cubicBezTo>
                      <a:pt x="45" y="42"/>
                      <a:pt x="46" y="42"/>
                      <a:pt x="45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4"/>
                      <a:pt x="44" y="45"/>
                      <a:pt x="43" y="45"/>
                    </a:cubicBezTo>
                    <a:cubicBezTo>
                      <a:pt x="40" y="45"/>
                      <a:pt x="37" y="44"/>
                      <a:pt x="34" y="42"/>
                    </a:cubicBezTo>
                    <a:cubicBezTo>
                      <a:pt x="29" y="43"/>
                      <a:pt x="24" y="44"/>
                      <a:pt x="20" y="45"/>
                    </a:cubicBezTo>
                    <a:cubicBezTo>
                      <a:pt x="16" y="51"/>
                      <a:pt x="13" y="54"/>
                      <a:pt x="11" y="54"/>
                    </a:cubicBezTo>
                    <a:cubicBezTo>
                      <a:pt x="11" y="54"/>
                      <a:pt x="11" y="54"/>
                      <a:pt x="10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51"/>
                      <a:pt x="11" y="48"/>
                      <a:pt x="16" y="46"/>
                    </a:cubicBezTo>
                    <a:cubicBezTo>
                      <a:pt x="16" y="45"/>
                      <a:pt x="16" y="45"/>
                      <a:pt x="16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8" y="44"/>
                      <a:pt x="19" y="42"/>
                      <a:pt x="20" y="39"/>
                    </a:cubicBezTo>
                    <a:cubicBezTo>
                      <a:pt x="22" y="36"/>
                      <a:pt x="23" y="33"/>
                      <a:pt x="24" y="30"/>
                    </a:cubicBezTo>
                    <a:cubicBezTo>
                      <a:pt x="23" y="26"/>
                      <a:pt x="23" y="22"/>
                      <a:pt x="23" y="19"/>
                    </a:cubicBezTo>
                    <a:cubicBezTo>
                      <a:pt x="23" y="18"/>
                      <a:pt x="24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9"/>
                      <a:pt x="27" y="20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5"/>
                      <a:pt x="27" y="27"/>
                      <a:pt x="26" y="29"/>
                    </a:cubicBezTo>
                    <a:cubicBezTo>
                      <a:pt x="28" y="33"/>
                      <a:pt x="30" y="36"/>
                      <a:pt x="32" y="38"/>
                    </a:cubicBezTo>
                    <a:cubicBezTo>
                      <a:pt x="33" y="39"/>
                      <a:pt x="34" y="39"/>
                      <a:pt x="35" y="40"/>
                    </a:cubicBezTo>
                    <a:close/>
                    <a:moveTo>
                      <a:pt x="16" y="47"/>
                    </a:moveTo>
                    <a:cubicBezTo>
                      <a:pt x="13" y="49"/>
                      <a:pt x="12" y="51"/>
                      <a:pt x="11" y="52"/>
                    </a:cubicBezTo>
                    <a:cubicBezTo>
                      <a:pt x="12" y="52"/>
                      <a:pt x="14" y="50"/>
                      <a:pt x="16" y="47"/>
                    </a:cubicBezTo>
                    <a:close/>
                    <a:moveTo>
                      <a:pt x="31" y="40"/>
                    </a:moveTo>
                    <a:cubicBezTo>
                      <a:pt x="31" y="40"/>
                      <a:pt x="30" y="40"/>
                      <a:pt x="30" y="40"/>
                    </a:cubicBezTo>
                    <a:cubicBezTo>
                      <a:pt x="28" y="38"/>
                      <a:pt x="27" y="36"/>
                      <a:pt x="25" y="33"/>
                    </a:cubicBezTo>
                    <a:cubicBezTo>
                      <a:pt x="25" y="35"/>
                      <a:pt x="24" y="38"/>
                      <a:pt x="23" y="40"/>
                    </a:cubicBezTo>
                    <a:cubicBezTo>
                      <a:pt x="22" y="41"/>
                      <a:pt x="21" y="42"/>
                      <a:pt x="21" y="43"/>
                    </a:cubicBezTo>
                    <a:cubicBezTo>
                      <a:pt x="24" y="42"/>
                      <a:pt x="28" y="41"/>
                      <a:pt x="31" y="40"/>
                    </a:cubicBezTo>
                    <a:close/>
                    <a:moveTo>
                      <a:pt x="25" y="24"/>
                    </a:moveTo>
                    <a:cubicBezTo>
                      <a:pt x="25" y="24"/>
                      <a:pt x="25" y="23"/>
                      <a:pt x="26" y="23"/>
                    </a:cubicBezTo>
                    <a:cubicBezTo>
                      <a:pt x="26" y="22"/>
                      <a:pt x="26" y="22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0"/>
                      <a:pt x="26" y="20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5" y="22"/>
                      <a:pt x="25" y="24"/>
                    </a:cubicBezTo>
                    <a:close/>
                    <a:moveTo>
                      <a:pt x="36" y="18"/>
                    </a:moveTo>
                    <a:cubicBezTo>
                      <a:pt x="50" y="18"/>
                      <a:pt x="50" y="18"/>
                      <a:pt x="50" y="18"/>
                    </a:cubicBezTo>
                    <a:cubicBezTo>
                      <a:pt x="50" y="17"/>
                      <a:pt x="49" y="17"/>
                      <a:pt x="49" y="1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7" y="5"/>
                      <a:pt x="36" y="4"/>
                    </a:cubicBezTo>
                    <a:lnTo>
                      <a:pt x="36" y="18"/>
                    </a:lnTo>
                    <a:close/>
                    <a:moveTo>
                      <a:pt x="39" y="42"/>
                    </a:moveTo>
                    <a:cubicBezTo>
                      <a:pt x="41" y="42"/>
                      <a:pt x="42" y="43"/>
                      <a:pt x="43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42"/>
                      <a:pt x="43" y="42"/>
                      <a:pt x="39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997719" y="1980583"/>
            <a:ext cx="1942023" cy="2078071"/>
            <a:chOff x="8661858" y="1785035"/>
            <a:chExt cx="2369000" cy="2534960"/>
          </a:xfrm>
        </p:grpSpPr>
        <p:grpSp>
          <p:nvGrpSpPr>
            <p:cNvPr id="13" name="组合 12"/>
            <p:cNvGrpSpPr/>
            <p:nvPr/>
          </p:nvGrpSpPr>
          <p:grpSpPr>
            <a:xfrm>
              <a:off x="8661858" y="1950996"/>
              <a:ext cx="2369000" cy="2368999"/>
              <a:chOff x="8836870" y="1875863"/>
              <a:chExt cx="2530586" cy="2530585"/>
            </a:xfrm>
          </p:grpSpPr>
          <p:sp>
            <p:nvSpPr>
              <p:cNvPr id="112" name="椭圆 111"/>
              <p:cNvSpPr/>
              <p:nvPr/>
            </p:nvSpPr>
            <p:spPr>
              <a:xfrm>
                <a:off x="8836870" y="1875863"/>
                <a:ext cx="2530586" cy="253058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8966989" y="2005982"/>
                <a:ext cx="2270346" cy="2270346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8759412" y="1785035"/>
              <a:ext cx="973815" cy="973815"/>
              <a:chOff x="8941078" y="1698582"/>
              <a:chExt cx="1040237" cy="1040237"/>
            </a:xfrm>
          </p:grpSpPr>
          <p:sp>
            <p:nvSpPr>
              <p:cNvPr id="114" name="椭圆 113"/>
              <p:cNvSpPr/>
              <p:nvPr/>
            </p:nvSpPr>
            <p:spPr>
              <a:xfrm>
                <a:off x="8941078" y="1698582"/>
                <a:ext cx="1040237" cy="104023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sx="101000" sy="101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Freeform 75"/>
              <p:cNvSpPr>
                <a:spLocks noEditPoints="1"/>
              </p:cNvSpPr>
              <p:nvPr/>
            </p:nvSpPr>
            <p:spPr bwMode="auto">
              <a:xfrm>
                <a:off x="9267815" y="2051048"/>
                <a:ext cx="391142" cy="303908"/>
              </a:xfrm>
              <a:custGeom>
                <a:avLst/>
                <a:gdLst>
                  <a:gd name="T0" fmla="*/ 760814993 w 64"/>
                  <a:gd name="T1" fmla="*/ 529111845 h 50"/>
                  <a:gd name="T2" fmla="*/ 689489126 w 64"/>
                  <a:gd name="T3" fmla="*/ 587902050 h 50"/>
                  <a:gd name="T4" fmla="*/ 59437648 w 64"/>
                  <a:gd name="T5" fmla="*/ 587902050 h 50"/>
                  <a:gd name="T6" fmla="*/ 0 w 64"/>
                  <a:gd name="T7" fmla="*/ 529111845 h 50"/>
                  <a:gd name="T8" fmla="*/ 0 w 64"/>
                  <a:gd name="T9" fmla="*/ 70548246 h 50"/>
                  <a:gd name="T10" fmla="*/ 59437648 w 64"/>
                  <a:gd name="T11" fmla="*/ 0 h 50"/>
                  <a:gd name="T12" fmla="*/ 689489126 w 64"/>
                  <a:gd name="T13" fmla="*/ 0 h 50"/>
                  <a:gd name="T14" fmla="*/ 760814993 w 64"/>
                  <a:gd name="T15" fmla="*/ 70548246 h 50"/>
                  <a:gd name="T16" fmla="*/ 760814993 w 64"/>
                  <a:gd name="T17" fmla="*/ 529111845 h 50"/>
                  <a:gd name="T18" fmla="*/ 689489126 w 64"/>
                  <a:gd name="T19" fmla="*/ 58790205 h 50"/>
                  <a:gd name="T20" fmla="*/ 59437648 w 64"/>
                  <a:gd name="T21" fmla="*/ 58790205 h 50"/>
                  <a:gd name="T22" fmla="*/ 47549429 w 64"/>
                  <a:gd name="T23" fmla="*/ 70548246 h 50"/>
                  <a:gd name="T24" fmla="*/ 118878743 w 64"/>
                  <a:gd name="T25" fmla="*/ 188128656 h 50"/>
                  <a:gd name="T26" fmla="*/ 285306915 w 64"/>
                  <a:gd name="T27" fmla="*/ 317467107 h 50"/>
                  <a:gd name="T28" fmla="*/ 380409221 w 64"/>
                  <a:gd name="T29" fmla="*/ 376257312 h 50"/>
                  <a:gd name="T30" fmla="*/ 380409221 w 64"/>
                  <a:gd name="T31" fmla="*/ 376257312 h 50"/>
                  <a:gd name="T32" fmla="*/ 380409221 w 64"/>
                  <a:gd name="T33" fmla="*/ 376257312 h 50"/>
                  <a:gd name="T34" fmla="*/ 475508078 w 64"/>
                  <a:gd name="T35" fmla="*/ 317467107 h 50"/>
                  <a:gd name="T36" fmla="*/ 641936250 w 64"/>
                  <a:gd name="T37" fmla="*/ 188128656 h 50"/>
                  <a:gd name="T38" fmla="*/ 701377346 w 64"/>
                  <a:gd name="T39" fmla="*/ 82306287 h 50"/>
                  <a:gd name="T40" fmla="*/ 689489126 w 64"/>
                  <a:gd name="T41" fmla="*/ 58790205 h 50"/>
                  <a:gd name="T42" fmla="*/ 701377346 w 64"/>
                  <a:gd name="T43" fmla="*/ 199886697 h 50"/>
                  <a:gd name="T44" fmla="*/ 677600907 w 64"/>
                  <a:gd name="T45" fmla="*/ 235160820 h 50"/>
                  <a:gd name="T46" fmla="*/ 487396297 w 64"/>
                  <a:gd name="T47" fmla="*/ 376257312 h 50"/>
                  <a:gd name="T48" fmla="*/ 380409221 w 64"/>
                  <a:gd name="T49" fmla="*/ 435047517 h 50"/>
                  <a:gd name="T50" fmla="*/ 380409221 w 64"/>
                  <a:gd name="T51" fmla="*/ 435047517 h 50"/>
                  <a:gd name="T52" fmla="*/ 380409221 w 64"/>
                  <a:gd name="T53" fmla="*/ 435047517 h 50"/>
                  <a:gd name="T54" fmla="*/ 261530477 w 64"/>
                  <a:gd name="T55" fmla="*/ 376257312 h 50"/>
                  <a:gd name="T56" fmla="*/ 83214086 w 64"/>
                  <a:gd name="T57" fmla="*/ 235160820 h 50"/>
                  <a:gd name="T58" fmla="*/ 47549429 w 64"/>
                  <a:gd name="T59" fmla="*/ 199886697 h 50"/>
                  <a:gd name="T60" fmla="*/ 47549429 w 64"/>
                  <a:gd name="T61" fmla="*/ 529111845 h 50"/>
                  <a:gd name="T62" fmla="*/ 59437648 w 64"/>
                  <a:gd name="T63" fmla="*/ 540869886 h 50"/>
                  <a:gd name="T64" fmla="*/ 689489126 w 64"/>
                  <a:gd name="T65" fmla="*/ 540869886 h 50"/>
                  <a:gd name="T66" fmla="*/ 701377346 w 64"/>
                  <a:gd name="T67" fmla="*/ 529111845 h 50"/>
                  <a:gd name="T68" fmla="*/ 701377346 w 64"/>
                  <a:gd name="T69" fmla="*/ 199886697 h 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4" h="50">
                    <a:moveTo>
                      <a:pt x="64" y="45"/>
                    </a:moveTo>
                    <a:cubicBezTo>
                      <a:pt x="64" y="48"/>
                      <a:pt x="61" y="50"/>
                      <a:pt x="58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2" y="50"/>
                      <a:pt x="0" y="48"/>
                      <a:pt x="0" y="4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61" y="0"/>
                      <a:pt x="64" y="3"/>
                      <a:pt x="64" y="6"/>
                    </a:cubicBezTo>
                    <a:lnTo>
                      <a:pt x="64" y="45"/>
                    </a:lnTo>
                    <a:close/>
                    <a:moveTo>
                      <a:pt x="58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4" y="10"/>
                      <a:pt x="6" y="13"/>
                      <a:pt x="10" y="16"/>
                    </a:cubicBezTo>
                    <a:cubicBezTo>
                      <a:pt x="14" y="20"/>
                      <a:pt x="19" y="23"/>
                      <a:pt x="24" y="27"/>
                    </a:cubicBezTo>
                    <a:cubicBezTo>
                      <a:pt x="26" y="29"/>
                      <a:pt x="29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4" y="32"/>
                      <a:pt x="38" y="29"/>
                      <a:pt x="40" y="27"/>
                    </a:cubicBezTo>
                    <a:cubicBezTo>
                      <a:pt x="44" y="23"/>
                      <a:pt x="49" y="20"/>
                      <a:pt x="54" y="16"/>
                    </a:cubicBezTo>
                    <a:cubicBezTo>
                      <a:pt x="56" y="14"/>
                      <a:pt x="59" y="10"/>
                      <a:pt x="59" y="7"/>
                    </a:cubicBezTo>
                    <a:cubicBezTo>
                      <a:pt x="59" y="6"/>
                      <a:pt x="59" y="5"/>
                      <a:pt x="58" y="5"/>
                    </a:cubicBezTo>
                    <a:close/>
                    <a:moveTo>
                      <a:pt x="59" y="17"/>
                    </a:moveTo>
                    <a:cubicBezTo>
                      <a:pt x="58" y="18"/>
                      <a:pt x="58" y="19"/>
                      <a:pt x="57" y="20"/>
                    </a:cubicBezTo>
                    <a:cubicBezTo>
                      <a:pt x="52" y="24"/>
                      <a:pt x="46" y="28"/>
                      <a:pt x="41" y="32"/>
                    </a:cubicBezTo>
                    <a:cubicBezTo>
                      <a:pt x="39" y="34"/>
                      <a:pt x="36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28" y="37"/>
                      <a:pt x="25" y="34"/>
                      <a:pt x="22" y="32"/>
                    </a:cubicBezTo>
                    <a:cubicBezTo>
                      <a:pt x="17" y="28"/>
                      <a:pt x="12" y="24"/>
                      <a:pt x="7" y="20"/>
                    </a:cubicBezTo>
                    <a:cubicBezTo>
                      <a:pt x="6" y="19"/>
                      <a:pt x="5" y="18"/>
                      <a:pt x="4" y="17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5"/>
                      <a:pt x="5" y="46"/>
                      <a:pt x="5" y="46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9" y="46"/>
                      <a:pt x="59" y="45"/>
                      <a:pt x="59" y="45"/>
                    </a:cubicBezTo>
                    <a:lnTo>
                      <a:pt x="59" y="1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3886329" y="4458119"/>
            <a:ext cx="2159641" cy="687461"/>
            <a:chOff x="7483989" y="3339882"/>
            <a:chExt cx="2159641" cy="687461"/>
          </a:xfrm>
        </p:grpSpPr>
        <p:sp>
          <p:nvSpPr>
            <p:cNvPr id="59" name="矩形 58"/>
            <p:cNvSpPr/>
            <p:nvPr/>
          </p:nvSpPr>
          <p:spPr>
            <a:xfrm>
              <a:off x="7483990" y="3732519"/>
              <a:ext cx="215964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483989" y="3339882"/>
              <a:ext cx="2050552" cy="429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 2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87526" y="4458119"/>
            <a:ext cx="2159641" cy="687461"/>
            <a:chOff x="7483989" y="3339882"/>
            <a:chExt cx="2159641" cy="687461"/>
          </a:xfrm>
        </p:grpSpPr>
        <p:sp>
          <p:nvSpPr>
            <p:cNvPr id="62" name="矩形 61"/>
            <p:cNvSpPr/>
            <p:nvPr/>
          </p:nvSpPr>
          <p:spPr>
            <a:xfrm>
              <a:off x="7483990" y="3732519"/>
              <a:ext cx="215964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483989" y="3339882"/>
              <a:ext cx="2050552" cy="429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 3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888723" y="4458119"/>
            <a:ext cx="2159641" cy="687461"/>
            <a:chOff x="7483989" y="3339882"/>
            <a:chExt cx="2159641" cy="687461"/>
          </a:xfrm>
        </p:grpSpPr>
        <p:sp>
          <p:nvSpPr>
            <p:cNvPr id="65" name="矩形 64"/>
            <p:cNvSpPr/>
            <p:nvPr/>
          </p:nvSpPr>
          <p:spPr>
            <a:xfrm>
              <a:off x="7483990" y="3732519"/>
              <a:ext cx="215964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 4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1631898" y="2775990"/>
            <a:ext cx="167017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</a:rPr>
              <a:t>01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133440" y="2775990"/>
            <a:ext cx="167017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</a:rPr>
              <a:t>02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6623566" y="2775990"/>
            <a:ext cx="167017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</a:rPr>
              <a:t>03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9141954" y="2775990"/>
            <a:ext cx="167017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</a:rPr>
              <a:t>04</a:t>
            </a:r>
            <a:endParaRPr kumimoji="0" lang="zh-CN" altLang="en-US" sz="4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انفو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جرافيك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41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07" y="305556"/>
            <a:ext cx="9310693" cy="65524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1863" y="3174597"/>
            <a:ext cx="4670834" cy="968774"/>
            <a:chOff x="7713253" y="2185443"/>
            <a:chExt cx="4670834" cy="968774"/>
          </a:xfrm>
        </p:grpSpPr>
        <p:sp>
          <p:nvSpPr>
            <p:cNvPr id="4" name="文本框 3"/>
            <p:cNvSpPr txBox="1"/>
            <p:nvPr/>
          </p:nvSpPr>
          <p:spPr>
            <a:xfrm>
              <a:off x="7713254" y="2185443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عنوان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13253" y="2817843"/>
              <a:ext cx="4670834" cy="3363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ar-KW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شرح مبسط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3763" y="2123159"/>
            <a:ext cx="322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5400" b="1" dirty="0">
                <a:solidFill>
                  <a:schemeClr val="accent2"/>
                </a:solidFill>
                <a:ea typeface="迷你简准圆" panose="03000509000000000000" pitchFamily="65" charset="-122"/>
              </a:rPr>
              <a:t>المحور الرابع</a:t>
            </a:r>
            <a:endParaRPr lang="zh-CN" altLang="en-US" sz="5400" b="1" dirty="0">
              <a:solidFill>
                <a:schemeClr val="accent2"/>
              </a:solidFill>
              <a:ea typeface="迷你简准圆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98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05464" y="1923144"/>
            <a:ext cx="4029324" cy="3732437"/>
            <a:chOff x="875420" y="1322766"/>
            <a:chExt cx="4547538" cy="4212468"/>
          </a:xfrm>
        </p:grpSpPr>
        <p:sp>
          <p:nvSpPr>
            <p:cNvPr id="24" name="椭圆 23"/>
            <p:cNvSpPr/>
            <p:nvPr/>
          </p:nvSpPr>
          <p:spPr bwMode="auto">
            <a:xfrm>
              <a:off x="2276621" y="1322766"/>
              <a:ext cx="1745137" cy="1745137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 bwMode="auto">
            <a:xfrm>
              <a:off x="875420" y="3790097"/>
              <a:ext cx="1745137" cy="1745137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 bwMode="auto">
            <a:xfrm>
              <a:off x="3677821" y="3790097"/>
              <a:ext cx="1745137" cy="1745137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等腰三角形 26"/>
            <p:cNvSpPr/>
            <p:nvPr/>
          </p:nvSpPr>
          <p:spPr bwMode="auto">
            <a:xfrm>
              <a:off x="1309797" y="1834816"/>
              <a:ext cx="3680230" cy="3172614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 bwMode="auto">
            <a:xfrm>
              <a:off x="2382070" y="1428215"/>
              <a:ext cx="1534239" cy="153423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accent1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 bwMode="auto">
            <a:xfrm>
              <a:off x="980869" y="3895546"/>
              <a:ext cx="1534239" cy="153423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accent2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 bwMode="auto">
            <a:xfrm>
              <a:off x="3783270" y="3895546"/>
              <a:ext cx="1534239" cy="1534239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chemeClr val="accent3">
                  <a:lumMod val="10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 bwMode="auto">
            <a:xfrm>
              <a:off x="2506007" y="1552152"/>
              <a:ext cx="1286364" cy="1286364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 bwMode="auto">
            <a:xfrm>
              <a:off x="1104806" y="4019484"/>
              <a:ext cx="1286364" cy="1286364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3907208" y="4019484"/>
              <a:ext cx="1286364" cy="1286364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任意多边形: 形状 18"/>
            <p:cNvSpPr/>
            <p:nvPr/>
          </p:nvSpPr>
          <p:spPr>
            <a:xfrm>
              <a:off x="1561458" y="4476137"/>
              <a:ext cx="373062" cy="373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19313" y="4353"/>
                  </a:moveTo>
                  <a:lnTo>
                    <a:pt x="16178" y="7496"/>
                  </a:lnTo>
                  <a:cubicBezTo>
                    <a:pt x="16034" y="7640"/>
                    <a:pt x="15980" y="7851"/>
                    <a:pt x="16036" y="8047"/>
                  </a:cubicBezTo>
                  <a:lnTo>
                    <a:pt x="18732" y="17470"/>
                  </a:lnTo>
                  <a:cubicBezTo>
                    <a:pt x="18788" y="17666"/>
                    <a:pt x="18734" y="17878"/>
                    <a:pt x="18590" y="18022"/>
                  </a:cubicBezTo>
                  <a:lnTo>
                    <a:pt x="17170" y="19445"/>
                  </a:lnTo>
                  <a:cubicBezTo>
                    <a:pt x="17059" y="19556"/>
                    <a:pt x="16916" y="19609"/>
                    <a:pt x="16775" y="19609"/>
                  </a:cubicBezTo>
                  <a:cubicBezTo>
                    <a:pt x="16581" y="19609"/>
                    <a:pt x="16390" y="19510"/>
                    <a:pt x="16285" y="19322"/>
                  </a:cubicBezTo>
                  <a:lnTo>
                    <a:pt x="12375" y="12317"/>
                  </a:lnTo>
                  <a:cubicBezTo>
                    <a:pt x="12271" y="12129"/>
                    <a:pt x="12079" y="12029"/>
                    <a:pt x="11886" y="12029"/>
                  </a:cubicBezTo>
                  <a:cubicBezTo>
                    <a:pt x="11744" y="12029"/>
                    <a:pt x="11602" y="12083"/>
                    <a:pt x="11491" y="12194"/>
                  </a:cubicBezTo>
                  <a:lnTo>
                    <a:pt x="8519" y="15172"/>
                  </a:lnTo>
                  <a:cubicBezTo>
                    <a:pt x="8388" y="15304"/>
                    <a:pt x="8330" y="15492"/>
                    <a:pt x="8365" y="15674"/>
                  </a:cubicBezTo>
                  <a:lnTo>
                    <a:pt x="8996" y="18989"/>
                  </a:lnTo>
                  <a:cubicBezTo>
                    <a:pt x="9031" y="19171"/>
                    <a:pt x="8973" y="19359"/>
                    <a:pt x="8842" y="19491"/>
                  </a:cubicBezTo>
                  <a:lnTo>
                    <a:pt x="8441" y="19893"/>
                  </a:lnTo>
                  <a:cubicBezTo>
                    <a:pt x="8330" y="20004"/>
                    <a:pt x="8187" y="20058"/>
                    <a:pt x="8046" y="20058"/>
                  </a:cubicBezTo>
                  <a:cubicBezTo>
                    <a:pt x="7852" y="20058"/>
                    <a:pt x="7661" y="19958"/>
                    <a:pt x="7556" y="19770"/>
                  </a:cubicBezTo>
                  <a:lnTo>
                    <a:pt x="5577" y="16226"/>
                  </a:lnTo>
                  <a:cubicBezTo>
                    <a:pt x="5526" y="16136"/>
                    <a:pt x="5452" y="16061"/>
                    <a:pt x="5362" y="16010"/>
                  </a:cubicBezTo>
                  <a:lnTo>
                    <a:pt x="1826" y="14027"/>
                  </a:lnTo>
                  <a:cubicBezTo>
                    <a:pt x="1502" y="13845"/>
                    <a:pt x="1441" y="13403"/>
                    <a:pt x="1703" y="13141"/>
                  </a:cubicBezTo>
                  <a:lnTo>
                    <a:pt x="2105" y="12738"/>
                  </a:lnTo>
                  <a:cubicBezTo>
                    <a:pt x="2211" y="12632"/>
                    <a:pt x="2354" y="12574"/>
                    <a:pt x="2501" y="12574"/>
                  </a:cubicBezTo>
                  <a:cubicBezTo>
                    <a:pt x="2536" y="12574"/>
                    <a:pt x="2571" y="12577"/>
                    <a:pt x="2606" y="12584"/>
                  </a:cubicBezTo>
                  <a:lnTo>
                    <a:pt x="5913" y="13216"/>
                  </a:lnTo>
                  <a:cubicBezTo>
                    <a:pt x="5948" y="13223"/>
                    <a:pt x="5983" y="13226"/>
                    <a:pt x="6018" y="13226"/>
                  </a:cubicBezTo>
                  <a:cubicBezTo>
                    <a:pt x="6165" y="13226"/>
                    <a:pt x="6308" y="13168"/>
                    <a:pt x="6414" y="13062"/>
                  </a:cubicBezTo>
                  <a:lnTo>
                    <a:pt x="9385" y="10083"/>
                  </a:lnTo>
                  <a:cubicBezTo>
                    <a:pt x="9648" y="9820"/>
                    <a:pt x="9587" y="9379"/>
                    <a:pt x="9263" y="9197"/>
                  </a:cubicBezTo>
                  <a:lnTo>
                    <a:pt x="2273" y="5278"/>
                  </a:lnTo>
                  <a:cubicBezTo>
                    <a:pt x="1949" y="5097"/>
                    <a:pt x="1888" y="4655"/>
                    <a:pt x="2150" y="4392"/>
                  </a:cubicBezTo>
                  <a:lnTo>
                    <a:pt x="3571" y="2968"/>
                  </a:lnTo>
                  <a:cubicBezTo>
                    <a:pt x="3677" y="2862"/>
                    <a:pt x="3820" y="2804"/>
                    <a:pt x="3966" y="2804"/>
                  </a:cubicBezTo>
                  <a:cubicBezTo>
                    <a:pt x="4018" y="2804"/>
                    <a:pt x="4070" y="2811"/>
                    <a:pt x="4121" y="2826"/>
                  </a:cubicBezTo>
                  <a:lnTo>
                    <a:pt x="13523" y="5528"/>
                  </a:lnTo>
                  <a:cubicBezTo>
                    <a:pt x="13574" y="5543"/>
                    <a:pt x="13625" y="5550"/>
                    <a:pt x="13677" y="5550"/>
                  </a:cubicBezTo>
                  <a:cubicBezTo>
                    <a:pt x="13823" y="5550"/>
                    <a:pt x="13966" y="5493"/>
                    <a:pt x="14073" y="5386"/>
                  </a:cubicBezTo>
                  <a:lnTo>
                    <a:pt x="17208" y="2243"/>
                  </a:lnTo>
                  <a:cubicBezTo>
                    <a:pt x="17593" y="1857"/>
                    <a:pt x="18321" y="1542"/>
                    <a:pt x="18937" y="1542"/>
                  </a:cubicBezTo>
                  <a:cubicBezTo>
                    <a:pt x="19252" y="1542"/>
                    <a:pt x="19538" y="1624"/>
                    <a:pt x="19734" y="1821"/>
                  </a:cubicBezTo>
                  <a:cubicBezTo>
                    <a:pt x="20316" y="2404"/>
                    <a:pt x="19895" y="3770"/>
                    <a:pt x="19313" y="4353"/>
                  </a:cubicBezTo>
                  <a:cubicBezTo>
                    <a:pt x="19313" y="4353"/>
                    <a:pt x="19313" y="4353"/>
                    <a:pt x="19313" y="4353"/>
                  </a:cubicBezTo>
                  <a:close/>
                  <a:moveTo>
                    <a:pt x="20822" y="731"/>
                  </a:moveTo>
                  <a:cubicBezTo>
                    <a:pt x="20557" y="465"/>
                    <a:pt x="20235" y="268"/>
                    <a:pt x="19866" y="145"/>
                  </a:cubicBezTo>
                  <a:cubicBezTo>
                    <a:pt x="19578" y="49"/>
                    <a:pt x="19266" y="0"/>
                    <a:pt x="18937" y="0"/>
                  </a:cubicBezTo>
                  <a:cubicBezTo>
                    <a:pt x="18441" y="0"/>
                    <a:pt x="17909" y="111"/>
                    <a:pt x="17399" y="322"/>
                  </a:cubicBezTo>
                  <a:cubicBezTo>
                    <a:pt x="16897" y="530"/>
                    <a:pt x="16455" y="817"/>
                    <a:pt x="16120" y="1153"/>
                  </a:cubicBezTo>
                  <a:lnTo>
                    <a:pt x="13392" y="3887"/>
                  </a:lnTo>
                  <a:lnTo>
                    <a:pt x="4545" y="1343"/>
                  </a:lnTo>
                  <a:cubicBezTo>
                    <a:pt x="4357" y="1289"/>
                    <a:pt x="4162" y="1262"/>
                    <a:pt x="3966" y="1262"/>
                  </a:cubicBezTo>
                  <a:cubicBezTo>
                    <a:pt x="3691" y="1262"/>
                    <a:pt x="3423" y="1315"/>
                    <a:pt x="3169" y="1420"/>
                  </a:cubicBezTo>
                  <a:cubicBezTo>
                    <a:pt x="2911" y="1526"/>
                    <a:pt x="2680" y="1680"/>
                    <a:pt x="2482" y="1878"/>
                  </a:cubicBezTo>
                  <a:lnTo>
                    <a:pt x="1062" y="3301"/>
                  </a:lnTo>
                  <a:cubicBezTo>
                    <a:pt x="828" y="3536"/>
                    <a:pt x="650" y="3827"/>
                    <a:pt x="549" y="4142"/>
                  </a:cubicBezTo>
                  <a:cubicBezTo>
                    <a:pt x="452" y="4442"/>
                    <a:pt x="424" y="4765"/>
                    <a:pt x="467" y="5077"/>
                  </a:cubicBezTo>
                  <a:cubicBezTo>
                    <a:pt x="511" y="5389"/>
                    <a:pt x="625" y="5693"/>
                    <a:pt x="799" y="5955"/>
                  </a:cubicBezTo>
                  <a:cubicBezTo>
                    <a:pt x="982" y="6230"/>
                    <a:pt x="1232" y="6462"/>
                    <a:pt x="1522" y="6624"/>
                  </a:cubicBezTo>
                  <a:lnTo>
                    <a:pt x="7382" y="9910"/>
                  </a:lnTo>
                  <a:lnTo>
                    <a:pt x="5692" y="11604"/>
                  </a:lnTo>
                  <a:lnTo>
                    <a:pt x="2894" y="11069"/>
                  </a:lnTo>
                  <a:cubicBezTo>
                    <a:pt x="2765" y="11044"/>
                    <a:pt x="2632" y="11031"/>
                    <a:pt x="2501" y="11031"/>
                  </a:cubicBezTo>
                  <a:cubicBezTo>
                    <a:pt x="2225" y="11031"/>
                    <a:pt x="1956" y="11085"/>
                    <a:pt x="1701" y="11190"/>
                  </a:cubicBezTo>
                  <a:cubicBezTo>
                    <a:pt x="1444" y="11296"/>
                    <a:pt x="1213" y="11450"/>
                    <a:pt x="1017" y="11647"/>
                  </a:cubicBezTo>
                  <a:lnTo>
                    <a:pt x="615" y="12050"/>
                  </a:lnTo>
                  <a:cubicBezTo>
                    <a:pt x="380" y="12285"/>
                    <a:pt x="203" y="12576"/>
                    <a:pt x="101" y="12891"/>
                  </a:cubicBezTo>
                  <a:cubicBezTo>
                    <a:pt x="5" y="13191"/>
                    <a:pt x="-23" y="13513"/>
                    <a:pt x="20" y="13826"/>
                  </a:cubicBezTo>
                  <a:cubicBezTo>
                    <a:pt x="63" y="14138"/>
                    <a:pt x="178" y="14441"/>
                    <a:pt x="352" y="14703"/>
                  </a:cubicBezTo>
                  <a:cubicBezTo>
                    <a:pt x="535" y="14979"/>
                    <a:pt x="785" y="15210"/>
                    <a:pt x="1074" y="15373"/>
                  </a:cubicBezTo>
                  <a:lnTo>
                    <a:pt x="4369" y="17221"/>
                  </a:lnTo>
                  <a:lnTo>
                    <a:pt x="6213" y="20524"/>
                  </a:lnTo>
                  <a:cubicBezTo>
                    <a:pt x="6584" y="21188"/>
                    <a:pt x="7286" y="21600"/>
                    <a:pt x="8046" y="21600"/>
                  </a:cubicBezTo>
                  <a:cubicBezTo>
                    <a:pt x="8606" y="21600"/>
                    <a:pt x="9132" y="21381"/>
                    <a:pt x="9529" y="20984"/>
                  </a:cubicBezTo>
                  <a:lnTo>
                    <a:pt x="9930" y="20581"/>
                  </a:lnTo>
                  <a:cubicBezTo>
                    <a:pt x="10422" y="20088"/>
                    <a:pt x="10638" y="19385"/>
                    <a:pt x="10508" y="18700"/>
                  </a:cubicBezTo>
                  <a:lnTo>
                    <a:pt x="9974" y="15896"/>
                  </a:lnTo>
                  <a:lnTo>
                    <a:pt x="11664" y="14201"/>
                  </a:lnTo>
                  <a:lnTo>
                    <a:pt x="14942" y="20075"/>
                  </a:lnTo>
                  <a:cubicBezTo>
                    <a:pt x="15313" y="20739"/>
                    <a:pt x="16015" y="21152"/>
                    <a:pt x="16775" y="21152"/>
                  </a:cubicBezTo>
                  <a:cubicBezTo>
                    <a:pt x="17335" y="21152"/>
                    <a:pt x="17861" y="20933"/>
                    <a:pt x="18258" y="20536"/>
                  </a:cubicBezTo>
                  <a:lnTo>
                    <a:pt x="19678" y="19113"/>
                  </a:lnTo>
                  <a:cubicBezTo>
                    <a:pt x="20217" y="18572"/>
                    <a:pt x="20422" y="17780"/>
                    <a:pt x="20211" y="17045"/>
                  </a:cubicBezTo>
                  <a:lnTo>
                    <a:pt x="17674" y="8178"/>
                  </a:lnTo>
                  <a:lnTo>
                    <a:pt x="20402" y="5443"/>
                  </a:lnTo>
                  <a:cubicBezTo>
                    <a:pt x="20900" y="4943"/>
                    <a:pt x="21298" y="4185"/>
                    <a:pt x="21464" y="3413"/>
                  </a:cubicBezTo>
                  <a:cubicBezTo>
                    <a:pt x="21559" y="2971"/>
                    <a:pt x="21577" y="2546"/>
                    <a:pt x="21517" y="2149"/>
                  </a:cubicBezTo>
                  <a:cubicBezTo>
                    <a:pt x="21432" y="1592"/>
                    <a:pt x="21192" y="1102"/>
                    <a:pt x="20822" y="731"/>
                  </a:cubicBezTo>
                  <a:cubicBezTo>
                    <a:pt x="20822" y="731"/>
                    <a:pt x="20822" y="731"/>
                    <a:pt x="20822" y="73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任意多边形: 形状 19"/>
            <p:cNvSpPr/>
            <p:nvPr/>
          </p:nvSpPr>
          <p:spPr>
            <a:xfrm>
              <a:off x="2948100" y="2031938"/>
              <a:ext cx="402178" cy="32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" y="0"/>
                  </a:moveTo>
                  <a:cubicBezTo>
                    <a:pt x="912" y="0"/>
                    <a:pt x="0" y="1122"/>
                    <a:pt x="0" y="2491"/>
                  </a:cubicBezTo>
                  <a:lnTo>
                    <a:pt x="0" y="11634"/>
                  </a:lnTo>
                  <a:cubicBezTo>
                    <a:pt x="0" y="13008"/>
                    <a:pt x="912" y="14134"/>
                    <a:pt x="2024" y="14134"/>
                  </a:cubicBezTo>
                  <a:lnTo>
                    <a:pt x="2024" y="16617"/>
                  </a:lnTo>
                  <a:cubicBezTo>
                    <a:pt x="2024" y="17994"/>
                    <a:pt x="2935" y="19109"/>
                    <a:pt x="4049" y="19109"/>
                  </a:cubicBezTo>
                  <a:lnTo>
                    <a:pt x="4822" y="19109"/>
                  </a:lnTo>
                  <a:cubicBezTo>
                    <a:pt x="5125" y="20540"/>
                    <a:pt x="6166" y="21600"/>
                    <a:pt x="7423" y="21600"/>
                  </a:cubicBezTo>
                  <a:cubicBezTo>
                    <a:pt x="8673" y="21600"/>
                    <a:pt x="9726" y="20540"/>
                    <a:pt x="10030" y="19109"/>
                  </a:cubicBezTo>
                  <a:lnTo>
                    <a:pt x="13594" y="19109"/>
                  </a:lnTo>
                  <a:cubicBezTo>
                    <a:pt x="13897" y="20540"/>
                    <a:pt x="14942" y="21600"/>
                    <a:pt x="16202" y="21600"/>
                  </a:cubicBezTo>
                  <a:cubicBezTo>
                    <a:pt x="17449" y="21600"/>
                    <a:pt x="18498" y="20540"/>
                    <a:pt x="18803" y="19109"/>
                  </a:cubicBezTo>
                  <a:lnTo>
                    <a:pt x="19576" y="19109"/>
                  </a:lnTo>
                  <a:cubicBezTo>
                    <a:pt x="20692" y="19109"/>
                    <a:pt x="21600" y="17994"/>
                    <a:pt x="21600" y="16617"/>
                  </a:cubicBezTo>
                  <a:lnTo>
                    <a:pt x="21600" y="11634"/>
                  </a:lnTo>
                  <a:cubicBezTo>
                    <a:pt x="21600" y="11142"/>
                    <a:pt x="21482" y="10663"/>
                    <a:pt x="21259" y="10248"/>
                  </a:cubicBezTo>
                  <a:lnTo>
                    <a:pt x="18554" y="5265"/>
                  </a:lnTo>
                  <a:cubicBezTo>
                    <a:pt x="18182" y="4566"/>
                    <a:pt x="17557" y="4160"/>
                    <a:pt x="16876" y="4160"/>
                  </a:cubicBezTo>
                  <a:lnTo>
                    <a:pt x="14177" y="4160"/>
                  </a:lnTo>
                  <a:lnTo>
                    <a:pt x="14177" y="2491"/>
                  </a:lnTo>
                  <a:cubicBezTo>
                    <a:pt x="14177" y="1122"/>
                    <a:pt x="13265" y="0"/>
                    <a:pt x="12146" y="0"/>
                  </a:cubicBezTo>
                  <a:lnTo>
                    <a:pt x="2024" y="0"/>
                  </a:lnTo>
                  <a:close/>
                  <a:moveTo>
                    <a:pt x="2024" y="1669"/>
                  </a:moveTo>
                  <a:lnTo>
                    <a:pt x="12146" y="1669"/>
                  </a:lnTo>
                  <a:cubicBezTo>
                    <a:pt x="12524" y="1669"/>
                    <a:pt x="12821" y="2034"/>
                    <a:pt x="12821" y="2491"/>
                  </a:cubicBezTo>
                  <a:lnTo>
                    <a:pt x="12821" y="11634"/>
                  </a:lnTo>
                  <a:cubicBezTo>
                    <a:pt x="12821" y="12090"/>
                    <a:pt x="12524" y="12465"/>
                    <a:pt x="12146" y="12465"/>
                  </a:cubicBezTo>
                  <a:cubicBezTo>
                    <a:pt x="12146" y="12465"/>
                    <a:pt x="2024" y="12465"/>
                    <a:pt x="2024" y="12465"/>
                  </a:cubicBezTo>
                  <a:cubicBezTo>
                    <a:pt x="1649" y="12465"/>
                    <a:pt x="1350" y="12090"/>
                    <a:pt x="1350" y="11634"/>
                  </a:cubicBezTo>
                  <a:lnTo>
                    <a:pt x="1350" y="2491"/>
                  </a:lnTo>
                  <a:cubicBezTo>
                    <a:pt x="1350" y="2034"/>
                    <a:pt x="1649" y="1669"/>
                    <a:pt x="2024" y="1669"/>
                  </a:cubicBezTo>
                  <a:close/>
                  <a:moveTo>
                    <a:pt x="14177" y="5821"/>
                  </a:moveTo>
                  <a:lnTo>
                    <a:pt x="16876" y="5821"/>
                  </a:lnTo>
                  <a:cubicBezTo>
                    <a:pt x="17102" y="5821"/>
                    <a:pt x="17311" y="5958"/>
                    <a:pt x="17440" y="6184"/>
                  </a:cubicBezTo>
                  <a:lnTo>
                    <a:pt x="20132" y="11175"/>
                  </a:lnTo>
                  <a:cubicBezTo>
                    <a:pt x="20206" y="11307"/>
                    <a:pt x="20250" y="11475"/>
                    <a:pt x="20250" y="11634"/>
                  </a:cubicBezTo>
                  <a:cubicBezTo>
                    <a:pt x="20250" y="11634"/>
                    <a:pt x="20250" y="16617"/>
                    <a:pt x="20250" y="16617"/>
                  </a:cubicBezTo>
                  <a:cubicBezTo>
                    <a:pt x="20250" y="17074"/>
                    <a:pt x="19946" y="17448"/>
                    <a:pt x="19576" y="17448"/>
                  </a:cubicBezTo>
                  <a:lnTo>
                    <a:pt x="18803" y="17448"/>
                  </a:lnTo>
                  <a:cubicBezTo>
                    <a:pt x="18498" y="16016"/>
                    <a:pt x="17455" y="14956"/>
                    <a:pt x="16202" y="14956"/>
                  </a:cubicBezTo>
                  <a:cubicBezTo>
                    <a:pt x="14942" y="14956"/>
                    <a:pt x="13897" y="16016"/>
                    <a:pt x="13594" y="17448"/>
                  </a:cubicBezTo>
                  <a:lnTo>
                    <a:pt x="10030" y="17448"/>
                  </a:lnTo>
                  <a:cubicBezTo>
                    <a:pt x="9729" y="16016"/>
                    <a:pt x="8678" y="14956"/>
                    <a:pt x="7423" y="14956"/>
                  </a:cubicBezTo>
                  <a:cubicBezTo>
                    <a:pt x="6166" y="14956"/>
                    <a:pt x="5125" y="16016"/>
                    <a:pt x="4822" y="17448"/>
                  </a:cubicBezTo>
                  <a:lnTo>
                    <a:pt x="4049" y="17448"/>
                  </a:lnTo>
                  <a:cubicBezTo>
                    <a:pt x="3676" y="17448"/>
                    <a:pt x="3374" y="17074"/>
                    <a:pt x="3374" y="16617"/>
                  </a:cubicBezTo>
                  <a:lnTo>
                    <a:pt x="3374" y="14134"/>
                  </a:lnTo>
                  <a:lnTo>
                    <a:pt x="12146" y="14134"/>
                  </a:lnTo>
                  <a:cubicBezTo>
                    <a:pt x="13265" y="14134"/>
                    <a:pt x="14177" y="13008"/>
                    <a:pt x="14177" y="11634"/>
                  </a:cubicBezTo>
                  <a:lnTo>
                    <a:pt x="14177" y="5821"/>
                  </a:lnTo>
                  <a:close/>
                  <a:moveTo>
                    <a:pt x="15553" y="6450"/>
                  </a:moveTo>
                  <a:cubicBezTo>
                    <a:pt x="15182" y="6450"/>
                    <a:pt x="14885" y="6824"/>
                    <a:pt x="14885" y="7281"/>
                  </a:cubicBezTo>
                  <a:lnTo>
                    <a:pt x="14885" y="12263"/>
                  </a:lnTo>
                  <a:cubicBezTo>
                    <a:pt x="14885" y="12721"/>
                    <a:pt x="15182" y="13102"/>
                    <a:pt x="15553" y="13102"/>
                  </a:cubicBezTo>
                  <a:lnTo>
                    <a:pt x="18259" y="13102"/>
                  </a:lnTo>
                  <a:cubicBezTo>
                    <a:pt x="18629" y="13102"/>
                    <a:pt x="18934" y="12721"/>
                    <a:pt x="18934" y="12263"/>
                  </a:cubicBezTo>
                  <a:lnTo>
                    <a:pt x="18934" y="11022"/>
                  </a:lnTo>
                  <a:cubicBezTo>
                    <a:pt x="18934" y="10857"/>
                    <a:pt x="18888" y="10694"/>
                    <a:pt x="18816" y="10554"/>
                  </a:cubicBezTo>
                  <a:cubicBezTo>
                    <a:pt x="18816" y="10554"/>
                    <a:pt x="16798" y="6829"/>
                    <a:pt x="16798" y="6829"/>
                  </a:cubicBezTo>
                  <a:cubicBezTo>
                    <a:pt x="16673" y="6592"/>
                    <a:pt x="16460" y="6450"/>
                    <a:pt x="16234" y="6450"/>
                  </a:cubicBezTo>
                  <a:lnTo>
                    <a:pt x="15553" y="6450"/>
                  </a:lnTo>
                  <a:close/>
                  <a:moveTo>
                    <a:pt x="15553" y="7281"/>
                  </a:moveTo>
                  <a:lnTo>
                    <a:pt x="16234" y="7281"/>
                  </a:lnTo>
                  <a:lnTo>
                    <a:pt x="18259" y="11022"/>
                  </a:lnTo>
                  <a:cubicBezTo>
                    <a:pt x="18259" y="11022"/>
                    <a:pt x="18259" y="12263"/>
                    <a:pt x="18259" y="12263"/>
                  </a:cubicBezTo>
                  <a:lnTo>
                    <a:pt x="15553" y="12263"/>
                  </a:lnTo>
                  <a:lnTo>
                    <a:pt x="15553" y="7281"/>
                  </a:lnTo>
                  <a:close/>
                  <a:moveTo>
                    <a:pt x="7423" y="16617"/>
                  </a:moveTo>
                  <a:cubicBezTo>
                    <a:pt x="8167" y="16617"/>
                    <a:pt x="8772" y="17365"/>
                    <a:pt x="8772" y="18278"/>
                  </a:cubicBezTo>
                  <a:cubicBezTo>
                    <a:pt x="8772" y="19191"/>
                    <a:pt x="8167" y="19939"/>
                    <a:pt x="7423" y="19939"/>
                  </a:cubicBezTo>
                  <a:cubicBezTo>
                    <a:pt x="6677" y="19939"/>
                    <a:pt x="6073" y="19191"/>
                    <a:pt x="6073" y="18278"/>
                  </a:cubicBezTo>
                  <a:cubicBezTo>
                    <a:pt x="6073" y="17365"/>
                    <a:pt x="6677" y="16617"/>
                    <a:pt x="7423" y="16617"/>
                  </a:cubicBezTo>
                  <a:close/>
                  <a:moveTo>
                    <a:pt x="16202" y="16617"/>
                  </a:moveTo>
                  <a:cubicBezTo>
                    <a:pt x="16943" y="16617"/>
                    <a:pt x="17551" y="17365"/>
                    <a:pt x="17551" y="18278"/>
                  </a:cubicBezTo>
                  <a:cubicBezTo>
                    <a:pt x="17551" y="19191"/>
                    <a:pt x="16943" y="19939"/>
                    <a:pt x="16202" y="19939"/>
                  </a:cubicBezTo>
                  <a:cubicBezTo>
                    <a:pt x="15454" y="19939"/>
                    <a:pt x="14852" y="19191"/>
                    <a:pt x="14852" y="18278"/>
                  </a:cubicBezTo>
                  <a:cubicBezTo>
                    <a:pt x="14852" y="17365"/>
                    <a:pt x="15454" y="16617"/>
                    <a:pt x="16202" y="1661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6" name="任意多边形: 形状 20"/>
            <p:cNvSpPr/>
            <p:nvPr/>
          </p:nvSpPr>
          <p:spPr>
            <a:xfrm>
              <a:off x="4376380" y="4441928"/>
              <a:ext cx="348020" cy="44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03" y="6729"/>
                  </a:moveTo>
                  <a:cubicBezTo>
                    <a:pt x="17891" y="6790"/>
                    <a:pt x="17842" y="6883"/>
                    <a:pt x="17842" y="6994"/>
                  </a:cubicBezTo>
                  <a:cubicBezTo>
                    <a:pt x="17842" y="7080"/>
                    <a:pt x="17901" y="7139"/>
                    <a:pt x="18015" y="7191"/>
                  </a:cubicBezTo>
                  <a:cubicBezTo>
                    <a:pt x="18122" y="7230"/>
                    <a:pt x="18344" y="7284"/>
                    <a:pt x="18697" y="7352"/>
                  </a:cubicBezTo>
                  <a:cubicBezTo>
                    <a:pt x="19207" y="7434"/>
                    <a:pt x="19552" y="7540"/>
                    <a:pt x="19715" y="7661"/>
                  </a:cubicBezTo>
                  <a:cubicBezTo>
                    <a:pt x="19899" y="7775"/>
                    <a:pt x="19976" y="7963"/>
                    <a:pt x="19976" y="8220"/>
                  </a:cubicBezTo>
                  <a:cubicBezTo>
                    <a:pt x="19976" y="8479"/>
                    <a:pt x="19851" y="8684"/>
                    <a:pt x="19591" y="8842"/>
                  </a:cubicBezTo>
                  <a:cubicBezTo>
                    <a:pt x="19332" y="8993"/>
                    <a:pt x="18985" y="9069"/>
                    <a:pt x="18546" y="9069"/>
                  </a:cubicBezTo>
                  <a:cubicBezTo>
                    <a:pt x="18091" y="9069"/>
                    <a:pt x="17748" y="8987"/>
                    <a:pt x="17505" y="8826"/>
                  </a:cubicBezTo>
                  <a:cubicBezTo>
                    <a:pt x="17256" y="8660"/>
                    <a:pt x="17122" y="8433"/>
                    <a:pt x="17105" y="8130"/>
                  </a:cubicBezTo>
                  <a:lnTo>
                    <a:pt x="17814" y="8130"/>
                  </a:lnTo>
                  <a:cubicBezTo>
                    <a:pt x="17814" y="8283"/>
                    <a:pt x="17879" y="8395"/>
                    <a:pt x="18015" y="8471"/>
                  </a:cubicBezTo>
                  <a:cubicBezTo>
                    <a:pt x="18132" y="8553"/>
                    <a:pt x="18312" y="8592"/>
                    <a:pt x="18546" y="8592"/>
                  </a:cubicBezTo>
                  <a:cubicBezTo>
                    <a:pt x="18773" y="8592"/>
                    <a:pt x="18957" y="8562"/>
                    <a:pt x="19091" y="8501"/>
                  </a:cubicBezTo>
                  <a:cubicBezTo>
                    <a:pt x="19217" y="8442"/>
                    <a:pt x="19283" y="8356"/>
                    <a:pt x="19283" y="8253"/>
                  </a:cubicBezTo>
                  <a:cubicBezTo>
                    <a:pt x="19283" y="8152"/>
                    <a:pt x="19234" y="8078"/>
                    <a:pt x="19148" y="8024"/>
                  </a:cubicBezTo>
                  <a:cubicBezTo>
                    <a:pt x="19054" y="7973"/>
                    <a:pt x="18860" y="7926"/>
                    <a:pt x="18555" y="7874"/>
                  </a:cubicBezTo>
                  <a:cubicBezTo>
                    <a:pt x="18003" y="7775"/>
                    <a:pt x="17623" y="7669"/>
                    <a:pt x="17440" y="7554"/>
                  </a:cubicBezTo>
                  <a:cubicBezTo>
                    <a:pt x="17256" y="7442"/>
                    <a:pt x="17161" y="7268"/>
                    <a:pt x="17161" y="7024"/>
                  </a:cubicBezTo>
                  <a:cubicBezTo>
                    <a:pt x="17161" y="6759"/>
                    <a:pt x="17278" y="6550"/>
                    <a:pt x="17527" y="6388"/>
                  </a:cubicBezTo>
                  <a:cubicBezTo>
                    <a:pt x="17776" y="6230"/>
                    <a:pt x="18103" y="6154"/>
                    <a:pt x="18524" y="6154"/>
                  </a:cubicBezTo>
                  <a:cubicBezTo>
                    <a:pt x="18919" y="6154"/>
                    <a:pt x="19234" y="6230"/>
                    <a:pt x="19487" y="6397"/>
                  </a:cubicBezTo>
                  <a:cubicBezTo>
                    <a:pt x="19737" y="6563"/>
                    <a:pt x="19868" y="6785"/>
                    <a:pt x="19899" y="7063"/>
                  </a:cubicBezTo>
                  <a:lnTo>
                    <a:pt x="19179" y="7063"/>
                  </a:lnTo>
                  <a:cubicBezTo>
                    <a:pt x="19169" y="6926"/>
                    <a:pt x="19091" y="6820"/>
                    <a:pt x="18967" y="6747"/>
                  </a:cubicBezTo>
                  <a:cubicBezTo>
                    <a:pt x="18832" y="6670"/>
                    <a:pt x="18648" y="6631"/>
                    <a:pt x="18437" y="6631"/>
                  </a:cubicBezTo>
                  <a:cubicBezTo>
                    <a:pt x="18257" y="6631"/>
                    <a:pt x="18103" y="6661"/>
                    <a:pt x="18003" y="6729"/>
                  </a:cubicBezTo>
                  <a:cubicBezTo>
                    <a:pt x="18003" y="6729"/>
                    <a:pt x="18003" y="6729"/>
                    <a:pt x="18003" y="6729"/>
                  </a:cubicBezTo>
                  <a:close/>
                  <a:moveTo>
                    <a:pt x="15761" y="7344"/>
                  </a:moveTo>
                  <a:cubicBezTo>
                    <a:pt x="15665" y="7405"/>
                    <a:pt x="15528" y="7434"/>
                    <a:pt x="15338" y="7434"/>
                  </a:cubicBezTo>
                  <a:lnTo>
                    <a:pt x="14490" y="7434"/>
                  </a:lnTo>
                  <a:lnTo>
                    <a:pt x="14490" y="6707"/>
                  </a:lnTo>
                  <a:lnTo>
                    <a:pt x="15366" y="6707"/>
                  </a:lnTo>
                  <a:cubicBezTo>
                    <a:pt x="15549" y="6707"/>
                    <a:pt x="15675" y="6738"/>
                    <a:pt x="15768" y="6798"/>
                  </a:cubicBezTo>
                  <a:cubicBezTo>
                    <a:pt x="15865" y="6857"/>
                    <a:pt x="15902" y="6950"/>
                    <a:pt x="15902" y="7070"/>
                  </a:cubicBezTo>
                  <a:cubicBezTo>
                    <a:pt x="15902" y="7191"/>
                    <a:pt x="15855" y="7284"/>
                    <a:pt x="15761" y="7344"/>
                  </a:cubicBezTo>
                  <a:cubicBezTo>
                    <a:pt x="15761" y="7344"/>
                    <a:pt x="15761" y="7344"/>
                    <a:pt x="15761" y="7344"/>
                  </a:cubicBezTo>
                  <a:close/>
                  <a:moveTo>
                    <a:pt x="16633" y="6994"/>
                  </a:moveTo>
                  <a:cubicBezTo>
                    <a:pt x="16633" y="6769"/>
                    <a:pt x="16526" y="6579"/>
                    <a:pt x="16326" y="6435"/>
                  </a:cubicBezTo>
                  <a:cubicBezTo>
                    <a:pt x="16124" y="6299"/>
                    <a:pt x="15855" y="6230"/>
                    <a:pt x="15518" y="6230"/>
                  </a:cubicBezTo>
                  <a:lnTo>
                    <a:pt x="13751" y="6230"/>
                  </a:lnTo>
                  <a:lnTo>
                    <a:pt x="13751" y="8993"/>
                  </a:lnTo>
                  <a:lnTo>
                    <a:pt x="14490" y="8993"/>
                  </a:lnTo>
                  <a:lnTo>
                    <a:pt x="14490" y="7904"/>
                  </a:lnTo>
                  <a:lnTo>
                    <a:pt x="15210" y="7904"/>
                  </a:lnTo>
                  <a:cubicBezTo>
                    <a:pt x="15432" y="7904"/>
                    <a:pt x="15577" y="7926"/>
                    <a:pt x="15665" y="7980"/>
                  </a:cubicBezTo>
                  <a:cubicBezTo>
                    <a:pt x="15761" y="8032"/>
                    <a:pt x="15800" y="8122"/>
                    <a:pt x="15800" y="8245"/>
                  </a:cubicBezTo>
                  <a:lnTo>
                    <a:pt x="15806" y="8494"/>
                  </a:lnTo>
                  <a:cubicBezTo>
                    <a:pt x="15806" y="8609"/>
                    <a:pt x="15815" y="8706"/>
                    <a:pt x="15837" y="8805"/>
                  </a:cubicBezTo>
                  <a:cubicBezTo>
                    <a:pt x="15855" y="8895"/>
                    <a:pt x="15865" y="8963"/>
                    <a:pt x="15886" y="8987"/>
                  </a:cubicBezTo>
                  <a:lnTo>
                    <a:pt x="16692" y="8987"/>
                  </a:lnTo>
                  <a:lnTo>
                    <a:pt x="16692" y="8919"/>
                  </a:lnTo>
                  <a:cubicBezTo>
                    <a:pt x="16633" y="8895"/>
                    <a:pt x="16585" y="8864"/>
                    <a:pt x="16575" y="8826"/>
                  </a:cubicBezTo>
                  <a:cubicBezTo>
                    <a:pt x="16547" y="8788"/>
                    <a:pt x="16538" y="8720"/>
                    <a:pt x="16526" y="8638"/>
                  </a:cubicBezTo>
                  <a:lnTo>
                    <a:pt x="16519" y="8184"/>
                  </a:lnTo>
                  <a:cubicBezTo>
                    <a:pt x="16508" y="7963"/>
                    <a:pt x="16401" y="7805"/>
                    <a:pt x="16202" y="7707"/>
                  </a:cubicBezTo>
                  <a:cubicBezTo>
                    <a:pt x="16174" y="7691"/>
                    <a:pt x="16135" y="7685"/>
                    <a:pt x="16086" y="7661"/>
                  </a:cubicBezTo>
                  <a:cubicBezTo>
                    <a:pt x="16163" y="7639"/>
                    <a:pt x="16230" y="7609"/>
                    <a:pt x="16298" y="7579"/>
                  </a:cubicBezTo>
                  <a:cubicBezTo>
                    <a:pt x="16519" y="7456"/>
                    <a:pt x="16633" y="7260"/>
                    <a:pt x="16633" y="6994"/>
                  </a:cubicBezTo>
                  <a:cubicBezTo>
                    <a:pt x="16633" y="6994"/>
                    <a:pt x="16633" y="6994"/>
                    <a:pt x="16633" y="6994"/>
                  </a:cubicBezTo>
                  <a:close/>
                  <a:moveTo>
                    <a:pt x="12311" y="8993"/>
                  </a:moveTo>
                  <a:lnTo>
                    <a:pt x="12311" y="7737"/>
                  </a:lnTo>
                  <a:lnTo>
                    <a:pt x="10936" y="7737"/>
                  </a:lnTo>
                  <a:lnTo>
                    <a:pt x="10936" y="8993"/>
                  </a:lnTo>
                  <a:lnTo>
                    <a:pt x="10200" y="8993"/>
                  </a:lnTo>
                  <a:lnTo>
                    <a:pt x="10200" y="6230"/>
                  </a:lnTo>
                  <a:lnTo>
                    <a:pt x="10936" y="6230"/>
                  </a:lnTo>
                  <a:lnTo>
                    <a:pt x="10936" y="7268"/>
                  </a:lnTo>
                  <a:lnTo>
                    <a:pt x="12311" y="7268"/>
                  </a:lnTo>
                  <a:lnTo>
                    <a:pt x="12311" y="6230"/>
                  </a:lnTo>
                  <a:lnTo>
                    <a:pt x="13033" y="6230"/>
                  </a:lnTo>
                  <a:lnTo>
                    <a:pt x="13033" y="8993"/>
                  </a:lnTo>
                  <a:cubicBezTo>
                    <a:pt x="13033" y="8993"/>
                    <a:pt x="12311" y="8993"/>
                    <a:pt x="12311" y="8993"/>
                  </a:cubicBezTo>
                  <a:close/>
                  <a:moveTo>
                    <a:pt x="16086" y="3348"/>
                  </a:moveTo>
                  <a:lnTo>
                    <a:pt x="16135" y="3271"/>
                  </a:lnTo>
                  <a:lnTo>
                    <a:pt x="17787" y="1111"/>
                  </a:lnTo>
                  <a:lnTo>
                    <a:pt x="17787" y="3348"/>
                  </a:lnTo>
                  <a:cubicBezTo>
                    <a:pt x="17787" y="3348"/>
                    <a:pt x="16086" y="3348"/>
                    <a:pt x="16086" y="3348"/>
                  </a:cubicBezTo>
                  <a:close/>
                  <a:moveTo>
                    <a:pt x="17787" y="5367"/>
                  </a:moveTo>
                  <a:lnTo>
                    <a:pt x="19104" y="5367"/>
                  </a:lnTo>
                  <a:lnTo>
                    <a:pt x="19104" y="4180"/>
                  </a:lnTo>
                  <a:lnTo>
                    <a:pt x="19868" y="4180"/>
                  </a:lnTo>
                  <a:lnTo>
                    <a:pt x="19868" y="3348"/>
                  </a:lnTo>
                  <a:lnTo>
                    <a:pt x="19104" y="3348"/>
                  </a:lnTo>
                  <a:lnTo>
                    <a:pt x="19104" y="0"/>
                  </a:lnTo>
                  <a:lnTo>
                    <a:pt x="17613" y="0"/>
                  </a:lnTo>
                  <a:lnTo>
                    <a:pt x="15106" y="3271"/>
                  </a:lnTo>
                  <a:lnTo>
                    <a:pt x="15106" y="4180"/>
                  </a:lnTo>
                  <a:lnTo>
                    <a:pt x="17787" y="4180"/>
                  </a:lnTo>
                  <a:cubicBezTo>
                    <a:pt x="17787" y="4180"/>
                    <a:pt x="17787" y="5367"/>
                    <a:pt x="17787" y="5367"/>
                  </a:cubicBezTo>
                  <a:close/>
                  <a:moveTo>
                    <a:pt x="14415" y="5367"/>
                  </a:moveTo>
                  <a:lnTo>
                    <a:pt x="9776" y="5367"/>
                  </a:lnTo>
                  <a:lnTo>
                    <a:pt x="9776" y="5360"/>
                  </a:lnTo>
                  <a:cubicBezTo>
                    <a:pt x="9776" y="4876"/>
                    <a:pt x="9929" y="4451"/>
                    <a:pt x="10247" y="4095"/>
                  </a:cubicBezTo>
                  <a:cubicBezTo>
                    <a:pt x="10563" y="3746"/>
                    <a:pt x="11159" y="3340"/>
                    <a:pt x="12024" y="2853"/>
                  </a:cubicBezTo>
                  <a:cubicBezTo>
                    <a:pt x="12410" y="2643"/>
                    <a:pt x="12676" y="2443"/>
                    <a:pt x="12841" y="2271"/>
                  </a:cubicBezTo>
                  <a:cubicBezTo>
                    <a:pt x="13003" y="2089"/>
                    <a:pt x="13081" y="1892"/>
                    <a:pt x="13081" y="1674"/>
                  </a:cubicBezTo>
                  <a:cubicBezTo>
                    <a:pt x="13081" y="1440"/>
                    <a:pt x="12995" y="1243"/>
                    <a:pt x="12820" y="1106"/>
                  </a:cubicBezTo>
                  <a:cubicBezTo>
                    <a:pt x="12648" y="954"/>
                    <a:pt x="12416" y="885"/>
                    <a:pt x="12121" y="885"/>
                  </a:cubicBezTo>
                  <a:cubicBezTo>
                    <a:pt x="11824" y="885"/>
                    <a:pt x="11581" y="976"/>
                    <a:pt x="11419" y="1158"/>
                  </a:cubicBezTo>
                  <a:cubicBezTo>
                    <a:pt x="11235" y="1342"/>
                    <a:pt x="11159" y="1590"/>
                    <a:pt x="11169" y="1892"/>
                  </a:cubicBezTo>
                  <a:lnTo>
                    <a:pt x="9863" y="1892"/>
                  </a:lnTo>
                  <a:cubicBezTo>
                    <a:pt x="9842" y="1317"/>
                    <a:pt x="10038" y="855"/>
                    <a:pt x="10449" y="514"/>
                  </a:cubicBezTo>
                  <a:cubicBezTo>
                    <a:pt x="10851" y="175"/>
                    <a:pt x="11419" y="0"/>
                    <a:pt x="12139" y="0"/>
                  </a:cubicBezTo>
                  <a:cubicBezTo>
                    <a:pt x="12801" y="0"/>
                    <a:pt x="13348" y="159"/>
                    <a:pt x="13779" y="470"/>
                  </a:cubicBezTo>
                  <a:cubicBezTo>
                    <a:pt x="14194" y="786"/>
                    <a:pt x="14415" y="1188"/>
                    <a:pt x="14415" y="1679"/>
                  </a:cubicBezTo>
                  <a:cubicBezTo>
                    <a:pt x="14415" y="2089"/>
                    <a:pt x="14290" y="2430"/>
                    <a:pt x="14051" y="2695"/>
                  </a:cubicBezTo>
                  <a:cubicBezTo>
                    <a:pt x="13810" y="2960"/>
                    <a:pt x="13358" y="3263"/>
                    <a:pt x="12697" y="3595"/>
                  </a:cubicBezTo>
                  <a:cubicBezTo>
                    <a:pt x="12080" y="3907"/>
                    <a:pt x="11668" y="4180"/>
                    <a:pt x="11438" y="4429"/>
                  </a:cubicBezTo>
                  <a:lnTo>
                    <a:pt x="11438" y="4437"/>
                  </a:lnTo>
                  <a:lnTo>
                    <a:pt x="14415" y="4437"/>
                  </a:lnTo>
                  <a:cubicBezTo>
                    <a:pt x="14415" y="4437"/>
                    <a:pt x="14415" y="5367"/>
                    <a:pt x="14415" y="5367"/>
                  </a:cubicBezTo>
                  <a:close/>
                  <a:moveTo>
                    <a:pt x="11045" y="20298"/>
                  </a:moveTo>
                  <a:cubicBezTo>
                    <a:pt x="11045" y="21008"/>
                    <a:pt x="10314" y="21600"/>
                    <a:pt x="9403" y="21600"/>
                  </a:cubicBezTo>
                  <a:cubicBezTo>
                    <a:pt x="8489" y="21600"/>
                    <a:pt x="7750" y="21008"/>
                    <a:pt x="7750" y="20298"/>
                  </a:cubicBezTo>
                  <a:cubicBezTo>
                    <a:pt x="7750" y="19577"/>
                    <a:pt x="8489" y="18995"/>
                    <a:pt x="9403" y="18995"/>
                  </a:cubicBezTo>
                  <a:cubicBezTo>
                    <a:pt x="10314" y="18995"/>
                    <a:pt x="11045" y="19577"/>
                    <a:pt x="11045" y="20298"/>
                  </a:cubicBezTo>
                  <a:cubicBezTo>
                    <a:pt x="11045" y="20298"/>
                    <a:pt x="11045" y="20298"/>
                    <a:pt x="11045" y="20298"/>
                  </a:cubicBezTo>
                  <a:close/>
                  <a:moveTo>
                    <a:pt x="5175" y="20298"/>
                  </a:moveTo>
                  <a:cubicBezTo>
                    <a:pt x="5175" y="21008"/>
                    <a:pt x="4448" y="21600"/>
                    <a:pt x="3541" y="21600"/>
                  </a:cubicBezTo>
                  <a:cubicBezTo>
                    <a:pt x="2625" y="21600"/>
                    <a:pt x="1882" y="21008"/>
                    <a:pt x="1882" y="20298"/>
                  </a:cubicBezTo>
                  <a:cubicBezTo>
                    <a:pt x="1882" y="19577"/>
                    <a:pt x="2625" y="18995"/>
                    <a:pt x="3541" y="18995"/>
                  </a:cubicBezTo>
                  <a:cubicBezTo>
                    <a:pt x="4448" y="18995"/>
                    <a:pt x="5175" y="19577"/>
                    <a:pt x="5175" y="20298"/>
                  </a:cubicBezTo>
                  <a:cubicBezTo>
                    <a:pt x="5175" y="20298"/>
                    <a:pt x="5175" y="20298"/>
                    <a:pt x="5175" y="20298"/>
                  </a:cubicBezTo>
                  <a:close/>
                  <a:moveTo>
                    <a:pt x="21600" y="12006"/>
                  </a:moveTo>
                  <a:cubicBezTo>
                    <a:pt x="21600" y="12259"/>
                    <a:pt x="21339" y="12460"/>
                    <a:pt x="21021" y="12460"/>
                  </a:cubicBezTo>
                  <a:lnTo>
                    <a:pt x="16990" y="12460"/>
                  </a:lnTo>
                  <a:lnTo>
                    <a:pt x="13714" y="18359"/>
                  </a:lnTo>
                  <a:cubicBezTo>
                    <a:pt x="13627" y="18526"/>
                    <a:pt x="13417" y="18624"/>
                    <a:pt x="13184" y="18624"/>
                  </a:cubicBezTo>
                  <a:lnTo>
                    <a:pt x="847" y="18624"/>
                  </a:lnTo>
                  <a:cubicBezTo>
                    <a:pt x="523" y="18624"/>
                    <a:pt x="264" y="18428"/>
                    <a:pt x="264" y="18177"/>
                  </a:cubicBezTo>
                  <a:cubicBezTo>
                    <a:pt x="264" y="17928"/>
                    <a:pt x="523" y="17723"/>
                    <a:pt x="847" y="17723"/>
                  </a:cubicBezTo>
                  <a:lnTo>
                    <a:pt x="12810" y="17723"/>
                  </a:lnTo>
                  <a:lnTo>
                    <a:pt x="16086" y="11824"/>
                  </a:lnTo>
                  <a:cubicBezTo>
                    <a:pt x="16174" y="11657"/>
                    <a:pt x="16384" y="11554"/>
                    <a:pt x="16613" y="11554"/>
                  </a:cubicBezTo>
                  <a:lnTo>
                    <a:pt x="21021" y="11554"/>
                  </a:lnTo>
                  <a:cubicBezTo>
                    <a:pt x="21339" y="11554"/>
                    <a:pt x="21600" y="11758"/>
                    <a:pt x="21600" y="12006"/>
                  </a:cubicBezTo>
                  <a:cubicBezTo>
                    <a:pt x="21600" y="12006"/>
                    <a:pt x="21600" y="12006"/>
                    <a:pt x="21600" y="12006"/>
                  </a:cubicBezTo>
                  <a:close/>
                  <a:moveTo>
                    <a:pt x="3650" y="4466"/>
                  </a:moveTo>
                  <a:cubicBezTo>
                    <a:pt x="5034" y="4466"/>
                    <a:pt x="6147" y="5345"/>
                    <a:pt x="6147" y="6435"/>
                  </a:cubicBezTo>
                  <a:lnTo>
                    <a:pt x="6147" y="9675"/>
                  </a:lnTo>
                  <a:lnTo>
                    <a:pt x="1158" y="9675"/>
                  </a:lnTo>
                  <a:lnTo>
                    <a:pt x="1158" y="6435"/>
                  </a:lnTo>
                  <a:cubicBezTo>
                    <a:pt x="1158" y="5345"/>
                    <a:pt x="2273" y="4466"/>
                    <a:pt x="3650" y="4466"/>
                  </a:cubicBezTo>
                  <a:cubicBezTo>
                    <a:pt x="3650" y="4466"/>
                    <a:pt x="3650" y="4466"/>
                    <a:pt x="3650" y="4466"/>
                  </a:cubicBezTo>
                  <a:close/>
                  <a:moveTo>
                    <a:pt x="10936" y="11113"/>
                  </a:moveTo>
                  <a:lnTo>
                    <a:pt x="5982" y="15080"/>
                  </a:lnTo>
                  <a:cubicBezTo>
                    <a:pt x="4963" y="13984"/>
                    <a:pt x="5059" y="12430"/>
                    <a:pt x="6310" y="11431"/>
                  </a:cubicBezTo>
                  <a:cubicBezTo>
                    <a:pt x="6992" y="10888"/>
                    <a:pt x="7903" y="10585"/>
                    <a:pt x="8872" y="10585"/>
                  </a:cubicBezTo>
                  <a:cubicBezTo>
                    <a:pt x="9620" y="10590"/>
                    <a:pt x="10341" y="10772"/>
                    <a:pt x="10936" y="11113"/>
                  </a:cubicBezTo>
                  <a:cubicBezTo>
                    <a:pt x="10936" y="11113"/>
                    <a:pt x="10936" y="11113"/>
                    <a:pt x="10936" y="11113"/>
                  </a:cubicBezTo>
                  <a:close/>
                  <a:moveTo>
                    <a:pt x="11438" y="15405"/>
                  </a:moveTo>
                  <a:cubicBezTo>
                    <a:pt x="10228" y="16366"/>
                    <a:pt x="8201" y="16481"/>
                    <a:pt x="6809" y="15716"/>
                  </a:cubicBezTo>
                  <a:lnTo>
                    <a:pt x="11765" y="11750"/>
                  </a:lnTo>
                  <a:cubicBezTo>
                    <a:pt x="12784" y="12856"/>
                    <a:pt x="12685" y="14398"/>
                    <a:pt x="11438" y="15405"/>
                  </a:cubicBezTo>
                  <a:cubicBezTo>
                    <a:pt x="11438" y="15405"/>
                    <a:pt x="11438" y="15405"/>
                    <a:pt x="11438" y="15405"/>
                  </a:cubicBezTo>
                  <a:close/>
                  <a:moveTo>
                    <a:pt x="1158" y="14082"/>
                  </a:moveTo>
                  <a:lnTo>
                    <a:pt x="1158" y="10585"/>
                  </a:lnTo>
                  <a:lnTo>
                    <a:pt x="5811" y="10585"/>
                  </a:lnTo>
                  <a:cubicBezTo>
                    <a:pt x="5704" y="10652"/>
                    <a:pt x="5590" y="10720"/>
                    <a:pt x="5493" y="10794"/>
                  </a:cubicBezTo>
                  <a:cubicBezTo>
                    <a:pt x="3821" y="12135"/>
                    <a:pt x="3713" y="14218"/>
                    <a:pt x="5109" y="15670"/>
                  </a:cubicBezTo>
                  <a:cubicBezTo>
                    <a:pt x="4686" y="15913"/>
                    <a:pt x="4187" y="16050"/>
                    <a:pt x="3650" y="16050"/>
                  </a:cubicBezTo>
                  <a:cubicBezTo>
                    <a:pt x="2273" y="16050"/>
                    <a:pt x="1158" y="15170"/>
                    <a:pt x="1158" y="14082"/>
                  </a:cubicBezTo>
                  <a:cubicBezTo>
                    <a:pt x="1158" y="14082"/>
                    <a:pt x="1158" y="14082"/>
                    <a:pt x="1158" y="14082"/>
                  </a:cubicBezTo>
                  <a:close/>
                  <a:moveTo>
                    <a:pt x="3650" y="16958"/>
                  </a:moveTo>
                  <a:cubicBezTo>
                    <a:pt x="4485" y="16958"/>
                    <a:pt x="5271" y="16732"/>
                    <a:pt x="5916" y="16323"/>
                  </a:cubicBezTo>
                  <a:cubicBezTo>
                    <a:pt x="6761" y="16852"/>
                    <a:pt x="7778" y="17155"/>
                    <a:pt x="8872" y="17155"/>
                  </a:cubicBezTo>
                  <a:cubicBezTo>
                    <a:pt x="10151" y="17155"/>
                    <a:pt x="11360" y="16761"/>
                    <a:pt x="12252" y="16041"/>
                  </a:cubicBezTo>
                  <a:cubicBezTo>
                    <a:pt x="14088" y="14573"/>
                    <a:pt x="14067" y="12195"/>
                    <a:pt x="12204" y="10750"/>
                  </a:cubicBezTo>
                  <a:cubicBezTo>
                    <a:pt x="11304" y="10059"/>
                    <a:pt x="10123" y="9675"/>
                    <a:pt x="8872" y="9675"/>
                  </a:cubicBezTo>
                  <a:cubicBezTo>
                    <a:pt x="8326" y="9675"/>
                    <a:pt x="7799" y="9764"/>
                    <a:pt x="7297" y="9902"/>
                  </a:cubicBezTo>
                  <a:lnTo>
                    <a:pt x="7297" y="6435"/>
                  </a:lnTo>
                  <a:cubicBezTo>
                    <a:pt x="7297" y="4846"/>
                    <a:pt x="5667" y="3557"/>
                    <a:pt x="3650" y="3557"/>
                  </a:cubicBezTo>
                  <a:cubicBezTo>
                    <a:pt x="1639" y="3557"/>
                    <a:pt x="0" y="4846"/>
                    <a:pt x="0" y="6435"/>
                  </a:cubicBezTo>
                  <a:lnTo>
                    <a:pt x="0" y="14082"/>
                  </a:lnTo>
                  <a:cubicBezTo>
                    <a:pt x="0" y="15670"/>
                    <a:pt x="1639" y="16958"/>
                    <a:pt x="3650" y="16958"/>
                  </a:cubicBezTo>
                  <a:cubicBezTo>
                    <a:pt x="3650" y="16958"/>
                    <a:pt x="3650" y="16958"/>
                    <a:pt x="3650" y="1695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任意多边形: 形状 21"/>
            <p:cNvSpPr>
              <a:spLocks/>
            </p:cNvSpPr>
            <p:nvPr/>
          </p:nvSpPr>
          <p:spPr>
            <a:xfrm>
              <a:off x="2837108" y="3463792"/>
              <a:ext cx="625608" cy="625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70132" y="2372106"/>
            <a:ext cx="551035" cy="2834513"/>
            <a:chOff x="6806244" y="1884382"/>
            <a:chExt cx="621904" cy="3199061"/>
          </a:xfrm>
        </p:grpSpPr>
        <p:grpSp>
          <p:nvGrpSpPr>
            <p:cNvPr id="6" name="组合 5"/>
            <p:cNvGrpSpPr/>
            <p:nvPr/>
          </p:nvGrpSpPr>
          <p:grpSpPr>
            <a:xfrm>
              <a:off x="6806244" y="3118048"/>
              <a:ext cx="621904" cy="621904"/>
              <a:chOff x="6132004" y="1552154"/>
              <a:chExt cx="959568" cy="959568"/>
            </a:xfrm>
          </p:grpSpPr>
          <p:sp>
            <p:nvSpPr>
              <p:cNvPr id="22" name="椭圆 21"/>
              <p:cNvSpPr/>
              <p:nvPr/>
            </p:nvSpPr>
            <p:spPr bwMode="auto">
              <a:xfrm>
                <a:off x="6132004" y="1552154"/>
                <a:ext cx="959568" cy="959568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 bwMode="auto">
              <a:xfrm>
                <a:off x="6200476" y="1620626"/>
                <a:ext cx="822624" cy="822624"/>
              </a:xfrm>
              <a:prstGeom prst="ellipse">
                <a:avLst/>
              </a:prstGeom>
              <a:solidFill>
                <a:schemeClr val="accent2"/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806244" y="1884382"/>
              <a:ext cx="621904" cy="621904"/>
              <a:chOff x="6132004" y="1552154"/>
              <a:chExt cx="959568" cy="959568"/>
            </a:xfrm>
          </p:grpSpPr>
          <p:sp>
            <p:nvSpPr>
              <p:cNvPr id="18" name="椭圆 17"/>
              <p:cNvSpPr/>
              <p:nvPr/>
            </p:nvSpPr>
            <p:spPr bwMode="auto">
              <a:xfrm>
                <a:off x="6132004" y="1552154"/>
                <a:ext cx="959568" cy="95956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 bwMode="auto">
              <a:xfrm>
                <a:off x="6200476" y="1620626"/>
                <a:ext cx="822624" cy="822624"/>
              </a:xfrm>
              <a:prstGeom prst="ellipse">
                <a:avLst/>
              </a:prstGeom>
              <a:solidFill>
                <a:schemeClr val="accent1">
                  <a:lumMod val="10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806244" y="4461539"/>
              <a:ext cx="621904" cy="621904"/>
              <a:chOff x="6132004" y="1552154"/>
              <a:chExt cx="959568" cy="959568"/>
            </a:xfrm>
          </p:grpSpPr>
          <p:sp>
            <p:nvSpPr>
              <p:cNvPr id="14" name="椭圆 13"/>
              <p:cNvSpPr/>
              <p:nvPr/>
            </p:nvSpPr>
            <p:spPr bwMode="auto">
              <a:xfrm>
                <a:off x="6132004" y="1552154"/>
                <a:ext cx="959568" cy="959568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 bwMode="auto">
              <a:xfrm>
                <a:off x="6200476" y="1620626"/>
                <a:ext cx="822624" cy="822624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vert="horz" wrap="none" lIns="91440" tIns="45720" rIns="91440" bIns="45720" anchor="ctr" anchorCtr="1" compatLnSpc="1">
                <a:prstTxWarp prst="textNoShape">
                  <a:avLst/>
                </a:prstTxWarp>
                <a:normAutofit fontScale="6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7049387" y="2230215"/>
            <a:ext cx="3847213" cy="594108"/>
            <a:chOff x="7483989" y="3433235"/>
            <a:chExt cx="3847213" cy="594108"/>
          </a:xfrm>
        </p:grpSpPr>
        <p:sp>
          <p:nvSpPr>
            <p:cNvPr id="51" name="矩形 50"/>
            <p:cNvSpPr/>
            <p:nvPr/>
          </p:nvSpPr>
          <p:spPr>
            <a:xfrm>
              <a:off x="7483990" y="3732519"/>
              <a:ext cx="3847212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7483989" y="3433235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049387" y="3323299"/>
            <a:ext cx="3847213" cy="594108"/>
            <a:chOff x="7483989" y="3433235"/>
            <a:chExt cx="3847213" cy="594108"/>
          </a:xfrm>
        </p:grpSpPr>
        <p:sp>
          <p:nvSpPr>
            <p:cNvPr id="54" name="矩形 53"/>
            <p:cNvSpPr/>
            <p:nvPr/>
          </p:nvSpPr>
          <p:spPr>
            <a:xfrm>
              <a:off x="7483990" y="3732519"/>
              <a:ext cx="3847212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7483989" y="3433235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049387" y="4513693"/>
            <a:ext cx="3847213" cy="594108"/>
            <a:chOff x="7483989" y="3433235"/>
            <a:chExt cx="3847213" cy="594108"/>
          </a:xfrm>
        </p:grpSpPr>
        <p:sp>
          <p:nvSpPr>
            <p:cNvPr id="57" name="矩形 56"/>
            <p:cNvSpPr/>
            <p:nvPr/>
          </p:nvSpPr>
          <p:spPr>
            <a:xfrm>
              <a:off x="7483990" y="3732519"/>
              <a:ext cx="3847212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483989" y="3433235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6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íślíḋè-TextBox 31"/>
          <p:cNvSpPr txBox="1">
            <a:spLocks/>
          </p:cNvSpPr>
          <p:nvPr/>
        </p:nvSpPr>
        <p:spPr>
          <a:xfrm>
            <a:off x="2033138" y="1372477"/>
            <a:ext cx="710336" cy="928573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800" b="0" dirty="0">
                <a:solidFill>
                  <a:schemeClr val="accent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4" name="íślíḋè-TextBox 35"/>
          <p:cNvSpPr txBox="1">
            <a:spLocks/>
          </p:cNvSpPr>
          <p:nvPr/>
        </p:nvSpPr>
        <p:spPr>
          <a:xfrm>
            <a:off x="7162811" y="1366957"/>
            <a:ext cx="804040" cy="928574"/>
          </a:xfrm>
          <a:prstGeom prst="rect">
            <a:avLst/>
          </a:prstGeom>
        </p:spPr>
        <p:txBody>
          <a:bodyPr wrap="none" lIns="0" tIns="0" rIns="0" bIns="0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800" b="0">
                <a:solidFill>
                  <a:schemeClr val="accent2"/>
                </a:solidFill>
                <a:latin typeface="Impact" panose="020B0806030902050204" pitchFamily="34" charset="0"/>
              </a:rPr>
              <a:t>02</a:t>
            </a:r>
          </a:p>
        </p:txBody>
      </p:sp>
      <p:sp>
        <p:nvSpPr>
          <p:cNvPr id="5" name="íślíḋè-Freeform: Shape 17"/>
          <p:cNvSpPr>
            <a:spLocks/>
          </p:cNvSpPr>
          <p:nvPr/>
        </p:nvSpPr>
        <p:spPr bwMode="auto">
          <a:xfrm>
            <a:off x="1713130" y="3430126"/>
            <a:ext cx="3609414" cy="2432069"/>
          </a:xfrm>
          <a:custGeom>
            <a:avLst/>
            <a:gdLst/>
            <a:ahLst/>
            <a:cxnLst>
              <a:cxn ang="0">
                <a:pos x="1146" y="737"/>
              </a:cxn>
              <a:cxn ang="0">
                <a:pos x="1120" y="772"/>
              </a:cxn>
              <a:cxn ang="0">
                <a:pos x="26" y="772"/>
              </a:cxn>
              <a:cxn ang="0">
                <a:pos x="0" y="737"/>
              </a:cxn>
              <a:cxn ang="0">
                <a:pos x="0" y="35"/>
              </a:cxn>
              <a:cxn ang="0">
                <a:pos x="26" y="0"/>
              </a:cxn>
              <a:cxn ang="0">
                <a:pos x="1120" y="0"/>
              </a:cxn>
              <a:cxn ang="0">
                <a:pos x="1146" y="35"/>
              </a:cxn>
              <a:cxn ang="0">
                <a:pos x="1146" y="737"/>
              </a:cxn>
            </a:cxnLst>
            <a:rect l="0" t="0" r="r" b="b"/>
            <a:pathLst>
              <a:path w="1146" h="772">
                <a:moveTo>
                  <a:pt x="1146" y="737"/>
                </a:moveTo>
                <a:cubicBezTo>
                  <a:pt x="1146" y="756"/>
                  <a:pt x="1134" y="772"/>
                  <a:pt x="1120" y="772"/>
                </a:cubicBezTo>
                <a:cubicBezTo>
                  <a:pt x="26" y="772"/>
                  <a:pt x="26" y="772"/>
                  <a:pt x="26" y="772"/>
                </a:cubicBezTo>
                <a:cubicBezTo>
                  <a:pt x="12" y="772"/>
                  <a:pt x="0" y="756"/>
                  <a:pt x="0" y="73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6"/>
                  <a:pt x="12" y="0"/>
                  <a:pt x="26" y="0"/>
                </a:cubicBezTo>
                <a:cubicBezTo>
                  <a:pt x="1120" y="0"/>
                  <a:pt x="1120" y="0"/>
                  <a:pt x="1120" y="0"/>
                </a:cubicBezTo>
                <a:cubicBezTo>
                  <a:pt x="1134" y="0"/>
                  <a:pt x="1146" y="16"/>
                  <a:pt x="1146" y="35"/>
                </a:cubicBezTo>
                <a:cubicBezTo>
                  <a:pt x="1146" y="737"/>
                  <a:pt x="1146" y="737"/>
                  <a:pt x="1146" y="737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6" name="Group 13"/>
          <p:cNvGrpSpPr/>
          <p:nvPr/>
        </p:nvGrpSpPr>
        <p:grpSpPr>
          <a:xfrm>
            <a:off x="1077475" y="5769949"/>
            <a:ext cx="4880724" cy="212805"/>
            <a:chOff x="4462463" y="2425701"/>
            <a:chExt cx="2803525" cy="122237"/>
          </a:xfrm>
        </p:grpSpPr>
        <p:sp>
          <p:nvSpPr>
            <p:cNvPr id="22" name="íślíḋè-Freeform: Shape 14"/>
            <p:cNvSpPr>
              <a:spLocks/>
            </p:cNvSpPr>
            <p:nvPr/>
          </p:nvSpPr>
          <p:spPr bwMode="auto">
            <a:xfrm>
              <a:off x="4462463" y="2481263"/>
              <a:ext cx="2800350" cy="6667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68" y="37"/>
                </a:cxn>
                <a:cxn ang="0">
                  <a:pos x="1487" y="37"/>
                </a:cxn>
                <a:cxn ang="0">
                  <a:pos x="1546" y="12"/>
                </a:cxn>
                <a:cxn ang="0">
                  <a:pos x="1547" y="0"/>
                </a:cxn>
                <a:cxn ang="0">
                  <a:pos x="10" y="5"/>
                </a:cxn>
              </a:cxnLst>
              <a:rect l="0" t="0" r="r" b="b"/>
              <a:pathLst>
                <a:path w="1547" h="37">
                  <a:moveTo>
                    <a:pt x="10" y="5"/>
                  </a:moveTo>
                  <a:cubicBezTo>
                    <a:pt x="10" y="5"/>
                    <a:pt x="0" y="23"/>
                    <a:pt x="68" y="37"/>
                  </a:cubicBezTo>
                  <a:cubicBezTo>
                    <a:pt x="1487" y="37"/>
                    <a:pt x="1487" y="37"/>
                    <a:pt x="1487" y="37"/>
                  </a:cubicBezTo>
                  <a:cubicBezTo>
                    <a:pt x="1487" y="37"/>
                    <a:pt x="1534" y="34"/>
                    <a:pt x="1546" y="12"/>
                  </a:cubicBezTo>
                  <a:cubicBezTo>
                    <a:pt x="1547" y="0"/>
                    <a:pt x="1547" y="0"/>
                    <a:pt x="1547" y="0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íślíḋè-Freeform: Shape 15"/>
            <p:cNvSpPr>
              <a:spLocks/>
            </p:cNvSpPr>
            <p:nvPr/>
          </p:nvSpPr>
          <p:spPr bwMode="auto">
            <a:xfrm>
              <a:off x="4478338" y="2425701"/>
              <a:ext cx="2787650" cy="841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8"/>
                </a:cxn>
                <a:cxn ang="0">
                  <a:pos x="16" y="43"/>
                </a:cxn>
                <a:cxn ang="0">
                  <a:pos x="1522" y="43"/>
                </a:cxn>
                <a:cxn ang="0">
                  <a:pos x="1538" y="40"/>
                </a:cxn>
                <a:cxn ang="0">
                  <a:pos x="1538" y="0"/>
                </a:cxn>
                <a:cxn ang="0">
                  <a:pos x="1" y="0"/>
                </a:cxn>
              </a:cxnLst>
              <a:rect l="0" t="0" r="r" b="b"/>
              <a:pathLst>
                <a:path w="1540" h="47">
                  <a:moveTo>
                    <a:pt x="1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" y="47"/>
                    <a:pt x="16" y="43"/>
                    <a:pt x="16" y="43"/>
                  </a:cubicBezTo>
                  <a:cubicBezTo>
                    <a:pt x="1522" y="43"/>
                    <a:pt x="1522" y="43"/>
                    <a:pt x="1522" y="43"/>
                  </a:cubicBezTo>
                  <a:cubicBezTo>
                    <a:pt x="1540" y="45"/>
                    <a:pt x="1538" y="40"/>
                    <a:pt x="1538" y="40"/>
                  </a:cubicBezTo>
                  <a:cubicBezTo>
                    <a:pt x="1538" y="0"/>
                    <a:pt x="1538" y="0"/>
                    <a:pt x="1538" y="0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íślíḋè-Freeform: Shape 16"/>
            <p:cNvSpPr>
              <a:spLocks/>
            </p:cNvSpPr>
            <p:nvPr/>
          </p:nvSpPr>
          <p:spPr bwMode="auto">
            <a:xfrm>
              <a:off x="5672138" y="2425701"/>
              <a:ext cx="392113" cy="44450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98" y="22"/>
                </a:cxn>
                <a:cxn ang="0">
                  <a:pos x="215" y="1"/>
                </a:cxn>
                <a:cxn ang="0">
                  <a:pos x="6" y="0"/>
                </a:cxn>
                <a:cxn ang="0">
                  <a:pos x="20" y="22"/>
                </a:cxn>
              </a:cxnLst>
              <a:rect l="0" t="0" r="r" b="b"/>
              <a:pathLst>
                <a:path w="217" h="25">
                  <a:moveTo>
                    <a:pt x="20" y="22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8" y="22"/>
                    <a:pt x="217" y="25"/>
                    <a:pt x="21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0"/>
                    <a:pt x="20" y="2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" name="íślíḋè-Freeform: Shape 7"/>
          <p:cNvSpPr>
            <a:spLocks/>
          </p:cNvSpPr>
          <p:nvPr/>
        </p:nvSpPr>
        <p:spPr bwMode="auto">
          <a:xfrm>
            <a:off x="6889656" y="3430126"/>
            <a:ext cx="3609414" cy="2432069"/>
          </a:xfrm>
          <a:custGeom>
            <a:avLst/>
            <a:gdLst/>
            <a:ahLst/>
            <a:cxnLst>
              <a:cxn ang="0">
                <a:pos x="1146" y="737"/>
              </a:cxn>
              <a:cxn ang="0">
                <a:pos x="1120" y="772"/>
              </a:cxn>
              <a:cxn ang="0">
                <a:pos x="26" y="772"/>
              </a:cxn>
              <a:cxn ang="0">
                <a:pos x="0" y="737"/>
              </a:cxn>
              <a:cxn ang="0">
                <a:pos x="0" y="35"/>
              </a:cxn>
              <a:cxn ang="0">
                <a:pos x="26" y="0"/>
              </a:cxn>
              <a:cxn ang="0">
                <a:pos x="1120" y="0"/>
              </a:cxn>
              <a:cxn ang="0">
                <a:pos x="1146" y="35"/>
              </a:cxn>
              <a:cxn ang="0">
                <a:pos x="1146" y="737"/>
              </a:cxn>
            </a:cxnLst>
            <a:rect l="0" t="0" r="r" b="b"/>
            <a:pathLst>
              <a:path w="1146" h="772">
                <a:moveTo>
                  <a:pt x="1146" y="737"/>
                </a:moveTo>
                <a:cubicBezTo>
                  <a:pt x="1146" y="756"/>
                  <a:pt x="1134" y="772"/>
                  <a:pt x="1120" y="772"/>
                </a:cubicBezTo>
                <a:cubicBezTo>
                  <a:pt x="26" y="772"/>
                  <a:pt x="26" y="772"/>
                  <a:pt x="26" y="772"/>
                </a:cubicBezTo>
                <a:cubicBezTo>
                  <a:pt x="12" y="772"/>
                  <a:pt x="0" y="756"/>
                  <a:pt x="0" y="73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6"/>
                  <a:pt x="12" y="0"/>
                  <a:pt x="26" y="0"/>
                </a:cubicBezTo>
                <a:cubicBezTo>
                  <a:pt x="1120" y="0"/>
                  <a:pt x="1120" y="0"/>
                  <a:pt x="1120" y="0"/>
                </a:cubicBezTo>
                <a:cubicBezTo>
                  <a:pt x="1134" y="0"/>
                  <a:pt x="1146" y="16"/>
                  <a:pt x="1146" y="35"/>
                </a:cubicBezTo>
                <a:cubicBezTo>
                  <a:pt x="1146" y="737"/>
                  <a:pt x="1146" y="737"/>
                  <a:pt x="1146" y="737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0" name="Group 3"/>
          <p:cNvGrpSpPr/>
          <p:nvPr/>
        </p:nvGrpSpPr>
        <p:grpSpPr>
          <a:xfrm>
            <a:off x="6254001" y="5769949"/>
            <a:ext cx="4880724" cy="212805"/>
            <a:chOff x="4462463" y="2425701"/>
            <a:chExt cx="2803525" cy="122237"/>
          </a:xfrm>
        </p:grpSpPr>
        <p:sp>
          <p:nvSpPr>
            <p:cNvPr id="19" name="íślíḋè-Freeform: Shape 4"/>
            <p:cNvSpPr>
              <a:spLocks/>
            </p:cNvSpPr>
            <p:nvPr/>
          </p:nvSpPr>
          <p:spPr bwMode="auto">
            <a:xfrm>
              <a:off x="4462463" y="2481263"/>
              <a:ext cx="2800350" cy="66675"/>
            </a:xfrm>
            <a:custGeom>
              <a:avLst/>
              <a:gdLst/>
              <a:ahLst/>
              <a:cxnLst>
                <a:cxn ang="0">
                  <a:pos x="10" y="5"/>
                </a:cxn>
                <a:cxn ang="0">
                  <a:pos x="68" y="37"/>
                </a:cxn>
                <a:cxn ang="0">
                  <a:pos x="1487" y="37"/>
                </a:cxn>
                <a:cxn ang="0">
                  <a:pos x="1546" y="12"/>
                </a:cxn>
                <a:cxn ang="0">
                  <a:pos x="1547" y="0"/>
                </a:cxn>
                <a:cxn ang="0">
                  <a:pos x="10" y="5"/>
                </a:cxn>
              </a:cxnLst>
              <a:rect l="0" t="0" r="r" b="b"/>
              <a:pathLst>
                <a:path w="1547" h="37">
                  <a:moveTo>
                    <a:pt x="10" y="5"/>
                  </a:moveTo>
                  <a:cubicBezTo>
                    <a:pt x="10" y="5"/>
                    <a:pt x="0" y="23"/>
                    <a:pt x="68" y="37"/>
                  </a:cubicBezTo>
                  <a:cubicBezTo>
                    <a:pt x="1487" y="37"/>
                    <a:pt x="1487" y="37"/>
                    <a:pt x="1487" y="37"/>
                  </a:cubicBezTo>
                  <a:cubicBezTo>
                    <a:pt x="1487" y="37"/>
                    <a:pt x="1534" y="34"/>
                    <a:pt x="1546" y="12"/>
                  </a:cubicBezTo>
                  <a:cubicBezTo>
                    <a:pt x="1547" y="0"/>
                    <a:pt x="1547" y="0"/>
                    <a:pt x="1547" y="0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íślíḋè-Freeform: Shape 5"/>
            <p:cNvSpPr>
              <a:spLocks/>
            </p:cNvSpPr>
            <p:nvPr/>
          </p:nvSpPr>
          <p:spPr bwMode="auto">
            <a:xfrm>
              <a:off x="4478338" y="2425701"/>
              <a:ext cx="2787650" cy="841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8"/>
                </a:cxn>
                <a:cxn ang="0">
                  <a:pos x="16" y="43"/>
                </a:cxn>
                <a:cxn ang="0">
                  <a:pos x="1522" y="43"/>
                </a:cxn>
                <a:cxn ang="0">
                  <a:pos x="1538" y="40"/>
                </a:cxn>
                <a:cxn ang="0">
                  <a:pos x="1538" y="0"/>
                </a:cxn>
                <a:cxn ang="0">
                  <a:pos x="1" y="0"/>
                </a:cxn>
              </a:cxnLst>
              <a:rect l="0" t="0" r="r" b="b"/>
              <a:pathLst>
                <a:path w="1540" h="47">
                  <a:moveTo>
                    <a:pt x="1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" y="47"/>
                    <a:pt x="16" y="43"/>
                    <a:pt x="16" y="43"/>
                  </a:cubicBezTo>
                  <a:cubicBezTo>
                    <a:pt x="1522" y="43"/>
                    <a:pt x="1522" y="43"/>
                    <a:pt x="1522" y="43"/>
                  </a:cubicBezTo>
                  <a:cubicBezTo>
                    <a:pt x="1540" y="45"/>
                    <a:pt x="1538" y="40"/>
                    <a:pt x="1538" y="40"/>
                  </a:cubicBezTo>
                  <a:cubicBezTo>
                    <a:pt x="1538" y="0"/>
                    <a:pt x="1538" y="0"/>
                    <a:pt x="1538" y="0"/>
                  </a:cubicBez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42000">
                  <a:schemeClr val="bg1">
                    <a:lumMod val="75000"/>
                  </a:schemeClr>
                </a:gs>
                <a:gs pos="6000">
                  <a:schemeClr val="bg1">
                    <a:lumMod val="85000"/>
                  </a:schemeClr>
                </a:gs>
                <a:gs pos="0">
                  <a:schemeClr val="bg1">
                    <a:lumMod val="65000"/>
                  </a:schemeClr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íślíḋè-Freeform: Shape 6"/>
            <p:cNvSpPr>
              <a:spLocks/>
            </p:cNvSpPr>
            <p:nvPr/>
          </p:nvSpPr>
          <p:spPr bwMode="auto">
            <a:xfrm>
              <a:off x="5672138" y="2425701"/>
              <a:ext cx="392113" cy="44450"/>
            </a:xfrm>
            <a:custGeom>
              <a:avLst/>
              <a:gdLst/>
              <a:ahLst/>
              <a:cxnLst>
                <a:cxn ang="0">
                  <a:pos x="20" y="22"/>
                </a:cxn>
                <a:cxn ang="0">
                  <a:pos x="198" y="22"/>
                </a:cxn>
                <a:cxn ang="0">
                  <a:pos x="215" y="1"/>
                </a:cxn>
                <a:cxn ang="0">
                  <a:pos x="6" y="0"/>
                </a:cxn>
                <a:cxn ang="0">
                  <a:pos x="20" y="22"/>
                </a:cxn>
              </a:cxnLst>
              <a:rect l="0" t="0" r="r" b="b"/>
              <a:pathLst>
                <a:path w="217" h="25">
                  <a:moveTo>
                    <a:pt x="20" y="22"/>
                  </a:moveTo>
                  <a:cubicBezTo>
                    <a:pt x="198" y="22"/>
                    <a:pt x="198" y="22"/>
                    <a:pt x="198" y="22"/>
                  </a:cubicBezTo>
                  <a:cubicBezTo>
                    <a:pt x="198" y="22"/>
                    <a:pt x="217" y="25"/>
                    <a:pt x="21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0"/>
                    <a:pt x="20" y="22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938048" y="2362681"/>
            <a:ext cx="3154050" cy="687461"/>
            <a:chOff x="7483989" y="3339882"/>
            <a:chExt cx="3154050" cy="687461"/>
          </a:xfrm>
        </p:grpSpPr>
        <p:sp>
          <p:nvSpPr>
            <p:cNvPr id="26" name="矩形 25"/>
            <p:cNvSpPr/>
            <p:nvPr/>
          </p:nvSpPr>
          <p:spPr>
            <a:xfrm>
              <a:off x="7483989" y="3732519"/>
              <a:ext cx="315405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مع إمكانية تغيير </a:t>
              </a:r>
              <a:r>
                <a:rPr lang="ar-KW" altLang="zh-CN" sz="1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الصوره</a:t>
              </a: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واستبدالها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05661" y="2362681"/>
            <a:ext cx="3154050" cy="687461"/>
            <a:chOff x="7483989" y="3339882"/>
            <a:chExt cx="3154050" cy="687461"/>
          </a:xfrm>
        </p:grpSpPr>
        <p:sp>
          <p:nvSpPr>
            <p:cNvPr id="29" name="矩形 28"/>
            <p:cNvSpPr/>
            <p:nvPr/>
          </p:nvSpPr>
          <p:spPr>
            <a:xfrm>
              <a:off x="7483989" y="3732519"/>
              <a:ext cx="3154050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 مع إمكانية استبدال الصورة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15" name="图片占位符 1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图片占位符 15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31" name="直接连接符 30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بلونين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86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占位符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12" y="1547813"/>
            <a:ext cx="10442576" cy="2704854"/>
          </a:xfrm>
          <a:custGeom>
            <a:avLst/>
            <a:gdLst>
              <a:gd name="connsiteX0" fmla="*/ 0 w 10442576"/>
              <a:gd name="connsiteY0" fmla="*/ 0 h 2704854"/>
              <a:gd name="connsiteX1" fmla="*/ 10442576 w 10442576"/>
              <a:gd name="connsiteY1" fmla="*/ 0 h 2704854"/>
              <a:gd name="connsiteX2" fmla="*/ 10442576 w 10442576"/>
              <a:gd name="connsiteY2" fmla="*/ 2704854 h 2704854"/>
              <a:gd name="connsiteX3" fmla="*/ 0 w 10442576"/>
              <a:gd name="connsiteY3" fmla="*/ 2704854 h 270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2576" h="2704854">
                <a:moveTo>
                  <a:pt x="0" y="0"/>
                </a:moveTo>
                <a:lnTo>
                  <a:pt x="10442576" y="0"/>
                </a:lnTo>
                <a:lnTo>
                  <a:pt x="10442576" y="2704854"/>
                </a:lnTo>
                <a:lnTo>
                  <a:pt x="0" y="2704854"/>
                </a:lnTo>
                <a:close/>
              </a:path>
            </a:pathLst>
          </a:custGeom>
        </p:spPr>
      </p:pic>
      <p:pic>
        <p:nvPicPr>
          <p:cNvPr id="24" name="图片占位符 23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hq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575" b="35575"/>
          <a:stretch>
            <a:fillRect/>
          </a:stretch>
        </p:blipFill>
        <p:spPr/>
      </p:pic>
      <p:grpSp>
        <p:nvGrpSpPr>
          <p:cNvPr id="23" name="组合 22"/>
          <p:cNvGrpSpPr/>
          <p:nvPr/>
        </p:nvGrpSpPr>
        <p:grpSpPr>
          <a:xfrm>
            <a:off x="2465848" y="3738427"/>
            <a:ext cx="880536" cy="880536"/>
            <a:chOff x="5040845" y="2743226"/>
            <a:chExt cx="1149207" cy="1149207"/>
          </a:xfrm>
        </p:grpSpPr>
        <p:sp>
          <p:nvSpPr>
            <p:cNvPr id="25" name="圆角矩形 24"/>
            <p:cNvSpPr/>
            <p:nvPr/>
          </p:nvSpPr>
          <p:spPr>
            <a:xfrm rot="2700000">
              <a:off x="5040845" y="2743226"/>
              <a:ext cx="1149207" cy="1149207"/>
            </a:xfrm>
            <a:prstGeom prst="roundRect">
              <a:avLst>
                <a:gd name="adj" fmla="val 95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圆角矩形 4"/>
            <p:cNvSpPr/>
            <p:nvPr/>
          </p:nvSpPr>
          <p:spPr>
            <a:xfrm>
              <a:off x="5366422" y="3084252"/>
              <a:ext cx="498054" cy="467155"/>
            </a:xfrm>
            <a:custGeom>
              <a:avLst/>
              <a:gdLst>
                <a:gd name="connsiteX0" fmla="*/ 258582 w 606298"/>
                <a:gd name="connsiteY0" fmla="*/ 455598 h 568686"/>
                <a:gd name="connsiteX1" fmla="*/ 303149 w 606298"/>
                <a:gd name="connsiteY1" fmla="*/ 490637 h 568686"/>
                <a:gd name="connsiteX2" fmla="*/ 347716 w 606298"/>
                <a:gd name="connsiteY2" fmla="*/ 455598 h 568686"/>
                <a:gd name="connsiteX3" fmla="*/ 311784 w 606298"/>
                <a:gd name="connsiteY3" fmla="*/ 456896 h 568686"/>
                <a:gd name="connsiteX4" fmla="*/ 294607 w 606298"/>
                <a:gd name="connsiteY4" fmla="*/ 456896 h 568686"/>
                <a:gd name="connsiteX5" fmla="*/ 258582 w 606298"/>
                <a:gd name="connsiteY5" fmla="*/ 455598 h 568686"/>
                <a:gd name="connsiteX6" fmla="*/ 482810 w 606298"/>
                <a:gd name="connsiteY6" fmla="*/ 426955 h 568686"/>
                <a:gd name="connsiteX7" fmla="*/ 402311 w 606298"/>
                <a:gd name="connsiteY7" fmla="*/ 449202 h 568686"/>
                <a:gd name="connsiteX8" fmla="*/ 391633 w 606298"/>
                <a:gd name="connsiteY8" fmla="*/ 460233 h 568686"/>
                <a:gd name="connsiteX9" fmla="*/ 333696 w 606298"/>
                <a:gd name="connsiteY9" fmla="*/ 510752 h 568686"/>
                <a:gd name="connsiteX10" fmla="*/ 407603 w 606298"/>
                <a:gd name="connsiteY10" fmla="*/ 533647 h 568686"/>
                <a:gd name="connsiteX11" fmla="*/ 445578 w 606298"/>
                <a:gd name="connsiteY11" fmla="*/ 523358 h 568686"/>
                <a:gd name="connsiteX12" fmla="*/ 482810 w 606298"/>
                <a:gd name="connsiteY12" fmla="*/ 426955 h 568686"/>
                <a:gd name="connsiteX13" fmla="*/ 123488 w 606298"/>
                <a:gd name="connsiteY13" fmla="*/ 426955 h 568686"/>
                <a:gd name="connsiteX14" fmla="*/ 160720 w 606298"/>
                <a:gd name="connsiteY14" fmla="*/ 523358 h 568686"/>
                <a:gd name="connsiteX15" fmla="*/ 198788 w 606298"/>
                <a:gd name="connsiteY15" fmla="*/ 533647 h 568686"/>
                <a:gd name="connsiteX16" fmla="*/ 272602 w 606298"/>
                <a:gd name="connsiteY16" fmla="*/ 510752 h 568686"/>
                <a:gd name="connsiteX17" fmla="*/ 214665 w 606298"/>
                <a:gd name="connsiteY17" fmla="*/ 460233 h 568686"/>
                <a:gd name="connsiteX18" fmla="*/ 204080 w 606298"/>
                <a:gd name="connsiteY18" fmla="*/ 449202 h 568686"/>
                <a:gd name="connsiteX19" fmla="*/ 123488 w 606298"/>
                <a:gd name="connsiteY19" fmla="*/ 426955 h 568686"/>
                <a:gd name="connsiteX20" fmla="*/ 469069 w 606298"/>
                <a:gd name="connsiteY20" fmla="*/ 346681 h 568686"/>
                <a:gd name="connsiteX21" fmla="*/ 450777 w 606298"/>
                <a:gd name="connsiteY21" fmla="*/ 374953 h 568686"/>
                <a:gd name="connsiteX22" fmla="*/ 449292 w 606298"/>
                <a:gd name="connsiteY22" fmla="*/ 377178 h 568686"/>
                <a:gd name="connsiteX23" fmla="*/ 425523 w 606298"/>
                <a:gd name="connsiteY23" fmla="*/ 409250 h 568686"/>
                <a:gd name="connsiteX24" fmla="*/ 479189 w 606298"/>
                <a:gd name="connsiteY24" fmla="*/ 391360 h 568686"/>
                <a:gd name="connsiteX25" fmla="*/ 469069 w 606298"/>
                <a:gd name="connsiteY25" fmla="*/ 346681 h 568686"/>
                <a:gd name="connsiteX26" fmla="*/ 137229 w 606298"/>
                <a:gd name="connsiteY26" fmla="*/ 346681 h 568686"/>
                <a:gd name="connsiteX27" fmla="*/ 127109 w 606298"/>
                <a:gd name="connsiteY27" fmla="*/ 391360 h 568686"/>
                <a:gd name="connsiteX28" fmla="*/ 180868 w 606298"/>
                <a:gd name="connsiteY28" fmla="*/ 409250 h 568686"/>
                <a:gd name="connsiteX29" fmla="*/ 157006 w 606298"/>
                <a:gd name="connsiteY29" fmla="*/ 377178 h 568686"/>
                <a:gd name="connsiteX30" fmla="*/ 155521 w 606298"/>
                <a:gd name="connsiteY30" fmla="*/ 375046 h 568686"/>
                <a:gd name="connsiteX31" fmla="*/ 137229 w 606298"/>
                <a:gd name="connsiteY31" fmla="*/ 346681 h 568686"/>
                <a:gd name="connsiteX32" fmla="*/ 303114 w 606298"/>
                <a:gd name="connsiteY32" fmla="*/ 237523 h 568686"/>
                <a:gd name="connsiteX33" fmla="*/ 350005 w 606298"/>
                <a:gd name="connsiteY33" fmla="*/ 284343 h 568686"/>
                <a:gd name="connsiteX34" fmla="*/ 303114 w 606298"/>
                <a:gd name="connsiteY34" fmla="*/ 331163 h 568686"/>
                <a:gd name="connsiteX35" fmla="*/ 256223 w 606298"/>
                <a:gd name="connsiteY35" fmla="*/ 284343 h 568686"/>
                <a:gd name="connsiteX36" fmla="*/ 303114 w 606298"/>
                <a:gd name="connsiteY36" fmla="*/ 237523 h 568686"/>
                <a:gd name="connsiteX37" fmla="*/ 517257 w 606298"/>
                <a:gd name="connsiteY37" fmla="*/ 210604 h 568686"/>
                <a:gd name="connsiteX38" fmla="*/ 516792 w 606298"/>
                <a:gd name="connsiteY38" fmla="*/ 213292 h 568686"/>
                <a:gd name="connsiteX39" fmla="*/ 490888 w 606298"/>
                <a:gd name="connsiteY39" fmla="*/ 303392 h 568686"/>
                <a:gd name="connsiteX40" fmla="*/ 511500 w 606298"/>
                <a:gd name="connsiteY40" fmla="*/ 374953 h 568686"/>
                <a:gd name="connsiteX41" fmla="*/ 572130 w 606298"/>
                <a:gd name="connsiteY41" fmla="*/ 290971 h 568686"/>
                <a:gd name="connsiteX42" fmla="*/ 517257 w 606298"/>
                <a:gd name="connsiteY42" fmla="*/ 210604 h 568686"/>
                <a:gd name="connsiteX43" fmla="*/ 89041 w 606298"/>
                <a:gd name="connsiteY43" fmla="*/ 210604 h 568686"/>
                <a:gd name="connsiteX44" fmla="*/ 34168 w 606298"/>
                <a:gd name="connsiteY44" fmla="*/ 290971 h 568686"/>
                <a:gd name="connsiteX45" fmla="*/ 94798 w 606298"/>
                <a:gd name="connsiteY45" fmla="*/ 374953 h 568686"/>
                <a:gd name="connsiteX46" fmla="*/ 115410 w 606298"/>
                <a:gd name="connsiteY46" fmla="*/ 303392 h 568686"/>
                <a:gd name="connsiteX47" fmla="*/ 89506 w 606298"/>
                <a:gd name="connsiteY47" fmla="*/ 213292 h 568686"/>
                <a:gd name="connsiteX48" fmla="*/ 419952 w 606298"/>
                <a:gd name="connsiteY48" fmla="*/ 171487 h 568686"/>
                <a:gd name="connsiteX49" fmla="*/ 438893 w 606298"/>
                <a:gd name="connsiteY49" fmla="*/ 199666 h 568686"/>
                <a:gd name="connsiteX50" fmla="*/ 470833 w 606298"/>
                <a:gd name="connsiteY50" fmla="*/ 256952 h 568686"/>
                <a:gd name="connsiteX51" fmla="*/ 484017 w 606298"/>
                <a:gd name="connsiteY51" fmla="*/ 200407 h 568686"/>
                <a:gd name="connsiteX52" fmla="*/ 484946 w 606298"/>
                <a:gd name="connsiteY52" fmla="*/ 193085 h 568686"/>
                <a:gd name="connsiteX53" fmla="*/ 419952 w 606298"/>
                <a:gd name="connsiteY53" fmla="*/ 171487 h 568686"/>
                <a:gd name="connsiteX54" fmla="*/ 186346 w 606298"/>
                <a:gd name="connsiteY54" fmla="*/ 171487 h 568686"/>
                <a:gd name="connsiteX55" fmla="*/ 121352 w 606298"/>
                <a:gd name="connsiteY55" fmla="*/ 193085 h 568686"/>
                <a:gd name="connsiteX56" fmla="*/ 122281 w 606298"/>
                <a:gd name="connsiteY56" fmla="*/ 200407 h 568686"/>
                <a:gd name="connsiteX57" fmla="*/ 135465 w 606298"/>
                <a:gd name="connsiteY57" fmla="*/ 256952 h 568686"/>
                <a:gd name="connsiteX58" fmla="*/ 167405 w 606298"/>
                <a:gd name="connsiteY58" fmla="*/ 199666 h 568686"/>
                <a:gd name="connsiteX59" fmla="*/ 186346 w 606298"/>
                <a:gd name="connsiteY59" fmla="*/ 171487 h 568686"/>
                <a:gd name="connsiteX60" fmla="*/ 303149 w 606298"/>
                <a:gd name="connsiteY60" fmla="*/ 159459 h 568686"/>
                <a:gd name="connsiteX61" fmla="*/ 236113 w 606298"/>
                <a:gd name="connsiteY61" fmla="*/ 162866 h 568686"/>
                <a:gd name="connsiteX62" fmla="*/ 196559 w 606298"/>
                <a:gd name="connsiteY62" fmla="*/ 218020 h 568686"/>
                <a:gd name="connsiteX63" fmla="*/ 153385 w 606298"/>
                <a:gd name="connsiteY63" fmla="*/ 301260 h 568686"/>
                <a:gd name="connsiteX64" fmla="*/ 184118 w 606298"/>
                <a:gd name="connsiteY64" fmla="*/ 356321 h 568686"/>
                <a:gd name="connsiteX65" fmla="*/ 222835 w 606298"/>
                <a:gd name="connsiteY65" fmla="*/ 406284 h 568686"/>
                <a:gd name="connsiteX66" fmla="*/ 227385 w 606298"/>
                <a:gd name="connsiteY66" fmla="*/ 411104 h 568686"/>
                <a:gd name="connsiteX67" fmla="*/ 234813 w 606298"/>
                <a:gd name="connsiteY67" fmla="*/ 419169 h 568686"/>
                <a:gd name="connsiteX68" fmla="*/ 294607 w 606298"/>
                <a:gd name="connsiteY68" fmla="*/ 422691 h 568686"/>
                <a:gd name="connsiteX69" fmla="*/ 311784 w 606298"/>
                <a:gd name="connsiteY69" fmla="*/ 422691 h 568686"/>
                <a:gd name="connsiteX70" fmla="*/ 371485 w 606298"/>
                <a:gd name="connsiteY70" fmla="*/ 419169 h 568686"/>
                <a:gd name="connsiteX71" fmla="*/ 378913 w 606298"/>
                <a:gd name="connsiteY71" fmla="*/ 411104 h 568686"/>
                <a:gd name="connsiteX72" fmla="*/ 383463 w 606298"/>
                <a:gd name="connsiteY72" fmla="*/ 406284 h 568686"/>
                <a:gd name="connsiteX73" fmla="*/ 422273 w 606298"/>
                <a:gd name="connsiteY73" fmla="*/ 356321 h 568686"/>
                <a:gd name="connsiteX74" fmla="*/ 452913 w 606298"/>
                <a:gd name="connsiteY74" fmla="*/ 301260 h 568686"/>
                <a:gd name="connsiteX75" fmla="*/ 409831 w 606298"/>
                <a:gd name="connsiteY75" fmla="*/ 218020 h 568686"/>
                <a:gd name="connsiteX76" fmla="*/ 370185 w 606298"/>
                <a:gd name="connsiteY76" fmla="*/ 162866 h 568686"/>
                <a:gd name="connsiteX77" fmla="*/ 303149 w 606298"/>
                <a:gd name="connsiteY77" fmla="*/ 159459 h 568686"/>
                <a:gd name="connsiteX78" fmla="*/ 303149 w 606298"/>
                <a:gd name="connsiteY78" fmla="*/ 95754 h 568686"/>
                <a:gd name="connsiteX79" fmla="*/ 269631 w 606298"/>
                <a:gd name="connsiteY79" fmla="*/ 125788 h 568686"/>
                <a:gd name="connsiteX80" fmla="*/ 336667 w 606298"/>
                <a:gd name="connsiteY80" fmla="*/ 125788 h 568686"/>
                <a:gd name="connsiteX81" fmla="*/ 303149 w 606298"/>
                <a:gd name="connsiteY81" fmla="*/ 95754 h 568686"/>
                <a:gd name="connsiteX82" fmla="*/ 413453 w 606298"/>
                <a:gd name="connsiteY82" fmla="*/ 34112 h 568686"/>
                <a:gd name="connsiteX83" fmla="*/ 326454 w 606298"/>
                <a:gd name="connsiteY83" fmla="*/ 70078 h 568686"/>
                <a:gd name="connsiteX84" fmla="*/ 388012 w 606298"/>
                <a:gd name="connsiteY84" fmla="*/ 130608 h 568686"/>
                <a:gd name="connsiteX85" fmla="*/ 490424 w 606298"/>
                <a:gd name="connsiteY85" fmla="*/ 158138 h 568686"/>
                <a:gd name="connsiteX86" fmla="*/ 490424 w 606298"/>
                <a:gd name="connsiteY86" fmla="*/ 156933 h 568686"/>
                <a:gd name="connsiteX87" fmla="*/ 453841 w 606298"/>
                <a:gd name="connsiteY87" fmla="*/ 45143 h 568686"/>
                <a:gd name="connsiteX88" fmla="*/ 413453 w 606298"/>
                <a:gd name="connsiteY88" fmla="*/ 34112 h 568686"/>
                <a:gd name="connsiteX89" fmla="*/ 192845 w 606298"/>
                <a:gd name="connsiteY89" fmla="*/ 34112 h 568686"/>
                <a:gd name="connsiteX90" fmla="*/ 152549 w 606298"/>
                <a:gd name="connsiteY90" fmla="*/ 45143 h 568686"/>
                <a:gd name="connsiteX91" fmla="*/ 115874 w 606298"/>
                <a:gd name="connsiteY91" fmla="*/ 156933 h 568686"/>
                <a:gd name="connsiteX92" fmla="*/ 115967 w 606298"/>
                <a:gd name="connsiteY92" fmla="*/ 158138 h 568686"/>
                <a:gd name="connsiteX93" fmla="*/ 218286 w 606298"/>
                <a:gd name="connsiteY93" fmla="*/ 130608 h 568686"/>
                <a:gd name="connsiteX94" fmla="*/ 279937 w 606298"/>
                <a:gd name="connsiteY94" fmla="*/ 70078 h 568686"/>
                <a:gd name="connsiteX95" fmla="*/ 192845 w 606298"/>
                <a:gd name="connsiteY95" fmla="*/ 34112 h 568686"/>
                <a:gd name="connsiteX96" fmla="*/ 192845 w 606298"/>
                <a:gd name="connsiteY96" fmla="*/ 0 h 568686"/>
                <a:gd name="connsiteX97" fmla="*/ 303149 w 606298"/>
                <a:gd name="connsiteY97" fmla="*/ 44494 h 568686"/>
                <a:gd name="connsiteX98" fmla="*/ 413453 w 606298"/>
                <a:gd name="connsiteY98" fmla="*/ 0 h 568686"/>
                <a:gd name="connsiteX99" fmla="*/ 472411 w 606298"/>
                <a:gd name="connsiteY99" fmla="*/ 16500 h 568686"/>
                <a:gd name="connsiteX100" fmla="*/ 515214 w 606298"/>
                <a:gd name="connsiteY100" fmla="*/ 78050 h 568686"/>
                <a:gd name="connsiteX101" fmla="*/ 524127 w 606298"/>
                <a:gd name="connsiteY101" fmla="*/ 167964 h 568686"/>
                <a:gd name="connsiteX102" fmla="*/ 524127 w 606298"/>
                <a:gd name="connsiteY102" fmla="*/ 174824 h 568686"/>
                <a:gd name="connsiteX103" fmla="*/ 606298 w 606298"/>
                <a:gd name="connsiteY103" fmla="*/ 290971 h 568686"/>
                <a:gd name="connsiteX104" fmla="*/ 516607 w 606298"/>
                <a:gd name="connsiteY104" fmla="*/ 411382 h 568686"/>
                <a:gd name="connsiteX105" fmla="*/ 516792 w 606298"/>
                <a:gd name="connsiteY105" fmla="*/ 413792 h 568686"/>
                <a:gd name="connsiteX106" fmla="*/ 464519 w 606298"/>
                <a:gd name="connsiteY106" fmla="*/ 553299 h 568686"/>
                <a:gd name="connsiteX107" fmla="*/ 408903 w 606298"/>
                <a:gd name="connsiteY107" fmla="*/ 568686 h 568686"/>
                <a:gd name="connsiteX108" fmla="*/ 303149 w 606298"/>
                <a:gd name="connsiteY108" fmla="*/ 532628 h 568686"/>
                <a:gd name="connsiteX109" fmla="*/ 197395 w 606298"/>
                <a:gd name="connsiteY109" fmla="*/ 568686 h 568686"/>
                <a:gd name="connsiteX110" fmla="*/ 141779 w 606298"/>
                <a:gd name="connsiteY110" fmla="*/ 553299 h 568686"/>
                <a:gd name="connsiteX111" fmla="*/ 89506 w 606298"/>
                <a:gd name="connsiteY111" fmla="*/ 413700 h 568686"/>
                <a:gd name="connsiteX112" fmla="*/ 89784 w 606298"/>
                <a:gd name="connsiteY112" fmla="*/ 411382 h 568686"/>
                <a:gd name="connsiteX113" fmla="*/ 0 w 606298"/>
                <a:gd name="connsiteY113" fmla="*/ 290971 h 568686"/>
                <a:gd name="connsiteX114" fmla="*/ 82171 w 606298"/>
                <a:gd name="connsiteY114" fmla="*/ 174824 h 568686"/>
                <a:gd name="connsiteX115" fmla="*/ 82171 w 606298"/>
                <a:gd name="connsiteY115" fmla="*/ 167964 h 568686"/>
                <a:gd name="connsiteX116" fmla="*/ 91084 w 606298"/>
                <a:gd name="connsiteY116" fmla="*/ 78050 h 568686"/>
                <a:gd name="connsiteX117" fmla="*/ 133887 w 606298"/>
                <a:gd name="connsiteY117" fmla="*/ 16500 h 568686"/>
                <a:gd name="connsiteX118" fmla="*/ 192845 w 606298"/>
                <a:gd name="connsiteY118" fmla="*/ 0 h 5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606298" h="568686">
                  <a:moveTo>
                    <a:pt x="258582" y="455598"/>
                  </a:moveTo>
                  <a:cubicBezTo>
                    <a:pt x="273159" y="469039"/>
                    <a:pt x="288200" y="480811"/>
                    <a:pt x="303149" y="490637"/>
                  </a:cubicBezTo>
                  <a:cubicBezTo>
                    <a:pt x="318190" y="480811"/>
                    <a:pt x="333139" y="469039"/>
                    <a:pt x="347716" y="455598"/>
                  </a:cubicBezTo>
                  <a:cubicBezTo>
                    <a:pt x="335274" y="456432"/>
                    <a:pt x="323483" y="456896"/>
                    <a:pt x="311784" y="456896"/>
                  </a:cubicBezTo>
                  <a:lnTo>
                    <a:pt x="294607" y="456896"/>
                  </a:lnTo>
                  <a:cubicBezTo>
                    <a:pt x="282908" y="456896"/>
                    <a:pt x="271024" y="456432"/>
                    <a:pt x="258582" y="455598"/>
                  </a:cubicBezTo>
                  <a:close/>
                  <a:moveTo>
                    <a:pt x="482810" y="426955"/>
                  </a:moveTo>
                  <a:cubicBezTo>
                    <a:pt x="458020" y="436688"/>
                    <a:pt x="431001" y="444104"/>
                    <a:pt x="402311" y="449202"/>
                  </a:cubicBezTo>
                  <a:lnTo>
                    <a:pt x="391633" y="460233"/>
                  </a:lnTo>
                  <a:cubicBezTo>
                    <a:pt x="373249" y="479421"/>
                    <a:pt x="353751" y="496384"/>
                    <a:pt x="333696" y="510752"/>
                  </a:cubicBezTo>
                  <a:cubicBezTo>
                    <a:pt x="360436" y="525768"/>
                    <a:pt x="385877" y="533647"/>
                    <a:pt x="407603" y="533647"/>
                  </a:cubicBezTo>
                  <a:cubicBezTo>
                    <a:pt x="421995" y="533647"/>
                    <a:pt x="434808" y="530218"/>
                    <a:pt x="445578" y="523358"/>
                  </a:cubicBezTo>
                  <a:cubicBezTo>
                    <a:pt x="470833" y="507507"/>
                    <a:pt x="484017" y="473303"/>
                    <a:pt x="482810" y="426955"/>
                  </a:cubicBezTo>
                  <a:close/>
                  <a:moveTo>
                    <a:pt x="123488" y="426955"/>
                  </a:moveTo>
                  <a:cubicBezTo>
                    <a:pt x="122281" y="473303"/>
                    <a:pt x="135465" y="507507"/>
                    <a:pt x="160720" y="523358"/>
                  </a:cubicBezTo>
                  <a:cubicBezTo>
                    <a:pt x="171490" y="530218"/>
                    <a:pt x="184303" y="533647"/>
                    <a:pt x="198788" y="533647"/>
                  </a:cubicBezTo>
                  <a:cubicBezTo>
                    <a:pt x="220421" y="533647"/>
                    <a:pt x="245862" y="525768"/>
                    <a:pt x="272602" y="510752"/>
                  </a:cubicBezTo>
                  <a:cubicBezTo>
                    <a:pt x="252547" y="496384"/>
                    <a:pt x="233142" y="479421"/>
                    <a:pt x="214665" y="460233"/>
                  </a:cubicBezTo>
                  <a:lnTo>
                    <a:pt x="204080" y="449202"/>
                  </a:lnTo>
                  <a:cubicBezTo>
                    <a:pt x="175297" y="444104"/>
                    <a:pt x="148278" y="436688"/>
                    <a:pt x="123488" y="426955"/>
                  </a:cubicBezTo>
                  <a:close/>
                  <a:moveTo>
                    <a:pt x="469069" y="346681"/>
                  </a:moveTo>
                  <a:cubicBezTo>
                    <a:pt x="463591" y="356043"/>
                    <a:pt x="457555" y="365313"/>
                    <a:pt x="450777" y="374953"/>
                  </a:cubicBezTo>
                  <a:lnTo>
                    <a:pt x="449292" y="377178"/>
                  </a:lnTo>
                  <a:cubicBezTo>
                    <a:pt x="437686" y="393770"/>
                    <a:pt x="434529" y="398405"/>
                    <a:pt x="425523" y="409250"/>
                  </a:cubicBezTo>
                  <a:cubicBezTo>
                    <a:pt x="444464" y="404523"/>
                    <a:pt x="462476" y="398497"/>
                    <a:pt x="479189" y="391360"/>
                  </a:cubicBezTo>
                  <a:cubicBezTo>
                    <a:pt x="476961" y="376992"/>
                    <a:pt x="473525" y="361976"/>
                    <a:pt x="469069" y="346681"/>
                  </a:cubicBezTo>
                  <a:close/>
                  <a:moveTo>
                    <a:pt x="137229" y="346681"/>
                  </a:moveTo>
                  <a:cubicBezTo>
                    <a:pt x="132773" y="361976"/>
                    <a:pt x="129337" y="376992"/>
                    <a:pt x="127109" y="391360"/>
                  </a:cubicBezTo>
                  <a:cubicBezTo>
                    <a:pt x="143822" y="398497"/>
                    <a:pt x="161834" y="404523"/>
                    <a:pt x="180868" y="409250"/>
                  </a:cubicBezTo>
                  <a:cubicBezTo>
                    <a:pt x="171769" y="398312"/>
                    <a:pt x="168426" y="393492"/>
                    <a:pt x="157006" y="377178"/>
                  </a:cubicBezTo>
                  <a:lnTo>
                    <a:pt x="155521" y="375046"/>
                  </a:lnTo>
                  <a:cubicBezTo>
                    <a:pt x="148743" y="365313"/>
                    <a:pt x="142800" y="356043"/>
                    <a:pt x="137229" y="346681"/>
                  </a:cubicBezTo>
                  <a:close/>
                  <a:moveTo>
                    <a:pt x="303114" y="237523"/>
                  </a:moveTo>
                  <a:cubicBezTo>
                    <a:pt x="329011" y="237523"/>
                    <a:pt x="350005" y="258485"/>
                    <a:pt x="350005" y="284343"/>
                  </a:cubicBezTo>
                  <a:cubicBezTo>
                    <a:pt x="350005" y="310201"/>
                    <a:pt x="329011" y="331163"/>
                    <a:pt x="303114" y="331163"/>
                  </a:cubicBezTo>
                  <a:cubicBezTo>
                    <a:pt x="277217" y="331163"/>
                    <a:pt x="256223" y="310201"/>
                    <a:pt x="256223" y="284343"/>
                  </a:cubicBezTo>
                  <a:cubicBezTo>
                    <a:pt x="256223" y="258485"/>
                    <a:pt x="277217" y="237523"/>
                    <a:pt x="303114" y="237523"/>
                  </a:cubicBezTo>
                  <a:close/>
                  <a:moveTo>
                    <a:pt x="517257" y="210604"/>
                  </a:moveTo>
                  <a:lnTo>
                    <a:pt x="516792" y="213292"/>
                  </a:lnTo>
                  <a:cubicBezTo>
                    <a:pt x="511593" y="245550"/>
                    <a:pt x="503144" y="275027"/>
                    <a:pt x="490888" y="303392"/>
                  </a:cubicBezTo>
                  <a:cubicBezTo>
                    <a:pt x="500173" y="327771"/>
                    <a:pt x="507043" y="351872"/>
                    <a:pt x="511500" y="374953"/>
                  </a:cubicBezTo>
                  <a:cubicBezTo>
                    <a:pt x="550682" y="351223"/>
                    <a:pt x="572130" y="321560"/>
                    <a:pt x="572130" y="290971"/>
                  </a:cubicBezTo>
                  <a:cubicBezTo>
                    <a:pt x="572130" y="262143"/>
                    <a:pt x="552725" y="233778"/>
                    <a:pt x="517257" y="210604"/>
                  </a:cubicBezTo>
                  <a:close/>
                  <a:moveTo>
                    <a:pt x="89041" y="210604"/>
                  </a:moveTo>
                  <a:cubicBezTo>
                    <a:pt x="53573" y="233778"/>
                    <a:pt x="34168" y="262143"/>
                    <a:pt x="34168" y="290971"/>
                  </a:cubicBezTo>
                  <a:cubicBezTo>
                    <a:pt x="34168" y="321560"/>
                    <a:pt x="55616" y="351223"/>
                    <a:pt x="94798" y="374953"/>
                  </a:cubicBezTo>
                  <a:cubicBezTo>
                    <a:pt x="99255" y="351872"/>
                    <a:pt x="106218" y="327771"/>
                    <a:pt x="115410" y="303392"/>
                  </a:cubicBezTo>
                  <a:cubicBezTo>
                    <a:pt x="103247" y="275027"/>
                    <a:pt x="94705" y="245550"/>
                    <a:pt x="89506" y="213292"/>
                  </a:cubicBezTo>
                  <a:close/>
                  <a:moveTo>
                    <a:pt x="419952" y="171487"/>
                  </a:moveTo>
                  <a:cubicBezTo>
                    <a:pt x="426451" y="180571"/>
                    <a:pt x="432765" y="190026"/>
                    <a:pt x="438893" y="199666"/>
                  </a:cubicBezTo>
                  <a:cubicBezTo>
                    <a:pt x="450777" y="218576"/>
                    <a:pt x="461548" y="237856"/>
                    <a:pt x="470833" y="256952"/>
                  </a:cubicBezTo>
                  <a:cubicBezTo>
                    <a:pt x="477146" y="237949"/>
                    <a:pt x="481510" y="219410"/>
                    <a:pt x="484017" y="200407"/>
                  </a:cubicBezTo>
                  <a:lnTo>
                    <a:pt x="484946" y="193085"/>
                  </a:lnTo>
                  <a:cubicBezTo>
                    <a:pt x="465633" y="184278"/>
                    <a:pt x="443814" y="177048"/>
                    <a:pt x="419952" y="171487"/>
                  </a:cubicBezTo>
                  <a:close/>
                  <a:moveTo>
                    <a:pt x="186346" y="171487"/>
                  </a:moveTo>
                  <a:cubicBezTo>
                    <a:pt x="162577" y="177048"/>
                    <a:pt x="140758" y="184278"/>
                    <a:pt x="121352" y="193085"/>
                  </a:cubicBezTo>
                  <a:lnTo>
                    <a:pt x="122281" y="200407"/>
                  </a:lnTo>
                  <a:cubicBezTo>
                    <a:pt x="124881" y="219410"/>
                    <a:pt x="129152" y="237949"/>
                    <a:pt x="135465" y="256952"/>
                  </a:cubicBezTo>
                  <a:cubicBezTo>
                    <a:pt x="144750" y="237856"/>
                    <a:pt x="155521" y="218576"/>
                    <a:pt x="167405" y="199666"/>
                  </a:cubicBezTo>
                  <a:cubicBezTo>
                    <a:pt x="173533" y="190026"/>
                    <a:pt x="179847" y="180571"/>
                    <a:pt x="186346" y="171487"/>
                  </a:cubicBezTo>
                  <a:close/>
                  <a:moveTo>
                    <a:pt x="303149" y="159459"/>
                  </a:moveTo>
                  <a:cubicBezTo>
                    <a:pt x="279473" y="159459"/>
                    <a:pt x="255797" y="160595"/>
                    <a:pt x="236113" y="162866"/>
                  </a:cubicBezTo>
                  <a:cubicBezTo>
                    <a:pt x="222000" y="180200"/>
                    <a:pt x="208630" y="198739"/>
                    <a:pt x="196559" y="218020"/>
                  </a:cubicBezTo>
                  <a:cubicBezTo>
                    <a:pt x="179754" y="244438"/>
                    <a:pt x="165270" y="272432"/>
                    <a:pt x="153385" y="301260"/>
                  </a:cubicBezTo>
                  <a:cubicBezTo>
                    <a:pt x="162020" y="318965"/>
                    <a:pt x="172047" y="337040"/>
                    <a:pt x="184118" y="356321"/>
                  </a:cubicBezTo>
                  <a:cubicBezTo>
                    <a:pt x="199809" y="381534"/>
                    <a:pt x="207980" y="390340"/>
                    <a:pt x="222835" y="406284"/>
                  </a:cubicBezTo>
                  <a:cubicBezTo>
                    <a:pt x="224321" y="407767"/>
                    <a:pt x="225807" y="409436"/>
                    <a:pt x="227385" y="411104"/>
                  </a:cubicBezTo>
                  <a:lnTo>
                    <a:pt x="234813" y="419169"/>
                  </a:lnTo>
                  <a:cubicBezTo>
                    <a:pt x="254218" y="421486"/>
                    <a:pt x="274273" y="422691"/>
                    <a:pt x="294607" y="422691"/>
                  </a:cubicBezTo>
                  <a:lnTo>
                    <a:pt x="311784" y="422691"/>
                  </a:lnTo>
                  <a:cubicBezTo>
                    <a:pt x="332025" y="422691"/>
                    <a:pt x="352080" y="421486"/>
                    <a:pt x="371485" y="419169"/>
                  </a:cubicBezTo>
                  <a:lnTo>
                    <a:pt x="378913" y="411104"/>
                  </a:lnTo>
                  <a:cubicBezTo>
                    <a:pt x="380491" y="409436"/>
                    <a:pt x="382070" y="407767"/>
                    <a:pt x="383463" y="406284"/>
                  </a:cubicBezTo>
                  <a:cubicBezTo>
                    <a:pt x="398318" y="390340"/>
                    <a:pt x="406489" y="381534"/>
                    <a:pt x="422273" y="356321"/>
                  </a:cubicBezTo>
                  <a:cubicBezTo>
                    <a:pt x="434343" y="337040"/>
                    <a:pt x="444371" y="318965"/>
                    <a:pt x="452913" y="301260"/>
                  </a:cubicBezTo>
                  <a:cubicBezTo>
                    <a:pt x="441028" y="272432"/>
                    <a:pt x="426544" y="244438"/>
                    <a:pt x="409831" y="218020"/>
                  </a:cubicBezTo>
                  <a:cubicBezTo>
                    <a:pt x="397668" y="198739"/>
                    <a:pt x="384391" y="180200"/>
                    <a:pt x="370185" y="162866"/>
                  </a:cubicBezTo>
                  <a:cubicBezTo>
                    <a:pt x="350502" y="160595"/>
                    <a:pt x="326825" y="159459"/>
                    <a:pt x="303149" y="159459"/>
                  </a:cubicBezTo>
                  <a:close/>
                  <a:moveTo>
                    <a:pt x="303149" y="95754"/>
                  </a:moveTo>
                  <a:cubicBezTo>
                    <a:pt x="291729" y="104931"/>
                    <a:pt x="280494" y="115035"/>
                    <a:pt x="269631" y="125788"/>
                  </a:cubicBezTo>
                  <a:cubicBezTo>
                    <a:pt x="288758" y="124861"/>
                    <a:pt x="317540" y="124861"/>
                    <a:pt x="336667" y="125788"/>
                  </a:cubicBezTo>
                  <a:cubicBezTo>
                    <a:pt x="325897" y="115035"/>
                    <a:pt x="314662" y="104931"/>
                    <a:pt x="303149" y="95754"/>
                  </a:cubicBezTo>
                  <a:close/>
                  <a:moveTo>
                    <a:pt x="413453" y="34112"/>
                  </a:moveTo>
                  <a:cubicBezTo>
                    <a:pt x="388941" y="34112"/>
                    <a:pt x="359693" y="46162"/>
                    <a:pt x="326454" y="70078"/>
                  </a:cubicBezTo>
                  <a:cubicBezTo>
                    <a:pt x="347530" y="87226"/>
                    <a:pt x="368235" y="107619"/>
                    <a:pt x="388012" y="130608"/>
                  </a:cubicBezTo>
                  <a:cubicBezTo>
                    <a:pt x="425801" y="136077"/>
                    <a:pt x="460155" y="145346"/>
                    <a:pt x="490424" y="158138"/>
                  </a:cubicBezTo>
                  <a:lnTo>
                    <a:pt x="490424" y="156933"/>
                  </a:lnTo>
                  <a:cubicBezTo>
                    <a:pt x="493023" y="105117"/>
                    <a:pt x="478632" y="61179"/>
                    <a:pt x="453841" y="45143"/>
                  </a:cubicBezTo>
                  <a:cubicBezTo>
                    <a:pt x="442607" y="37820"/>
                    <a:pt x="428958" y="34112"/>
                    <a:pt x="413453" y="34112"/>
                  </a:cubicBezTo>
                  <a:close/>
                  <a:moveTo>
                    <a:pt x="192845" y="34112"/>
                  </a:moveTo>
                  <a:cubicBezTo>
                    <a:pt x="177340" y="34112"/>
                    <a:pt x="163784" y="37820"/>
                    <a:pt x="152549" y="45143"/>
                  </a:cubicBezTo>
                  <a:cubicBezTo>
                    <a:pt x="127759" y="61179"/>
                    <a:pt x="113368" y="105117"/>
                    <a:pt x="115874" y="156933"/>
                  </a:cubicBezTo>
                  <a:lnTo>
                    <a:pt x="115967" y="158138"/>
                  </a:lnTo>
                  <a:cubicBezTo>
                    <a:pt x="146143" y="145346"/>
                    <a:pt x="180497" y="136077"/>
                    <a:pt x="218286" y="130608"/>
                  </a:cubicBezTo>
                  <a:cubicBezTo>
                    <a:pt x="238062" y="107619"/>
                    <a:pt x="258768" y="87226"/>
                    <a:pt x="279937" y="70078"/>
                  </a:cubicBezTo>
                  <a:cubicBezTo>
                    <a:pt x="246697" y="46162"/>
                    <a:pt x="217450" y="34112"/>
                    <a:pt x="192845" y="34112"/>
                  </a:cubicBezTo>
                  <a:close/>
                  <a:moveTo>
                    <a:pt x="192845" y="0"/>
                  </a:moveTo>
                  <a:cubicBezTo>
                    <a:pt x="225342" y="0"/>
                    <a:pt x="262482" y="14924"/>
                    <a:pt x="303149" y="44494"/>
                  </a:cubicBezTo>
                  <a:cubicBezTo>
                    <a:pt x="343816" y="14924"/>
                    <a:pt x="380956" y="0"/>
                    <a:pt x="413453" y="0"/>
                  </a:cubicBezTo>
                  <a:cubicBezTo>
                    <a:pt x="435643" y="0"/>
                    <a:pt x="455513" y="5562"/>
                    <a:pt x="472411" y="16500"/>
                  </a:cubicBezTo>
                  <a:cubicBezTo>
                    <a:pt x="491445" y="28828"/>
                    <a:pt x="506208" y="50148"/>
                    <a:pt x="515214" y="78050"/>
                  </a:cubicBezTo>
                  <a:cubicBezTo>
                    <a:pt x="523756" y="104468"/>
                    <a:pt x="526820" y="135613"/>
                    <a:pt x="524127" y="167964"/>
                  </a:cubicBezTo>
                  <a:lnTo>
                    <a:pt x="524127" y="174824"/>
                  </a:lnTo>
                  <a:cubicBezTo>
                    <a:pt x="577144" y="205506"/>
                    <a:pt x="606298" y="246662"/>
                    <a:pt x="606298" y="290971"/>
                  </a:cubicBezTo>
                  <a:cubicBezTo>
                    <a:pt x="606298" y="337597"/>
                    <a:pt x="574451" y="380236"/>
                    <a:pt x="516607" y="411382"/>
                  </a:cubicBezTo>
                  <a:cubicBezTo>
                    <a:pt x="516700" y="412216"/>
                    <a:pt x="516792" y="412958"/>
                    <a:pt x="516792" y="413792"/>
                  </a:cubicBezTo>
                  <a:cubicBezTo>
                    <a:pt x="521528" y="479513"/>
                    <a:pt x="503051" y="529105"/>
                    <a:pt x="464519" y="553299"/>
                  </a:cubicBezTo>
                  <a:cubicBezTo>
                    <a:pt x="448363" y="563495"/>
                    <a:pt x="429701" y="568686"/>
                    <a:pt x="408903" y="568686"/>
                  </a:cubicBezTo>
                  <a:cubicBezTo>
                    <a:pt x="376870" y="568686"/>
                    <a:pt x="340381" y="556172"/>
                    <a:pt x="303149" y="532628"/>
                  </a:cubicBezTo>
                  <a:cubicBezTo>
                    <a:pt x="266010" y="556172"/>
                    <a:pt x="229428" y="568686"/>
                    <a:pt x="197395" y="568686"/>
                  </a:cubicBezTo>
                  <a:cubicBezTo>
                    <a:pt x="176690" y="568686"/>
                    <a:pt x="157935" y="563495"/>
                    <a:pt x="141779" y="553299"/>
                  </a:cubicBezTo>
                  <a:cubicBezTo>
                    <a:pt x="103340" y="529105"/>
                    <a:pt x="84770" y="479513"/>
                    <a:pt x="89506" y="413700"/>
                  </a:cubicBezTo>
                  <a:cubicBezTo>
                    <a:pt x="89598" y="412958"/>
                    <a:pt x="89691" y="412124"/>
                    <a:pt x="89784" y="411382"/>
                  </a:cubicBezTo>
                  <a:cubicBezTo>
                    <a:pt x="31847" y="380236"/>
                    <a:pt x="0" y="337597"/>
                    <a:pt x="0" y="290971"/>
                  </a:cubicBezTo>
                  <a:cubicBezTo>
                    <a:pt x="0" y="246662"/>
                    <a:pt x="29154" y="205506"/>
                    <a:pt x="82171" y="174824"/>
                  </a:cubicBezTo>
                  <a:lnTo>
                    <a:pt x="82171" y="167964"/>
                  </a:lnTo>
                  <a:cubicBezTo>
                    <a:pt x="79478" y="135613"/>
                    <a:pt x="82542" y="104468"/>
                    <a:pt x="91084" y="78050"/>
                  </a:cubicBezTo>
                  <a:cubicBezTo>
                    <a:pt x="100090" y="50148"/>
                    <a:pt x="114946" y="28828"/>
                    <a:pt x="133887" y="16500"/>
                  </a:cubicBezTo>
                  <a:cubicBezTo>
                    <a:pt x="150785" y="5562"/>
                    <a:pt x="170655" y="0"/>
                    <a:pt x="19284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652523" y="3738427"/>
            <a:ext cx="880536" cy="880536"/>
            <a:chOff x="5040845" y="2743226"/>
            <a:chExt cx="1149207" cy="1149207"/>
          </a:xfrm>
        </p:grpSpPr>
        <p:sp>
          <p:nvSpPr>
            <p:cNvPr id="28" name="圆角矩形 27"/>
            <p:cNvSpPr/>
            <p:nvPr/>
          </p:nvSpPr>
          <p:spPr>
            <a:xfrm rot="2700000">
              <a:off x="5040845" y="2743226"/>
              <a:ext cx="1149207" cy="1149207"/>
            </a:xfrm>
            <a:prstGeom prst="roundRect">
              <a:avLst>
                <a:gd name="adj" fmla="val 952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9" name="圆角矩形 7"/>
            <p:cNvSpPr/>
            <p:nvPr/>
          </p:nvSpPr>
          <p:spPr>
            <a:xfrm>
              <a:off x="5387287" y="3068803"/>
              <a:ext cx="456323" cy="4980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839198" y="3738427"/>
            <a:ext cx="880536" cy="880536"/>
            <a:chOff x="5040845" y="2743226"/>
            <a:chExt cx="1149207" cy="1149207"/>
          </a:xfrm>
        </p:grpSpPr>
        <p:sp>
          <p:nvSpPr>
            <p:cNvPr id="31" name="圆角矩形 30"/>
            <p:cNvSpPr/>
            <p:nvPr/>
          </p:nvSpPr>
          <p:spPr>
            <a:xfrm rot="2700000">
              <a:off x="5040845" y="2743226"/>
              <a:ext cx="1149207" cy="1149207"/>
            </a:xfrm>
            <a:prstGeom prst="roundRect">
              <a:avLst>
                <a:gd name="adj" fmla="val 952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圆角矩形 10"/>
            <p:cNvSpPr/>
            <p:nvPr/>
          </p:nvSpPr>
          <p:spPr>
            <a:xfrm>
              <a:off x="5366422" y="3076013"/>
              <a:ext cx="498054" cy="483636"/>
            </a:xfrm>
            <a:custGeom>
              <a:avLst/>
              <a:gdLst>
                <a:gd name="connsiteX0" fmla="*/ 402703 w 581831"/>
                <a:gd name="connsiteY0" fmla="*/ 478705 h 564988"/>
                <a:gd name="connsiteX1" fmla="*/ 430122 w 581831"/>
                <a:gd name="connsiteY1" fmla="*/ 523802 h 564988"/>
                <a:gd name="connsiteX2" fmla="*/ 375284 w 581831"/>
                <a:gd name="connsiteY2" fmla="*/ 549571 h 564988"/>
                <a:gd name="connsiteX3" fmla="*/ 358349 w 581831"/>
                <a:gd name="connsiteY3" fmla="*/ 499643 h 564988"/>
                <a:gd name="connsiteX4" fmla="*/ 402703 w 581831"/>
                <a:gd name="connsiteY4" fmla="*/ 478705 h 564988"/>
                <a:gd name="connsiteX5" fmla="*/ 306459 w 581831"/>
                <a:gd name="connsiteY5" fmla="*/ 152485 h 564988"/>
                <a:gd name="connsiteX6" fmla="*/ 326021 w 581831"/>
                <a:gd name="connsiteY6" fmla="*/ 157925 h 564988"/>
                <a:gd name="connsiteX7" fmla="*/ 357481 w 581831"/>
                <a:gd name="connsiteY7" fmla="*/ 160342 h 564988"/>
                <a:gd name="connsiteX8" fmla="*/ 346994 w 581831"/>
                <a:gd name="connsiteY8" fmla="*/ 241734 h 564988"/>
                <a:gd name="connsiteX9" fmla="*/ 327634 w 581831"/>
                <a:gd name="connsiteY9" fmla="*/ 256240 h 564988"/>
                <a:gd name="connsiteX10" fmla="*/ 366355 w 581831"/>
                <a:gd name="connsiteY10" fmla="*/ 294115 h 564988"/>
                <a:gd name="connsiteX11" fmla="*/ 384908 w 581831"/>
                <a:gd name="connsiteY11" fmla="*/ 392430 h 564988"/>
                <a:gd name="connsiteX12" fmla="*/ 374421 w 581831"/>
                <a:gd name="connsiteY12" fmla="*/ 406936 h 564988"/>
                <a:gd name="connsiteX13" fmla="*/ 280847 w 581831"/>
                <a:gd name="connsiteY13" fmla="*/ 420635 h 564988"/>
                <a:gd name="connsiteX14" fmla="*/ 166300 w 581831"/>
                <a:gd name="connsiteY14" fmla="*/ 410159 h 564988"/>
                <a:gd name="connsiteX15" fmla="*/ 154200 w 581831"/>
                <a:gd name="connsiteY15" fmla="*/ 396459 h 564988"/>
                <a:gd name="connsiteX16" fmla="*/ 167106 w 581831"/>
                <a:gd name="connsiteY16" fmla="*/ 305397 h 564988"/>
                <a:gd name="connsiteX17" fmla="*/ 243740 w 581831"/>
                <a:gd name="connsiteY17" fmla="*/ 259463 h 564988"/>
                <a:gd name="connsiteX18" fmla="*/ 250194 w 581831"/>
                <a:gd name="connsiteY18" fmla="*/ 240122 h 564988"/>
                <a:gd name="connsiteX19" fmla="*/ 263100 w 581831"/>
                <a:gd name="connsiteY19" fmla="*/ 233676 h 564988"/>
                <a:gd name="connsiteX20" fmla="*/ 263100 w 581831"/>
                <a:gd name="connsiteY20" fmla="*/ 206276 h 564988"/>
                <a:gd name="connsiteX21" fmla="*/ 259874 w 581831"/>
                <a:gd name="connsiteY21" fmla="*/ 190965 h 564988"/>
                <a:gd name="connsiteX22" fmla="*/ 277621 w 581831"/>
                <a:gd name="connsiteY22" fmla="*/ 186936 h 564988"/>
                <a:gd name="connsiteX23" fmla="*/ 292947 w 581831"/>
                <a:gd name="connsiteY23" fmla="*/ 173236 h 564988"/>
                <a:gd name="connsiteX24" fmla="*/ 297787 w 581831"/>
                <a:gd name="connsiteY24" fmla="*/ 155507 h 564988"/>
                <a:gd name="connsiteX25" fmla="*/ 306459 w 581831"/>
                <a:gd name="connsiteY25" fmla="*/ 152485 h 564988"/>
                <a:gd name="connsiteX26" fmla="*/ 269604 w 581831"/>
                <a:gd name="connsiteY26" fmla="*/ 123336 h 564988"/>
                <a:gd name="connsiteX27" fmla="*/ 290592 w 581831"/>
                <a:gd name="connsiteY27" fmla="*/ 148314 h 564988"/>
                <a:gd name="connsiteX28" fmla="*/ 289785 w 581831"/>
                <a:gd name="connsiteY28" fmla="*/ 149119 h 564988"/>
                <a:gd name="connsiteX29" fmla="*/ 281712 w 581831"/>
                <a:gd name="connsiteY29" fmla="*/ 174097 h 564988"/>
                <a:gd name="connsiteX30" fmla="*/ 280905 w 581831"/>
                <a:gd name="connsiteY30" fmla="*/ 178931 h 564988"/>
                <a:gd name="connsiteX31" fmla="*/ 276869 w 581831"/>
                <a:gd name="connsiteY31" fmla="*/ 178931 h 564988"/>
                <a:gd name="connsiteX32" fmla="*/ 266375 w 581831"/>
                <a:gd name="connsiteY32" fmla="*/ 176514 h 564988"/>
                <a:gd name="connsiteX33" fmla="*/ 253459 w 581831"/>
                <a:gd name="connsiteY33" fmla="*/ 182154 h 564988"/>
                <a:gd name="connsiteX34" fmla="*/ 269604 w 581831"/>
                <a:gd name="connsiteY34" fmla="*/ 123336 h 564988"/>
                <a:gd name="connsiteX35" fmla="*/ 305717 w 581831"/>
                <a:gd name="connsiteY35" fmla="*/ 105370 h 564988"/>
                <a:gd name="connsiteX36" fmla="*/ 322809 w 581831"/>
                <a:gd name="connsiteY36" fmla="*/ 108060 h 564988"/>
                <a:gd name="connsiteX37" fmla="*/ 358356 w 581831"/>
                <a:gd name="connsiteY37" fmla="*/ 150693 h 564988"/>
                <a:gd name="connsiteX38" fmla="*/ 351893 w 581831"/>
                <a:gd name="connsiteY38" fmla="*/ 153107 h 564988"/>
                <a:gd name="connsiteX39" fmla="*/ 343814 w 581831"/>
                <a:gd name="connsiteY39" fmla="*/ 153911 h 564988"/>
                <a:gd name="connsiteX40" fmla="*/ 325233 w 581831"/>
                <a:gd name="connsiteY40" fmla="*/ 150693 h 564988"/>
                <a:gd name="connsiteX41" fmla="*/ 301804 w 581831"/>
                <a:gd name="connsiteY41" fmla="*/ 144258 h 564988"/>
                <a:gd name="connsiteX42" fmla="*/ 299381 w 581831"/>
                <a:gd name="connsiteY42" fmla="*/ 144258 h 564988"/>
                <a:gd name="connsiteX43" fmla="*/ 275952 w 581831"/>
                <a:gd name="connsiteY43" fmla="*/ 116908 h 564988"/>
                <a:gd name="connsiteX44" fmla="*/ 305717 w 581831"/>
                <a:gd name="connsiteY44" fmla="*/ 105370 h 564988"/>
                <a:gd name="connsiteX45" fmla="*/ 283249 w 581831"/>
                <a:gd name="connsiteY45" fmla="*/ 0 h 564988"/>
                <a:gd name="connsiteX46" fmla="*/ 530184 w 581831"/>
                <a:gd name="connsiteY46" fmla="*/ 144269 h 564988"/>
                <a:gd name="connsiteX47" fmla="*/ 581831 w 581831"/>
                <a:gd name="connsiteY47" fmla="*/ 131374 h 564988"/>
                <a:gd name="connsiteX48" fmla="*/ 539868 w 581831"/>
                <a:gd name="connsiteY48" fmla="*/ 282091 h 564988"/>
                <a:gd name="connsiteX49" fmla="*/ 430119 w 581831"/>
                <a:gd name="connsiteY49" fmla="*/ 170867 h 564988"/>
                <a:gd name="connsiteX50" fmla="*/ 476924 w 581831"/>
                <a:gd name="connsiteY50" fmla="*/ 158777 h 564988"/>
                <a:gd name="connsiteX51" fmla="*/ 283249 w 581831"/>
                <a:gd name="connsiteY51" fmla="*/ 52388 h 564988"/>
                <a:gd name="connsiteX52" fmla="*/ 52454 w 581831"/>
                <a:gd name="connsiteY52" fmla="*/ 282091 h 564988"/>
                <a:gd name="connsiteX53" fmla="*/ 283249 w 581831"/>
                <a:gd name="connsiteY53" fmla="*/ 512600 h 564988"/>
                <a:gd name="connsiteX54" fmla="*/ 325212 w 581831"/>
                <a:gd name="connsiteY54" fmla="*/ 508570 h 564988"/>
                <a:gd name="connsiteX55" fmla="*/ 334896 w 581831"/>
                <a:gd name="connsiteY55" fmla="*/ 560152 h 564988"/>
                <a:gd name="connsiteX56" fmla="*/ 283249 w 581831"/>
                <a:gd name="connsiteY56" fmla="*/ 564988 h 564988"/>
                <a:gd name="connsiteX57" fmla="*/ 0 w 581831"/>
                <a:gd name="connsiteY57" fmla="*/ 282091 h 564988"/>
                <a:gd name="connsiteX58" fmla="*/ 283249 w 581831"/>
                <a:gd name="connsiteY58" fmla="*/ 0 h 5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81831" h="564988">
                  <a:moveTo>
                    <a:pt x="402703" y="478705"/>
                  </a:moveTo>
                  <a:lnTo>
                    <a:pt x="430122" y="523802"/>
                  </a:lnTo>
                  <a:cubicBezTo>
                    <a:pt x="413187" y="534270"/>
                    <a:pt x="394639" y="543129"/>
                    <a:pt x="375284" y="549571"/>
                  </a:cubicBezTo>
                  <a:lnTo>
                    <a:pt x="358349" y="499643"/>
                  </a:lnTo>
                  <a:cubicBezTo>
                    <a:pt x="373671" y="494811"/>
                    <a:pt x="388994" y="487563"/>
                    <a:pt x="402703" y="478705"/>
                  </a:cubicBezTo>
                  <a:close/>
                  <a:moveTo>
                    <a:pt x="306459" y="152485"/>
                  </a:moveTo>
                  <a:cubicBezTo>
                    <a:pt x="310291" y="152888"/>
                    <a:pt x="315937" y="154702"/>
                    <a:pt x="326021" y="157925"/>
                  </a:cubicBezTo>
                  <a:cubicBezTo>
                    <a:pt x="345381" y="165177"/>
                    <a:pt x="357481" y="160342"/>
                    <a:pt x="357481" y="160342"/>
                  </a:cubicBezTo>
                  <a:cubicBezTo>
                    <a:pt x="359094" y="179683"/>
                    <a:pt x="352641" y="218364"/>
                    <a:pt x="346994" y="241734"/>
                  </a:cubicBezTo>
                  <a:cubicBezTo>
                    <a:pt x="341348" y="265910"/>
                    <a:pt x="327634" y="256240"/>
                    <a:pt x="327634" y="256240"/>
                  </a:cubicBezTo>
                  <a:cubicBezTo>
                    <a:pt x="330861" y="265910"/>
                    <a:pt x="347801" y="281221"/>
                    <a:pt x="366355" y="294115"/>
                  </a:cubicBezTo>
                  <a:cubicBezTo>
                    <a:pt x="381681" y="303785"/>
                    <a:pt x="384101" y="366643"/>
                    <a:pt x="384908" y="392430"/>
                  </a:cubicBezTo>
                  <a:cubicBezTo>
                    <a:pt x="384908" y="398877"/>
                    <a:pt x="380068" y="405324"/>
                    <a:pt x="374421" y="406936"/>
                  </a:cubicBezTo>
                  <a:cubicBezTo>
                    <a:pt x="359094" y="411771"/>
                    <a:pt x="326828" y="419829"/>
                    <a:pt x="280847" y="420635"/>
                  </a:cubicBezTo>
                  <a:cubicBezTo>
                    <a:pt x="231640" y="421441"/>
                    <a:pt x="186467" y="413382"/>
                    <a:pt x="166300" y="410159"/>
                  </a:cubicBezTo>
                  <a:cubicBezTo>
                    <a:pt x="159846" y="408547"/>
                    <a:pt x="155006" y="402906"/>
                    <a:pt x="154200" y="396459"/>
                  </a:cubicBezTo>
                  <a:cubicBezTo>
                    <a:pt x="153393" y="365837"/>
                    <a:pt x="160653" y="326349"/>
                    <a:pt x="167106" y="305397"/>
                  </a:cubicBezTo>
                  <a:cubicBezTo>
                    <a:pt x="175173" y="281221"/>
                    <a:pt x="243740" y="259463"/>
                    <a:pt x="243740" y="259463"/>
                  </a:cubicBezTo>
                  <a:cubicBezTo>
                    <a:pt x="243740" y="253016"/>
                    <a:pt x="246160" y="248987"/>
                    <a:pt x="250194" y="240122"/>
                  </a:cubicBezTo>
                  <a:cubicBezTo>
                    <a:pt x="255034" y="230452"/>
                    <a:pt x="263100" y="233676"/>
                    <a:pt x="263100" y="233676"/>
                  </a:cubicBezTo>
                  <a:lnTo>
                    <a:pt x="263100" y="206276"/>
                  </a:lnTo>
                  <a:cubicBezTo>
                    <a:pt x="263100" y="206276"/>
                    <a:pt x="255034" y="202247"/>
                    <a:pt x="259874" y="190965"/>
                  </a:cubicBezTo>
                  <a:cubicBezTo>
                    <a:pt x="265520" y="178877"/>
                    <a:pt x="277621" y="186936"/>
                    <a:pt x="277621" y="186936"/>
                  </a:cubicBezTo>
                  <a:cubicBezTo>
                    <a:pt x="295367" y="190965"/>
                    <a:pt x="292947" y="173236"/>
                    <a:pt x="292947" y="173236"/>
                  </a:cubicBezTo>
                  <a:cubicBezTo>
                    <a:pt x="292947" y="173236"/>
                    <a:pt x="290527" y="161954"/>
                    <a:pt x="297787" y="155507"/>
                  </a:cubicBezTo>
                  <a:cubicBezTo>
                    <a:pt x="300611" y="153090"/>
                    <a:pt x="302627" y="152082"/>
                    <a:pt x="306459" y="152485"/>
                  </a:cubicBezTo>
                  <a:close/>
                  <a:moveTo>
                    <a:pt x="269604" y="123336"/>
                  </a:moveTo>
                  <a:cubicBezTo>
                    <a:pt x="273640" y="130588"/>
                    <a:pt x="280098" y="140256"/>
                    <a:pt x="290592" y="148314"/>
                  </a:cubicBezTo>
                  <a:cubicBezTo>
                    <a:pt x="290592" y="148314"/>
                    <a:pt x="289785" y="148314"/>
                    <a:pt x="289785" y="149119"/>
                  </a:cubicBezTo>
                  <a:cubicBezTo>
                    <a:pt x="280905" y="156371"/>
                    <a:pt x="280905" y="168457"/>
                    <a:pt x="281712" y="174097"/>
                  </a:cubicBezTo>
                  <a:cubicBezTo>
                    <a:pt x="281712" y="174902"/>
                    <a:pt x="281712" y="178125"/>
                    <a:pt x="280905" y="178931"/>
                  </a:cubicBezTo>
                  <a:cubicBezTo>
                    <a:pt x="280905" y="178931"/>
                    <a:pt x="279291" y="179737"/>
                    <a:pt x="276869" y="178931"/>
                  </a:cubicBezTo>
                  <a:cubicBezTo>
                    <a:pt x="275255" y="178125"/>
                    <a:pt x="271218" y="176514"/>
                    <a:pt x="266375" y="176514"/>
                  </a:cubicBezTo>
                  <a:cubicBezTo>
                    <a:pt x="260724" y="176514"/>
                    <a:pt x="256688" y="178125"/>
                    <a:pt x="253459" y="182154"/>
                  </a:cubicBezTo>
                  <a:cubicBezTo>
                    <a:pt x="250230" y="167651"/>
                    <a:pt x="248616" y="141062"/>
                    <a:pt x="269604" y="123336"/>
                  </a:cubicBezTo>
                  <a:close/>
                  <a:moveTo>
                    <a:pt x="305717" y="105370"/>
                  </a:moveTo>
                  <a:cubicBezTo>
                    <a:pt x="310842" y="105295"/>
                    <a:pt x="316548" y="106049"/>
                    <a:pt x="322809" y="108060"/>
                  </a:cubicBezTo>
                  <a:cubicBezTo>
                    <a:pt x="359972" y="120126"/>
                    <a:pt x="361588" y="138627"/>
                    <a:pt x="358356" y="150693"/>
                  </a:cubicBezTo>
                  <a:lnTo>
                    <a:pt x="351893" y="153107"/>
                  </a:lnTo>
                  <a:cubicBezTo>
                    <a:pt x="351893" y="153107"/>
                    <a:pt x="348662" y="153911"/>
                    <a:pt x="343814" y="153911"/>
                  </a:cubicBezTo>
                  <a:cubicBezTo>
                    <a:pt x="338159" y="153911"/>
                    <a:pt x="331696" y="152302"/>
                    <a:pt x="325233" y="150693"/>
                  </a:cubicBezTo>
                  <a:cubicBezTo>
                    <a:pt x="313115" y="145867"/>
                    <a:pt x="307460" y="144258"/>
                    <a:pt x="301804" y="144258"/>
                  </a:cubicBezTo>
                  <a:cubicBezTo>
                    <a:pt x="300996" y="144258"/>
                    <a:pt x="300189" y="144258"/>
                    <a:pt x="299381" y="144258"/>
                  </a:cubicBezTo>
                  <a:cubicBezTo>
                    <a:pt x="285647" y="136214"/>
                    <a:pt x="279184" y="124952"/>
                    <a:pt x="275952" y="116908"/>
                  </a:cubicBezTo>
                  <a:cubicBezTo>
                    <a:pt x="280193" y="113289"/>
                    <a:pt x="290342" y="105597"/>
                    <a:pt x="305717" y="105370"/>
                  </a:cubicBezTo>
                  <a:close/>
                  <a:moveTo>
                    <a:pt x="283249" y="0"/>
                  </a:moveTo>
                  <a:cubicBezTo>
                    <a:pt x="385735" y="0"/>
                    <a:pt x="480152" y="56418"/>
                    <a:pt x="530184" y="144269"/>
                  </a:cubicBezTo>
                  <a:lnTo>
                    <a:pt x="581831" y="131374"/>
                  </a:lnTo>
                  <a:lnTo>
                    <a:pt x="539868" y="282091"/>
                  </a:lnTo>
                  <a:lnTo>
                    <a:pt x="430119" y="170867"/>
                  </a:lnTo>
                  <a:lnTo>
                    <a:pt x="476924" y="158777"/>
                  </a:lnTo>
                  <a:cubicBezTo>
                    <a:pt x="434961" y="92687"/>
                    <a:pt x="361526" y="52388"/>
                    <a:pt x="283249" y="52388"/>
                  </a:cubicBezTo>
                  <a:cubicBezTo>
                    <a:pt x="155747" y="52388"/>
                    <a:pt x="52454" y="155553"/>
                    <a:pt x="52454" y="282091"/>
                  </a:cubicBezTo>
                  <a:cubicBezTo>
                    <a:pt x="52454" y="409435"/>
                    <a:pt x="155747" y="512600"/>
                    <a:pt x="283249" y="512600"/>
                  </a:cubicBezTo>
                  <a:cubicBezTo>
                    <a:pt x="296968" y="512600"/>
                    <a:pt x="311493" y="510988"/>
                    <a:pt x="325212" y="508570"/>
                  </a:cubicBezTo>
                  <a:lnTo>
                    <a:pt x="334896" y="560152"/>
                  </a:lnTo>
                  <a:cubicBezTo>
                    <a:pt x="317949" y="563376"/>
                    <a:pt x="300196" y="564988"/>
                    <a:pt x="283249" y="564988"/>
                  </a:cubicBezTo>
                  <a:cubicBezTo>
                    <a:pt x="126696" y="564988"/>
                    <a:pt x="0" y="438450"/>
                    <a:pt x="0" y="282091"/>
                  </a:cubicBezTo>
                  <a:cubicBezTo>
                    <a:pt x="0" y="126538"/>
                    <a:pt x="126696" y="0"/>
                    <a:pt x="28324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886849" y="4852461"/>
            <a:ext cx="2038533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ar-KW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شرح مع إمكانية تغيير الصورة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73524" y="4852461"/>
            <a:ext cx="2038533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ar-KW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شرح مبسط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260134" y="4852461"/>
            <a:ext cx="2038533" cy="327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ar-KW" altLang="zh-CN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شرح مبسط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f5c124d-4997-4ac6-9a37-ce881426121c"/>
          <p:cNvGrpSpPr>
            <a:grpSpLocks noChangeAspect="1"/>
          </p:cNvGrpSpPr>
          <p:nvPr/>
        </p:nvGrpSpPr>
        <p:grpSpPr>
          <a:xfrm>
            <a:off x="1040822" y="1844797"/>
            <a:ext cx="10135865" cy="3889131"/>
            <a:chOff x="1053522" y="1677808"/>
            <a:chExt cx="10135865" cy="3889131"/>
          </a:xfrm>
        </p:grpSpPr>
        <p:sp>
          <p:nvSpPr>
            <p:cNvPr id="4" name="is1ide-TextBox 5"/>
            <p:cNvSpPr txBox="1">
              <a:spLocks/>
            </p:cNvSpPr>
            <p:nvPr/>
          </p:nvSpPr>
          <p:spPr>
            <a:xfrm>
              <a:off x="5243626" y="5345263"/>
              <a:ext cx="1780982" cy="221676"/>
            </a:xfrm>
            <a:prstGeom prst="rect">
              <a:avLst/>
            </a:prstGeom>
          </p:spPr>
          <p:txBody>
            <a:bodyPr wrap="square" lIns="0" rIns="0" anchor="t">
              <a:normAutofit fontScale="47500" lnSpcReduction="2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>
                  <a:solidFill>
                    <a:schemeClr val="bg1"/>
                  </a:solidFill>
                </a:rPr>
                <a:t>此部分内容作为文字排版占位显示</a:t>
              </a:r>
              <a:br>
                <a:rPr lang="zh-CN" altLang="en-US" sz="900">
                  <a:solidFill>
                    <a:schemeClr val="bg1"/>
                  </a:solidFill>
                </a:rPr>
              </a:br>
              <a:r>
                <a:rPr lang="zh-CN" altLang="en-US" sz="900">
                  <a:solidFill>
                    <a:schemeClr val="bg1"/>
                  </a:solidFill>
                </a:rPr>
                <a:t>（建议使用主题字体）</a:t>
              </a:r>
            </a:p>
          </p:txBody>
        </p:sp>
        <p:sp>
          <p:nvSpPr>
            <p:cNvPr id="5" name="is1ide-Freeform: Shape 6"/>
            <p:cNvSpPr/>
            <p:nvPr/>
          </p:nvSpPr>
          <p:spPr>
            <a:xfrm>
              <a:off x="7221311" y="3176214"/>
              <a:ext cx="3754342" cy="6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7" y="0"/>
                  </a:moveTo>
                  <a:lnTo>
                    <a:pt x="2117" y="95"/>
                  </a:lnTo>
                  <a:lnTo>
                    <a:pt x="0" y="9338"/>
                  </a:lnTo>
                  <a:lnTo>
                    <a:pt x="0" y="13487"/>
                  </a:lnTo>
                  <a:lnTo>
                    <a:pt x="2117" y="21518"/>
                  </a:lnTo>
                  <a:lnTo>
                    <a:pt x="2117" y="21600"/>
                  </a:lnTo>
                  <a:lnTo>
                    <a:pt x="2138" y="21600"/>
                  </a:lnTo>
                  <a:lnTo>
                    <a:pt x="21600" y="21600"/>
                  </a:lnTo>
                  <a:lnTo>
                    <a:pt x="21600" y="0"/>
                  </a:lnTo>
                  <a:cubicBezTo>
                    <a:pt x="21600" y="0"/>
                    <a:pt x="2180" y="0"/>
                    <a:pt x="2138" y="0"/>
                  </a:cubicBezTo>
                  <a:cubicBezTo>
                    <a:pt x="2138" y="0"/>
                    <a:pt x="2117" y="0"/>
                    <a:pt x="2117" y="0"/>
                  </a:cubicBez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s1ide-Freeform: Shape 7"/>
            <p:cNvSpPr/>
            <p:nvPr/>
          </p:nvSpPr>
          <p:spPr>
            <a:xfrm>
              <a:off x="1217212" y="3120125"/>
              <a:ext cx="3760829" cy="6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466" y="21600"/>
                  </a:lnTo>
                  <a:lnTo>
                    <a:pt x="19484" y="21600"/>
                  </a:lnTo>
                  <a:lnTo>
                    <a:pt x="19484" y="21531"/>
                  </a:lnTo>
                  <a:lnTo>
                    <a:pt x="21600" y="13487"/>
                  </a:lnTo>
                  <a:lnTo>
                    <a:pt x="21600" y="9338"/>
                  </a:lnTo>
                  <a:lnTo>
                    <a:pt x="19484" y="82"/>
                  </a:lnTo>
                  <a:lnTo>
                    <a:pt x="19484" y="0"/>
                  </a:lnTo>
                  <a:cubicBezTo>
                    <a:pt x="19484" y="0"/>
                    <a:pt x="19466" y="0"/>
                    <a:pt x="19466" y="0"/>
                  </a:cubicBezTo>
                  <a:cubicBezTo>
                    <a:pt x="19428" y="0"/>
                    <a:pt x="0" y="0"/>
                    <a:pt x="0" y="0"/>
                  </a:cubicBez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s1ide-Freeform: Shape 8"/>
            <p:cNvSpPr/>
            <p:nvPr/>
          </p:nvSpPr>
          <p:spPr>
            <a:xfrm>
              <a:off x="6829414" y="1814383"/>
              <a:ext cx="4130222" cy="92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86" y="0"/>
                  </a:moveTo>
                  <a:lnTo>
                    <a:pt x="2886" y="137"/>
                  </a:lnTo>
                  <a:lnTo>
                    <a:pt x="0" y="20001"/>
                  </a:lnTo>
                  <a:lnTo>
                    <a:pt x="375" y="21600"/>
                  </a:lnTo>
                  <a:lnTo>
                    <a:pt x="2906" y="16185"/>
                  </a:lnTo>
                  <a:lnTo>
                    <a:pt x="21600" y="16185"/>
                  </a:lnTo>
                  <a:lnTo>
                    <a:pt x="21600" y="0"/>
                  </a:lnTo>
                  <a:cubicBezTo>
                    <a:pt x="21600" y="0"/>
                    <a:pt x="2946" y="0"/>
                    <a:pt x="2906" y="0"/>
                  </a:cubicBezTo>
                  <a:cubicBezTo>
                    <a:pt x="2906" y="0"/>
                    <a:pt x="2886" y="0"/>
                    <a:pt x="2886" y="0"/>
                  </a:cubicBez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is1ide-Freeform: Shape 9"/>
            <p:cNvSpPr/>
            <p:nvPr/>
          </p:nvSpPr>
          <p:spPr>
            <a:xfrm>
              <a:off x="1233494" y="1829501"/>
              <a:ext cx="4152726" cy="92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6185"/>
                  </a:lnTo>
                  <a:lnTo>
                    <a:pt x="18710" y="16185"/>
                  </a:lnTo>
                  <a:lnTo>
                    <a:pt x="21227" y="21600"/>
                  </a:lnTo>
                  <a:lnTo>
                    <a:pt x="21600" y="20001"/>
                  </a:lnTo>
                  <a:lnTo>
                    <a:pt x="18727" y="123"/>
                  </a:lnTo>
                  <a:lnTo>
                    <a:pt x="18727" y="0"/>
                  </a:lnTo>
                  <a:cubicBezTo>
                    <a:pt x="18727" y="0"/>
                    <a:pt x="18710" y="0"/>
                    <a:pt x="18710" y="0"/>
                  </a:cubicBezTo>
                  <a:cubicBezTo>
                    <a:pt x="18674" y="0"/>
                    <a:pt x="0" y="0"/>
                    <a:pt x="0" y="0"/>
                  </a:cubicBez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is1ide-Freeform: Shape 10"/>
            <p:cNvSpPr/>
            <p:nvPr/>
          </p:nvSpPr>
          <p:spPr>
            <a:xfrm>
              <a:off x="6829414" y="4327980"/>
              <a:ext cx="4162255" cy="92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2" y="0"/>
                  </a:moveTo>
                  <a:lnTo>
                    <a:pt x="0" y="1599"/>
                  </a:lnTo>
                  <a:lnTo>
                    <a:pt x="2864" y="21463"/>
                  </a:lnTo>
                  <a:lnTo>
                    <a:pt x="2864" y="21591"/>
                  </a:lnTo>
                  <a:cubicBezTo>
                    <a:pt x="2864" y="21591"/>
                    <a:pt x="2883" y="21591"/>
                    <a:pt x="2883" y="21591"/>
                  </a:cubicBezTo>
                  <a:lnTo>
                    <a:pt x="2884" y="21600"/>
                  </a:lnTo>
                  <a:cubicBezTo>
                    <a:pt x="2884" y="21600"/>
                    <a:pt x="2884" y="21591"/>
                    <a:pt x="2884" y="21591"/>
                  </a:cubicBezTo>
                  <a:cubicBezTo>
                    <a:pt x="2924" y="21591"/>
                    <a:pt x="21600" y="21591"/>
                    <a:pt x="21600" y="21591"/>
                  </a:cubicBezTo>
                  <a:lnTo>
                    <a:pt x="21600" y="5411"/>
                  </a:lnTo>
                  <a:lnTo>
                    <a:pt x="2882" y="5411"/>
                  </a:lnTo>
                  <a:lnTo>
                    <a:pt x="372" y="0"/>
                  </a:ln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s1ide-Freeform: Shape 11"/>
            <p:cNvSpPr/>
            <p:nvPr/>
          </p:nvSpPr>
          <p:spPr>
            <a:xfrm>
              <a:off x="1214435" y="4228419"/>
              <a:ext cx="4144211" cy="925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26" y="0"/>
                  </a:moveTo>
                  <a:lnTo>
                    <a:pt x="18706" y="5411"/>
                  </a:lnTo>
                  <a:lnTo>
                    <a:pt x="0" y="5411"/>
                  </a:lnTo>
                  <a:lnTo>
                    <a:pt x="0" y="21591"/>
                  </a:lnTo>
                  <a:cubicBezTo>
                    <a:pt x="0" y="21591"/>
                    <a:pt x="18668" y="21591"/>
                    <a:pt x="18704" y="21591"/>
                  </a:cubicBezTo>
                  <a:cubicBezTo>
                    <a:pt x="18704" y="21591"/>
                    <a:pt x="18704" y="21600"/>
                    <a:pt x="18704" y="21600"/>
                  </a:cubicBezTo>
                  <a:lnTo>
                    <a:pt x="18705" y="21591"/>
                  </a:lnTo>
                  <a:cubicBezTo>
                    <a:pt x="18705" y="21591"/>
                    <a:pt x="18722" y="21591"/>
                    <a:pt x="18722" y="21591"/>
                  </a:cubicBezTo>
                  <a:lnTo>
                    <a:pt x="18722" y="21477"/>
                  </a:lnTo>
                  <a:lnTo>
                    <a:pt x="21600" y="1599"/>
                  </a:lnTo>
                  <a:lnTo>
                    <a:pt x="21226" y="0"/>
                  </a:lnTo>
                  <a:close/>
                </a:path>
              </a:pathLst>
            </a:custGeom>
            <a:ln w="9525">
              <a:solidFill>
                <a:schemeClr val="bg1">
                  <a:lumMod val="75000"/>
                </a:schemeClr>
              </a:solidFill>
              <a:prstDash val="dash"/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is1ide-Freeform: Shape 13"/>
            <p:cNvSpPr/>
            <p:nvPr/>
          </p:nvSpPr>
          <p:spPr>
            <a:xfrm>
              <a:off x="1053523" y="1677808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is1ide-Freeform: Shape 14"/>
            <p:cNvSpPr/>
            <p:nvPr/>
          </p:nvSpPr>
          <p:spPr>
            <a:xfrm>
              <a:off x="1360692" y="2036412"/>
              <a:ext cx="377141" cy="274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5" y="4046"/>
                  </a:moveTo>
                  <a:lnTo>
                    <a:pt x="18796" y="5599"/>
                  </a:lnTo>
                  <a:cubicBezTo>
                    <a:pt x="18709" y="5715"/>
                    <a:pt x="18654" y="5887"/>
                    <a:pt x="18654" y="6073"/>
                  </a:cubicBezTo>
                  <a:cubicBezTo>
                    <a:pt x="18654" y="6444"/>
                    <a:pt x="18874" y="6748"/>
                    <a:pt x="19144" y="6748"/>
                  </a:cubicBezTo>
                  <a:cubicBezTo>
                    <a:pt x="19279" y="6748"/>
                    <a:pt x="19404" y="6670"/>
                    <a:pt x="19493" y="6551"/>
                  </a:cubicBezTo>
                  <a:lnTo>
                    <a:pt x="21455" y="3849"/>
                  </a:lnTo>
                  <a:cubicBezTo>
                    <a:pt x="21543" y="3726"/>
                    <a:pt x="21600" y="3561"/>
                    <a:pt x="21600" y="3371"/>
                  </a:cubicBezTo>
                  <a:cubicBezTo>
                    <a:pt x="21600" y="3185"/>
                    <a:pt x="21543" y="3020"/>
                    <a:pt x="21455" y="2897"/>
                  </a:cubicBezTo>
                  <a:lnTo>
                    <a:pt x="19492" y="195"/>
                  </a:lnTo>
                  <a:cubicBezTo>
                    <a:pt x="19404" y="71"/>
                    <a:pt x="19279" y="0"/>
                    <a:pt x="19144" y="0"/>
                  </a:cubicBezTo>
                  <a:cubicBezTo>
                    <a:pt x="18874" y="0"/>
                    <a:pt x="18654" y="298"/>
                    <a:pt x="18654" y="669"/>
                  </a:cubicBezTo>
                  <a:cubicBezTo>
                    <a:pt x="18654" y="861"/>
                    <a:pt x="18709" y="1026"/>
                    <a:pt x="18796" y="1149"/>
                  </a:cubicBezTo>
                  <a:lnTo>
                    <a:pt x="19925" y="2695"/>
                  </a:lnTo>
                  <a:lnTo>
                    <a:pt x="15217" y="2695"/>
                  </a:lnTo>
                  <a:cubicBezTo>
                    <a:pt x="15064" y="2695"/>
                    <a:pt x="14932" y="2798"/>
                    <a:pt x="14842" y="2954"/>
                  </a:cubicBezTo>
                  <a:lnTo>
                    <a:pt x="14837" y="2942"/>
                  </a:lnTo>
                  <a:lnTo>
                    <a:pt x="6148" y="17552"/>
                  </a:lnTo>
                  <a:lnTo>
                    <a:pt x="491" y="17552"/>
                  </a:lnTo>
                  <a:cubicBezTo>
                    <a:pt x="220" y="17552"/>
                    <a:pt x="0" y="17852"/>
                    <a:pt x="0" y="18222"/>
                  </a:cubicBezTo>
                  <a:cubicBezTo>
                    <a:pt x="0" y="18598"/>
                    <a:pt x="220" y="18898"/>
                    <a:pt x="491" y="18898"/>
                  </a:cubicBezTo>
                  <a:lnTo>
                    <a:pt x="6381" y="18898"/>
                  </a:lnTo>
                  <a:cubicBezTo>
                    <a:pt x="6534" y="18898"/>
                    <a:pt x="6666" y="18800"/>
                    <a:pt x="6756" y="18646"/>
                  </a:cubicBezTo>
                  <a:lnTo>
                    <a:pt x="6759" y="18651"/>
                  </a:lnTo>
                  <a:lnTo>
                    <a:pt x="15452" y="4046"/>
                  </a:lnTo>
                  <a:cubicBezTo>
                    <a:pt x="15452" y="4046"/>
                    <a:pt x="19925" y="4046"/>
                    <a:pt x="19925" y="4046"/>
                  </a:cubicBezTo>
                  <a:close/>
                  <a:moveTo>
                    <a:pt x="19492" y="15046"/>
                  </a:moveTo>
                  <a:cubicBezTo>
                    <a:pt x="19404" y="14923"/>
                    <a:pt x="19279" y="14852"/>
                    <a:pt x="19144" y="14852"/>
                  </a:cubicBezTo>
                  <a:cubicBezTo>
                    <a:pt x="18874" y="14852"/>
                    <a:pt x="18654" y="15150"/>
                    <a:pt x="18654" y="15520"/>
                  </a:cubicBezTo>
                  <a:cubicBezTo>
                    <a:pt x="18654" y="15713"/>
                    <a:pt x="18709" y="15878"/>
                    <a:pt x="18796" y="16001"/>
                  </a:cubicBezTo>
                  <a:lnTo>
                    <a:pt x="19925" y="17552"/>
                  </a:lnTo>
                  <a:lnTo>
                    <a:pt x="15449" y="17552"/>
                  </a:lnTo>
                  <a:lnTo>
                    <a:pt x="12384" y="12397"/>
                  </a:lnTo>
                  <a:lnTo>
                    <a:pt x="11748" y="13464"/>
                  </a:lnTo>
                  <a:lnTo>
                    <a:pt x="14837" y="18651"/>
                  </a:lnTo>
                  <a:lnTo>
                    <a:pt x="14842" y="18646"/>
                  </a:lnTo>
                  <a:cubicBezTo>
                    <a:pt x="14932" y="18800"/>
                    <a:pt x="15064" y="18898"/>
                    <a:pt x="15217" y="18898"/>
                  </a:cubicBezTo>
                  <a:lnTo>
                    <a:pt x="19925" y="18898"/>
                  </a:lnTo>
                  <a:lnTo>
                    <a:pt x="18796" y="20451"/>
                  </a:lnTo>
                  <a:cubicBezTo>
                    <a:pt x="18709" y="20567"/>
                    <a:pt x="18654" y="20739"/>
                    <a:pt x="18654" y="20924"/>
                  </a:cubicBezTo>
                  <a:cubicBezTo>
                    <a:pt x="18654" y="21295"/>
                    <a:pt x="18874" y="21600"/>
                    <a:pt x="19144" y="21600"/>
                  </a:cubicBezTo>
                  <a:cubicBezTo>
                    <a:pt x="19279" y="21600"/>
                    <a:pt x="19404" y="21522"/>
                    <a:pt x="19492" y="21403"/>
                  </a:cubicBezTo>
                  <a:lnTo>
                    <a:pt x="21455" y="18701"/>
                  </a:lnTo>
                  <a:cubicBezTo>
                    <a:pt x="21543" y="18577"/>
                    <a:pt x="21600" y="18413"/>
                    <a:pt x="21600" y="18222"/>
                  </a:cubicBezTo>
                  <a:cubicBezTo>
                    <a:pt x="21600" y="18037"/>
                    <a:pt x="21543" y="17872"/>
                    <a:pt x="21455" y="17748"/>
                  </a:cubicBezTo>
                  <a:cubicBezTo>
                    <a:pt x="21455" y="17748"/>
                    <a:pt x="19492" y="15046"/>
                    <a:pt x="19492" y="15046"/>
                  </a:cubicBezTo>
                  <a:close/>
                  <a:moveTo>
                    <a:pt x="491" y="4046"/>
                  </a:moveTo>
                  <a:lnTo>
                    <a:pt x="6148" y="4046"/>
                  </a:lnTo>
                  <a:lnTo>
                    <a:pt x="9214" y="9201"/>
                  </a:lnTo>
                  <a:lnTo>
                    <a:pt x="9847" y="8133"/>
                  </a:lnTo>
                  <a:lnTo>
                    <a:pt x="6759" y="2942"/>
                  </a:lnTo>
                  <a:lnTo>
                    <a:pt x="6756" y="2954"/>
                  </a:lnTo>
                  <a:cubicBezTo>
                    <a:pt x="6666" y="2798"/>
                    <a:pt x="6534" y="2695"/>
                    <a:pt x="6381" y="2695"/>
                  </a:cubicBezTo>
                  <a:lnTo>
                    <a:pt x="491" y="2695"/>
                  </a:lnTo>
                  <a:cubicBezTo>
                    <a:pt x="220" y="2695"/>
                    <a:pt x="0" y="3000"/>
                    <a:pt x="0" y="3371"/>
                  </a:cubicBezTo>
                  <a:cubicBezTo>
                    <a:pt x="0" y="3746"/>
                    <a:pt x="220" y="4046"/>
                    <a:pt x="491" y="4046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is1ide-Freeform: Shape 16"/>
            <p:cNvSpPr/>
            <p:nvPr/>
          </p:nvSpPr>
          <p:spPr>
            <a:xfrm>
              <a:off x="1053522" y="2966379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is1ide-Freeform: Shape 17"/>
            <p:cNvSpPr/>
            <p:nvPr/>
          </p:nvSpPr>
          <p:spPr>
            <a:xfrm>
              <a:off x="1381643" y="3324967"/>
              <a:ext cx="335236" cy="274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7" y="20402"/>
                  </a:moveTo>
                  <a:lnTo>
                    <a:pt x="1964" y="20402"/>
                  </a:lnTo>
                  <a:cubicBezTo>
                    <a:pt x="1421" y="20402"/>
                    <a:pt x="982" y="19864"/>
                    <a:pt x="982" y="19201"/>
                  </a:cubicBezTo>
                  <a:cubicBezTo>
                    <a:pt x="982" y="18540"/>
                    <a:pt x="1421" y="18002"/>
                    <a:pt x="1964" y="18002"/>
                  </a:cubicBezTo>
                  <a:lnTo>
                    <a:pt x="19637" y="18002"/>
                  </a:lnTo>
                  <a:cubicBezTo>
                    <a:pt x="20180" y="18002"/>
                    <a:pt x="20619" y="18540"/>
                    <a:pt x="20619" y="19201"/>
                  </a:cubicBezTo>
                  <a:cubicBezTo>
                    <a:pt x="20619" y="19864"/>
                    <a:pt x="20180" y="20402"/>
                    <a:pt x="19637" y="20402"/>
                  </a:cubicBezTo>
                  <a:moveTo>
                    <a:pt x="19637" y="16801"/>
                  </a:moveTo>
                  <a:lnTo>
                    <a:pt x="1964" y="16801"/>
                  </a:lnTo>
                  <a:cubicBezTo>
                    <a:pt x="879" y="16801"/>
                    <a:pt x="0" y="17877"/>
                    <a:pt x="0" y="19201"/>
                  </a:cubicBezTo>
                  <a:cubicBezTo>
                    <a:pt x="0" y="20528"/>
                    <a:pt x="879" y="21600"/>
                    <a:pt x="1964" y="21600"/>
                  </a:cubicBezTo>
                  <a:lnTo>
                    <a:pt x="19637" y="21600"/>
                  </a:lnTo>
                  <a:cubicBezTo>
                    <a:pt x="20722" y="21600"/>
                    <a:pt x="21600" y="20528"/>
                    <a:pt x="21600" y="19201"/>
                  </a:cubicBezTo>
                  <a:cubicBezTo>
                    <a:pt x="21600" y="17877"/>
                    <a:pt x="20722" y="16801"/>
                    <a:pt x="19637" y="16801"/>
                  </a:cubicBezTo>
                  <a:moveTo>
                    <a:pt x="1964" y="1201"/>
                  </a:moveTo>
                  <a:lnTo>
                    <a:pt x="19637" y="1201"/>
                  </a:lnTo>
                  <a:cubicBezTo>
                    <a:pt x="20180" y="1201"/>
                    <a:pt x="20619" y="1736"/>
                    <a:pt x="20619" y="2399"/>
                  </a:cubicBezTo>
                  <a:cubicBezTo>
                    <a:pt x="20619" y="3063"/>
                    <a:pt x="20180" y="3599"/>
                    <a:pt x="19637" y="3599"/>
                  </a:cubicBezTo>
                  <a:lnTo>
                    <a:pt x="1964" y="3599"/>
                  </a:lnTo>
                  <a:cubicBezTo>
                    <a:pt x="1421" y="3599"/>
                    <a:pt x="982" y="3063"/>
                    <a:pt x="982" y="2399"/>
                  </a:cubicBezTo>
                  <a:cubicBezTo>
                    <a:pt x="982" y="1736"/>
                    <a:pt x="1421" y="1201"/>
                    <a:pt x="1964" y="1201"/>
                  </a:cubicBezTo>
                  <a:moveTo>
                    <a:pt x="1964" y="4799"/>
                  </a:moveTo>
                  <a:lnTo>
                    <a:pt x="19637" y="4799"/>
                  </a:lnTo>
                  <a:cubicBezTo>
                    <a:pt x="20722" y="4799"/>
                    <a:pt x="21600" y="3726"/>
                    <a:pt x="21600" y="2399"/>
                  </a:cubicBezTo>
                  <a:cubicBezTo>
                    <a:pt x="21600" y="1075"/>
                    <a:pt x="20722" y="0"/>
                    <a:pt x="19637" y="0"/>
                  </a:cubicBezTo>
                  <a:lnTo>
                    <a:pt x="1964" y="0"/>
                  </a:lnTo>
                  <a:cubicBezTo>
                    <a:pt x="879" y="0"/>
                    <a:pt x="0" y="1075"/>
                    <a:pt x="0" y="2399"/>
                  </a:cubicBezTo>
                  <a:cubicBezTo>
                    <a:pt x="0" y="3726"/>
                    <a:pt x="879" y="4799"/>
                    <a:pt x="1964" y="4799"/>
                  </a:cubicBezTo>
                  <a:moveTo>
                    <a:pt x="19637" y="12000"/>
                  </a:moveTo>
                  <a:lnTo>
                    <a:pt x="1964" y="12000"/>
                  </a:lnTo>
                  <a:cubicBezTo>
                    <a:pt x="1421" y="12000"/>
                    <a:pt x="982" y="11465"/>
                    <a:pt x="982" y="10803"/>
                  </a:cubicBezTo>
                  <a:cubicBezTo>
                    <a:pt x="982" y="10138"/>
                    <a:pt x="1421" y="9600"/>
                    <a:pt x="1964" y="9600"/>
                  </a:cubicBezTo>
                  <a:lnTo>
                    <a:pt x="19637" y="9600"/>
                  </a:lnTo>
                  <a:cubicBezTo>
                    <a:pt x="20180" y="9600"/>
                    <a:pt x="20619" y="10138"/>
                    <a:pt x="20619" y="10803"/>
                  </a:cubicBezTo>
                  <a:cubicBezTo>
                    <a:pt x="20619" y="11465"/>
                    <a:pt x="20180" y="12000"/>
                    <a:pt x="19637" y="12000"/>
                  </a:cubicBezTo>
                  <a:moveTo>
                    <a:pt x="19637" y="8401"/>
                  </a:moveTo>
                  <a:lnTo>
                    <a:pt x="1964" y="8401"/>
                  </a:lnTo>
                  <a:cubicBezTo>
                    <a:pt x="879" y="8401"/>
                    <a:pt x="0" y="9476"/>
                    <a:pt x="0" y="10803"/>
                  </a:cubicBezTo>
                  <a:cubicBezTo>
                    <a:pt x="0" y="12127"/>
                    <a:pt x="879" y="13201"/>
                    <a:pt x="1964" y="13201"/>
                  </a:cubicBezTo>
                  <a:lnTo>
                    <a:pt x="19637" y="13201"/>
                  </a:lnTo>
                  <a:cubicBezTo>
                    <a:pt x="20722" y="13201"/>
                    <a:pt x="21600" y="12127"/>
                    <a:pt x="21600" y="10803"/>
                  </a:cubicBezTo>
                  <a:cubicBezTo>
                    <a:pt x="21600" y="9476"/>
                    <a:pt x="20722" y="8401"/>
                    <a:pt x="19637" y="8401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s1ide-Freeform: Shape 19"/>
            <p:cNvSpPr/>
            <p:nvPr/>
          </p:nvSpPr>
          <p:spPr>
            <a:xfrm>
              <a:off x="1072493" y="4353784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is1ide-Freeform: Shape 20"/>
            <p:cNvSpPr/>
            <p:nvPr/>
          </p:nvSpPr>
          <p:spPr>
            <a:xfrm>
              <a:off x="1379662" y="4622459"/>
              <a:ext cx="377141" cy="377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58" y="8341"/>
                  </a:moveTo>
                  <a:cubicBezTo>
                    <a:pt x="17614" y="6914"/>
                    <a:pt x="17383" y="5575"/>
                    <a:pt x="17008" y="4409"/>
                  </a:cubicBezTo>
                  <a:cubicBezTo>
                    <a:pt x="17544" y="4131"/>
                    <a:pt x="18018" y="3798"/>
                    <a:pt x="18435" y="3427"/>
                  </a:cubicBezTo>
                  <a:cubicBezTo>
                    <a:pt x="19673" y="4724"/>
                    <a:pt x="20474" y="6437"/>
                    <a:pt x="20593" y="8341"/>
                  </a:cubicBezTo>
                  <a:cubicBezTo>
                    <a:pt x="20593" y="8341"/>
                    <a:pt x="17658" y="8341"/>
                    <a:pt x="17658" y="8341"/>
                  </a:cubicBezTo>
                  <a:close/>
                  <a:moveTo>
                    <a:pt x="15485" y="1480"/>
                  </a:moveTo>
                  <a:cubicBezTo>
                    <a:pt x="16306" y="1785"/>
                    <a:pt x="17058" y="2226"/>
                    <a:pt x="17724" y="2771"/>
                  </a:cubicBezTo>
                  <a:cubicBezTo>
                    <a:pt x="17412" y="3037"/>
                    <a:pt x="17057" y="3277"/>
                    <a:pt x="16665" y="3487"/>
                  </a:cubicBezTo>
                  <a:cubicBezTo>
                    <a:pt x="16337" y="2707"/>
                    <a:pt x="15939" y="2028"/>
                    <a:pt x="15485" y="1480"/>
                  </a:cubicBezTo>
                  <a:moveTo>
                    <a:pt x="12764" y="0"/>
                  </a:moveTo>
                  <a:cubicBezTo>
                    <a:pt x="9920" y="0"/>
                    <a:pt x="7396" y="1350"/>
                    <a:pt x="5780" y="3438"/>
                  </a:cubicBezTo>
                  <a:cubicBezTo>
                    <a:pt x="6514" y="3199"/>
                    <a:pt x="7287" y="3044"/>
                    <a:pt x="8086" y="2984"/>
                  </a:cubicBezTo>
                  <a:cubicBezTo>
                    <a:pt x="7991" y="2912"/>
                    <a:pt x="7892" y="2846"/>
                    <a:pt x="7804" y="2771"/>
                  </a:cubicBezTo>
                  <a:cubicBezTo>
                    <a:pt x="8469" y="2226"/>
                    <a:pt x="9221" y="1785"/>
                    <a:pt x="10042" y="1480"/>
                  </a:cubicBezTo>
                  <a:cubicBezTo>
                    <a:pt x="9694" y="1902"/>
                    <a:pt x="9380" y="2399"/>
                    <a:pt x="9104" y="2957"/>
                  </a:cubicBezTo>
                  <a:cubicBezTo>
                    <a:pt x="9451" y="2969"/>
                    <a:pt x="9793" y="2996"/>
                    <a:pt x="10131" y="3041"/>
                  </a:cubicBezTo>
                  <a:cubicBezTo>
                    <a:pt x="10712" y="1983"/>
                    <a:pt x="11449" y="1264"/>
                    <a:pt x="12269" y="1057"/>
                  </a:cubicBezTo>
                  <a:lnTo>
                    <a:pt x="12269" y="3573"/>
                  </a:lnTo>
                  <a:cubicBezTo>
                    <a:pt x="12607" y="3700"/>
                    <a:pt x="12937" y="3846"/>
                    <a:pt x="13258" y="4005"/>
                  </a:cubicBezTo>
                  <a:lnTo>
                    <a:pt x="13258" y="1057"/>
                  </a:lnTo>
                  <a:cubicBezTo>
                    <a:pt x="14283" y="1315"/>
                    <a:pt x="15181" y="2361"/>
                    <a:pt x="15801" y="3885"/>
                  </a:cubicBezTo>
                  <a:cubicBezTo>
                    <a:pt x="15208" y="4105"/>
                    <a:pt x="14555" y="4259"/>
                    <a:pt x="13865" y="4344"/>
                  </a:cubicBezTo>
                  <a:cubicBezTo>
                    <a:pt x="14263" y="4581"/>
                    <a:pt x="14647" y="4841"/>
                    <a:pt x="15006" y="5129"/>
                  </a:cubicBezTo>
                  <a:cubicBezTo>
                    <a:pt x="15391" y="5042"/>
                    <a:pt x="15767" y="4934"/>
                    <a:pt x="16122" y="4802"/>
                  </a:cubicBezTo>
                  <a:cubicBezTo>
                    <a:pt x="16297" y="5380"/>
                    <a:pt x="16431" y="6009"/>
                    <a:pt x="16527" y="6669"/>
                  </a:cubicBezTo>
                  <a:cubicBezTo>
                    <a:pt x="17157" y="7465"/>
                    <a:pt x="17663" y="8364"/>
                    <a:pt x="18026" y="9331"/>
                  </a:cubicBezTo>
                  <a:lnTo>
                    <a:pt x="20593" y="9331"/>
                  </a:lnTo>
                  <a:cubicBezTo>
                    <a:pt x="20478" y="11171"/>
                    <a:pt x="19721" y="12836"/>
                    <a:pt x="18551" y="14114"/>
                  </a:cubicBezTo>
                  <a:cubicBezTo>
                    <a:pt x="18470" y="14700"/>
                    <a:pt x="18342" y="15273"/>
                    <a:pt x="18162" y="15820"/>
                  </a:cubicBezTo>
                  <a:cubicBezTo>
                    <a:pt x="20250" y="14204"/>
                    <a:pt x="21600" y="11681"/>
                    <a:pt x="21600" y="8835"/>
                  </a:cubicBezTo>
                  <a:cubicBezTo>
                    <a:pt x="21600" y="3955"/>
                    <a:pt x="17644" y="0"/>
                    <a:pt x="12764" y="0"/>
                  </a:cubicBezTo>
                  <a:moveTo>
                    <a:pt x="13731" y="12270"/>
                  </a:moveTo>
                  <a:cubicBezTo>
                    <a:pt x="13687" y="10842"/>
                    <a:pt x="13456" y="9503"/>
                    <a:pt x="13081" y="8334"/>
                  </a:cubicBezTo>
                  <a:cubicBezTo>
                    <a:pt x="13616" y="8056"/>
                    <a:pt x="14091" y="7726"/>
                    <a:pt x="14507" y="7355"/>
                  </a:cubicBezTo>
                  <a:cubicBezTo>
                    <a:pt x="15745" y="8649"/>
                    <a:pt x="16547" y="10365"/>
                    <a:pt x="16665" y="12270"/>
                  </a:cubicBezTo>
                  <a:cubicBezTo>
                    <a:pt x="16665" y="12270"/>
                    <a:pt x="13731" y="12270"/>
                    <a:pt x="13731" y="12270"/>
                  </a:cubicBezTo>
                  <a:close/>
                  <a:moveTo>
                    <a:pt x="14507" y="18175"/>
                  </a:moveTo>
                  <a:cubicBezTo>
                    <a:pt x="14091" y="17804"/>
                    <a:pt x="13616" y="17469"/>
                    <a:pt x="13081" y="17192"/>
                  </a:cubicBezTo>
                  <a:cubicBezTo>
                    <a:pt x="13456" y="16027"/>
                    <a:pt x="13687" y="14688"/>
                    <a:pt x="13731" y="13259"/>
                  </a:cubicBezTo>
                  <a:lnTo>
                    <a:pt x="16665" y="13259"/>
                  </a:lnTo>
                  <a:cubicBezTo>
                    <a:pt x="16547" y="15164"/>
                    <a:pt x="15745" y="16878"/>
                    <a:pt x="14507" y="18175"/>
                  </a:cubicBezTo>
                  <a:moveTo>
                    <a:pt x="11558" y="20116"/>
                  </a:moveTo>
                  <a:cubicBezTo>
                    <a:pt x="12011" y="19572"/>
                    <a:pt x="12409" y="18894"/>
                    <a:pt x="12738" y="18113"/>
                  </a:cubicBezTo>
                  <a:cubicBezTo>
                    <a:pt x="13130" y="18325"/>
                    <a:pt x="13485" y="18564"/>
                    <a:pt x="13796" y="18829"/>
                  </a:cubicBezTo>
                  <a:cubicBezTo>
                    <a:pt x="13130" y="19374"/>
                    <a:pt x="12379" y="19817"/>
                    <a:pt x="11558" y="20116"/>
                  </a:cubicBezTo>
                  <a:moveTo>
                    <a:pt x="9331" y="20543"/>
                  </a:moveTo>
                  <a:lnTo>
                    <a:pt x="9331" y="17202"/>
                  </a:lnTo>
                  <a:cubicBezTo>
                    <a:pt x="10246" y="17252"/>
                    <a:pt x="11108" y="17427"/>
                    <a:pt x="11874" y="17717"/>
                  </a:cubicBezTo>
                  <a:cubicBezTo>
                    <a:pt x="11255" y="19236"/>
                    <a:pt x="10355" y="20288"/>
                    <a:pt x="9331" y="20543"/>
                  </a:cubicBezTo>
                  <a:moveTo>
                    <a:pt x="9331" y="13259"/>
                  </a:moveTo>
                  <a:lnTo>
                    <a:pt x="12749" y="13259"/>
                  </a:lnTo>
                  <a:cubicBezTo>
                    <a:pt x="12709" y="14550"/>
                    <a:pt x="12510" y="15752"/>
                    <a:pt x="12195" y="16798"/>
                  </a:cubicBezTo>
                  <a:cubicBezTo>
                    <a:pt x="11326" y="16471"/>
                    <a:pt x="10357" y="16273"/>
                    <a:pt x="9331" y="16222"/>
                  </a:cubicBezTo>
                  <a:cubicBezTo>
                    <a:pt x="9331" y="16222"/>
                    <a:pt x="9331" y="13259"/>
                    <a:pt x="9331" y="13259"/>
                  </a:cubicBezTo>
                  <a:close/>
                  <a:moveTo>
                    <a:pt x="9331" y="9305"/>
                  </a:moveTo>
                  <a:cubicBezTo>
                    <a:pt x="10357" y="9256"/>
                    <a:pt x="11326" y="9057"/>
                    <a:pt x="12195" y="8727"/>
                  </a:cubicBezTo>
                  <a:cubicBezTo>
                    <a:pt x="12510" y="9778"/>
                    <a:pt x="12709" y="10977"/>
                    <a:pt x="12749" y="12270"/>
                  </a:cubicBezTo>
                  <a:lnTo>
                    <a:pt x="9331" y="12270"/>
                  </a:lnTo>
                  <a:cubicBezTo>
                    <a:pt x="9331" y="12270"/>
                    <a:pt x="9331" y="9305"/>
                    <a:pt x="9331" y="9305"/>
                  </a:cubicBezTo>
                  <a:close/>
                  <a:moveTo>
                    <a:pt x="9331" y="4982"/>
                  </a:moveTo>
                  <a:cubicBezTo>
                    <a:pt x="10355" y="5242"/>
                    <a:pt x="11255" y="6291"/>
                    <a:pt x="11874" y="7809"/>
                  </a:cubicBezTo>
                  <a:cubicBezTo>
                    <a:pt x="11108" y="8101"/>
                    <a:pt x="10246" y="8274"/>
                    <a:pt x="9331" y="8326"/>
                  </a:cubicBezTo>
                  <a:cubicBezTo>
                    <a:pt x="9331" y="8326"/>
                    <a:pt x="9331" y="4982"/>
                    <a:pt x="9331" y="4982"/>
                  </a:cubicBezTo>
                  <a:close/>
                  <a:moveTo>
                    <a:pt x="13796" y="6695"/>
                  </a:moveTo>
                  <a:cubicBezTo>
                    <a:pt x="13485" y="6965"/>
                    <a:pt x="13130" y="7202"/>
                    <a:pt x="12738" y="7411"/>
                  </a:cubicBezTo>
                  <a:cubicBezTo>
                    <a:pt x="12409" y="6636"/>
                    <a:pt x="12011" y="5953"/>
                    <a:pt x="11557" y="5410"/>
                  </a:cubicBezTo>
                  <a:cubicBezTo>
                    <a:pt x="12379" y="5713"/>
                    <a:pt x="13130" y="6153"/>
                    <a:pt x="13796" y="6695"/>
                  </a:cubicBezTo>
                  <a:moveTo>
                    <a:pt x="8342" y="8326"/>
                  </a:moveTo>
                  <a:cubicBezTo>
                    <a:pt x="7428" y="8274"/>
                    <a:pt x="6565" y="8101"/>
                    <a:pt x="5798" y="7809"/>
                  </a:cubicBezTo>
                  <a:cubicBezTo>
                    <a:pt x="6419" y="6291"/>
                    <a:pt x="7318" y="5242"/>
                    <a:pt x="8342" y="4982"/>
                  </a:cubicBezTo>
                  <a:cubicBezTo>
                    <a:pt x="8342" y="4982"/>
                    <a:pt x="8342" y="8326"/>
                    <a:pt x="8342" y="8326"/>
                  </a:cubicBezTo>
                  <a:close/>
                  <a:moveTo>
                    <a:pt x="8342" y="12270"/>
                  </a:moveTo>
                  <a:lnTo>
                    <a:pt x="4924" y="12270"/>
                  </a:lnTo>
                  <a:cubicBezTo>
                    <a:pt x="4964" y="10977"/>
                    <a:pt x="5163" y="9778"/>
                    <a:pt x="5478" y="8727"/>
                  </a:cubicBezTo>
                  <a:cubicBezTo>
                    <a:pt x="6347" y="9057"/>
                    <a:pt x="7317" y="9256"/>
                    <a:pt x="8342" y="9305"/>
                  </a:cubicBezTo>
                  <a:cubicBezTo>
                    <a:pt x="8342" y="9305"/>
                    <a:pt x="8342" y="12270"/>
                    <a:pt x="8342" y="12270"/>
                  </a:cubicBezTo>
                  <a:close/>
                  <a:moveTo>
                    <a:pt x="8342" y="16222"/>
                  </a:moveTo>
                  <a:cubicBezTo>
                    <a:pt x="7317" y="16273"/>
                    <a:pt x="6347" y="16471"/>
                    <a:pt x="5478" y="16798"/>
                  </a:cubicBezTo>
                  <a:cubicBezTo>
                    <a:pt x="5163" y="15752"/>
                    <a:pt x="4964" y="14550"/>
                    <a:pt x="4924" y="13259"/>
                  </a:cubicBezTo>
                  <a:lnTo>
                    <a:pt x="8342" y="13259"/>
                  </a:lnTo>
                  <a:cubicBezTo>
                    <a:pt x="8342" y="13259"/>
                    <a:pt x="8342" y="16222"/>
                    <a:pt x="8342" y="16222"/>
                  </a:cubicBezTo>
                  <a:close/>
                  <a:moveTo>
                    <a:pt x="8342" y="20543"/>
                  </a:moveTo>
                  <a:cubicBezTo>
                    <a:pt x="7318" y="20288"/>
                    <a:pt x="6419" y="19236"/>
                    <a:pt x="5798" y="17717"/>
                  </a:cubicBezTo>
                  <a:cubicBezTo>
                    <a:pt x="6565" y="17427"/>
                    <a:pt x="7428" y="17252"/>
                    <a:pt x="8342" y="17202"/>
                  </a:cubicBezTo>
                  <a:cubicBezTo>
                    <a:pt x="8342" y="17202"/>
                    <a:pt x="8342" y="20543"/>
                    <a:pt x="8342" y="20543"/>
                  </a:cubicBezTo>
                  <a:close/>
                  <a:moveTo>
                    <a:pt x="3877" y="18829"/>
                  </a:moveTo>
                  <a:cubicBezTo>
                    <a:pt x="4188" y="18564"/>
                    <a:pt x="4543" y="18325"/>
                    <a:pt x="4935" y="18113"/>
                  </a:cubicBezTo>
                  <a:cubicBezTo>
                    <a:pt x="5264" y="18894"/>
                    <a:pt x="5661" y="19572"/>
                    <a:pt x="6115" y="20116"/>
                  </a:cubicBezTo>
                  <a:cubicBezTo>
                    <a:pt x="5294" y="19817"/>
                    <a:pt x="4542" y="19374"/>
                    <a:pt x="3877" y="18829"/>
                  </a:cubicBezTo>
                  <a:moveTo>
                    <a:pt x="1007" y="13259"/>
                  </a:moveTo>
                  <a:lnTo>
                    <a:pt x="3942" y="13259"/>
                  </a:lnTo>
                  <a:cubicBezTo>
                    <a:pt x="3985" y="14688"/>
                    <a:pt x="4217" y="16027"/>
                    <a:pt x="4591" y="17192"/>
                  </a:cubicBezTo>
                  <a:cubicBezTo>
                    <a:pt x="4058" y="17469"/>
                    <a:pt x="3583" y="17804"/>
                    <a:pt x="3165" y="18175"/>
                  </a:cubicBezTo>
                  <a:cubicBezTo>
                    <a:pt x="1927" y="16878"/>
                    <a:pt x="1126" y="15164"/>
                    <a:pt x="1007" y="13259"/>
                  </a:cubicBezTo>
                  <a:moveTo>
                    <a:pt x="3165" y="7355"/>
                  </a:moveTo>
                  <a:cubicBezTo>
                    <a:pt x="3583" y="7726"/>
                    <a:pt x="4058" y="8056"/>
                    <a:pt x="4591" y="8334"/>
                  </a:cubicBezTo>
                  <a:cubicBezTo>
                    <a:pt x="4217" y="9503"/>
                    <a:pt x="3985" y="10842"/>
                    <a:pt x="3942" y="12270"/>
                  </a:cubicBezTo>
                  <a:lnTo>
                    <a:pt x="1007" y="12270"/>
                  </a:lnTo>
                  <a:cubicBezTo>
                    <a:pt x="1126" y="10365"/>
                    <a:pt x="1927" y="8649"/>
                    <a:pt x="3165" y="7355"/>
                  </a:cubicBezTo>
                  <a:moveTo>
                    <a:pt x="6115" y="5410"/>
                  </a:moveTo>
                  <a:cubicBezTo>
                    <a:pt x="5661" y="5953"/>
                    <a:pt x="5264" y="6636"/>
                    <a:pt x="4935" y="7411"/>
                  </a:cubicBezTo>
                  <a:cubicBezTo>
                    <a:pt x="4543" y="7202"/>
                    <a:pt x="4188" y="6965"/>
                    <a:pt x="3877" y="6695"/>
                  </a:cubicBezTo>
                  <a:cubicBezTo>
                    <a:pt x="4542" y="6153"/>
                    <a:pt x="5294" y="5713"/>
                    <a:pt x="6115" y="5410"/>
                  </a:cubicBezTo>
                  <a:moveTo>
                    <a:pt x="8836" y="3930"/>
                  </a:moveTo>
                  <a:cubicBezTo>
                    <a:pt x="3956" y="3930"/>
                    <a:pt x="0" y="7884"/>
                    <a:pt x="0" y="12765"/>
                  </a:cubicBezTo>
                  <a:cubicBezTo>
                    <a:pt x="0" y="17645"/>
                    <a:pt x="3956" y="21600"/>
                    <a:pt x="8836" y="21600"/>
                  </a:cubicBezTo>
                  <a:cubicBezTo>
                    <a:pt x="13716" y="21600"/>
                    <a:pt x="17673" y="17645"/>
                    <a:pt x="17673" y="12765"/>
                  </a:cubicBezTo>
                  <a:cubicBezTo>
                    <a:pt x="17673" y="7884"/>
                    <a:pt x="13716" y="3930"/>
                    <a:pt x="8836" y="393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is1ide-Freeform: Shape 22"/>
            <p:cNvSpPr/>
            <p:nvPr/>
          </p:nvSpPr>
          <p:spPr>
            <a:xfrm>
              <a:off x="10146910" y="1679132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is1ide-Freeform: Shape 23"/>
            <p:cNvSpPr/>
            <p:nvPr/>
          </p:nvSpPr>
          <p:spPr>
            <a:xfrm>
              <a:off x="10475031" y="2022501"/>
              <a:ext cx="335236" cy="304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881"/>
                  </a:moveTo>
                  <a:cubicBezTo>
                    <a:pt x="20618" y="12474"/>
                    <a:pt x="20178" y="12961"/>
                    <a:pt x="19636" y="12961"/>
                  </a:cubicBezTo>
                  <a:lnTo>
                    <a:pt x="19636" y="8639"/>
                  </a:lnTo>
                  <a:cubicBezTo>
                    <a:pt x="20178" y="8639"/>
                    <a:pt x="20618" y="9122"/>
                    <a:pt x="20618" y="9719"/>
                  </a:cubicBezTo>
                  <a:cubicBezTo>
                    <a:pt x="20618" y="9719"/>
                    <a:pt x="20618" y="11881"/>
                    <a:pt x="20618" y="11881"/>
                  </a:cubicBezTo>
                  <a:close/>
                  <a:moveTo>
                    <a:pt x="18654" y="19981"/>
                  </a:moveTo>
                  <a:cubicBezTo>
                    <a:pt x="18654" y="20277"/>
                    <a:pt x="18434" y="20521"/>
                    <a:pt x="18164" y="20521"/>
                  </a:cubicBezTo>
                  <a:cubicBezTo>
                    <a:pt x="17892" y="20521"/>
                    <a:pt x="17672" y="20277"/>
                    <a:pt x="17672" y="19981"/>
                  </a:cubicBezTo>
                  <a:lnTo>
                    <a:pt x="17672" y="1621"/>
                  </a:lnTo>
                  <a:cubicBezTo>
                    <a:pt x="17672" y="1319"/>
                    <a:pt x="17892" y="1081"/>
                    <a:pt x="18164" y="1081"/>
                  </a:cubicBezTo>
                  <a:cubicBezTo>
                    <a:pt x="18434" y="1081"/>
                    <a:pt x="18654" y="1319"/>
                    <a:pt x="18654" y="1621"/>
                  </a:cubicBezTo>
                  <a:cubicBezTo>
                    <a:pt x="18654" y="1621"/>
                    <a:pt x="18654" y="19981"/>
                    <a:pt x="18654" y="19981"/>
                  </a:cubicBezTo>
                  <a:close/>
                  <a:moveTo>
                    <a:pt x="16691" y="18405"/>
                  </a:moveTo>
                  <a:lnTo>
                    <a:pt x="2945" y="13509"/>
                  </a:lnTo>
                  <a:cubicBezTo>
                    <a:pt x="2945" y="13505"/>
                    <a:pt x="2945" y="13505"/>
                    <a:pt x="2945" y="13502"/>
                  </a:cubicBezTo>
                  <a:lnTo>
                    <a:pt x="2945" y="8100"/>
                  </a:lnTo>
                  <a:cubicBezTo>
                    <a:pt x="2945" y="8095"/>
                    <a:pt x="2945" y="8091"/>
                    <a:pt x="2945" y="8087"/>
                  </a:cubicBezTo>
                  <a:lnTo>
                    <a:pt x="16691" y="3196"/>
                  </a:lnTo>
                  <a:cubicBezTo>
                    <a:pt x="16691" y="3196"/>
                    <a:pt x="16691" y="18405"/>
                    <a:pt x="16691" y="18405"/>
                  </a:cubicBezTo>
                  <a:close/>
                  <a:moveTo>
                    <a:pt x="12480" y="18726"/>
                  </a:moveTo>
                  <a:cubicBezTo>
                    <a:pt x="12316" y="19292"/>
                    <a:pt x="11762" y="19609"/>
                    <a:pt x="11247" y="19428"/>
                  </a:cubicBezTo>
                  <a:lnTo>
                    <a:pt x="6101" y="17625"/>
                  </a:lnTo>
                  <a:cubicBezTo>
                    <a:pt x="5585" y="17444"/>
                    <a:pt x="5299" y="16837"/>
                    <a:pt x="5463" y="16268"/>
                  </a:cubicBezTo>
                  <a:lnTo>
                    <a:pt x="5654" y="15608"/>
                  </a:lnTo>
                  <a:lnTo>
                    <a:pt x="12661" y="18103"/>
                  </a:lnTo>
                  <a:cubicBezTo>
                    <a:pt x="12661" y="18103"/>
                    <a:pt x="12480" y="18726"/>
                    <a:pt x="12480" y="18726"/>
                  </a:cubicBezTo>
                  <a:close/>
                  <a:moveTo>
                    <a:pt x="1963" y="13502"/>
                  </a:moveTo>
                  <a:lnTo>
                    <a:pt x="982" y="13502"/>
                  </a:lnTo>
                  <a:lnTo>
                    <a:pt x="982" y="8100"/>
                  </a:lnTo>
                  <a:lnTo>
                    <a:pt x="1963" y="8100"/>
                  </a:lnTo>
                  <a:cubicBezTo>
                    <a:pt x="1963" y="8100"/>
                    <a:pt x="1963" y="13502"/>
                    <a:pt x="1963" y="13502"/>
                  </a:cubicBezTo>
                  <a:close/>
                  <a:moveTo>
                    <a:pt x="19636" y="7560"/>
                  </a:moveTo>
                  <a:lnTo>
                    <a:pt x="19636" y="1621"/>
                  </a:lnTo>
                  <a:cubicBezTo>
                    <a:pt x="19636" y="725"/>
                    <a:pt x="18977" y="0"/>
                    <a:pt x="18164" y="0"/>
                  </a:cubicBezTo>
                  <a:cubicBezTo>
                    <a:pt x="17351" y="0"/>
                    <a:pt x="16691" y="725"/>
                    <a:pt x="16691" y="1621"/>
                  </a:cubicBezTo>
                  <a:lnTo>
                    <a:pt x="16691" y="2063"/>
                  </a:lnTo>
                  <a:lnTo>
                    <a:pt x="2409" y="7142"/>
                  </a:lnTo>
                  <a:cubicBezTo>
                    <a:pt x="2275" y="7063"/>
                    <a:pt x="2126" y="7019"/>
                    <a:pt x="1963" y="7019"/>
                  </a:cubicBezTo>
                  <a:lnTo>
                    <a:pt x="982" y="7019"/>
                  </a:lnTo>
                  <a:cubicBezTo>
                    <a:pt x="439" y="7019"/>
                    <a:pt x="0" y="7505"/>
                    <a:pt x="0" y="8100"/>
                  </a:cubicBezTo>
                  <a:lnTo>
                    <a:pt x="0" y="13502"/>
                  </a:lnTo>
                  <a:cubicBezTo>
                    <a:pt x="0" y="14095"/>
                    <a:pt x="439" y="14583"/>
                    <a:pt x="982" y="14583"/>
                  </a:cubicBezTo>
                  <a:lnTo>
                    <a:pt x="1963" y="14583"/>
                  </a:lnTo>
                  <a:cubicBezTo>
                    <a:pt x="2126" y="14583"/>
                    <a:pt x="2275" y="14533"/>
                    <a:pt x="2409" y="14458"/>
                  </a:cubicBezTo>
                  <a:lnTo>
                    <a:pt x="4721" y="15279"/>
                  </a:lnTo>
                  <a:lnTo>
                    <a:pt x="4527" y="15938"/>
                  </a:lnTo>
                  <a:cubicBezTo>
                    <a:pt x="4199" y="17077"/>
                    <a:pt x="4771" y="18294"/>
                    <a:pt x="5803" y="18656"/>
                  </a:cubicBezTo>
                  <a:lnTo>
                    <a:pt x="10949" y="20453"/>
                  </a:lnTo>
                  <a:cubicBezTo>
                    <a:pt x="11983" y="20818"/>
                    <a:pt x="13087" y="20190"/>
                    <a:pt x="13415" y="19052"/>
                  </a:cubicBezTo>
                  <a:lnTo>
                    <a:pt x="13594" y="18438"/>
                  </a:lnTo>
                  <a:lnTo>
                    <a:pt x="16691" y="19539"/>
                  </a:lnTo>
                  <a:lnTo>
                    <a:pt x="16691" y="19981"/>
                  </a:lnTo>
                  <a:cubicBezTo>
                    <a:pt x="16691" y="20875"/>
                    <a:pt x="17351" y="21600"/>
                    <a:pt x="18164" y="21600"/>
                  </a:cubicBezTo>
                  <a:cubicBezTo>
                    <a:pt x="18977" y="21600"/>
                    <a:pt x="19636" y="20875"/>
                    <a:pt x="19636" y="19981"/>
                  </a:cubicBezTo>
                  <a:lnTo>
                    <a:pt x="19636" y="14042"/>
                  </a:lnTo>
                  <a:cubicBezTo>
                    <a:pt x="20721" y="14042"/>
                    <a:pt x="21600" y="13073"/>
                    <a:pt x="21600" y="11881"/>
                  </a:cubicBezTo>
                  <a:lnTo>
                    <a:pt x="21600" y="9719"/>
                  </a:lnTo>
                  <a:cubicBezTo>
                    <a:pt x="21600" y="8523"/>
                    <a:pt x="20721" y="7560"/>
                    <a:pt x="19636" y="7560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is1ide-Freeform: Shape 25"/>
            <p:cNvSpPr/>
            <p:nvPr/>
          </p:nvSpPr>
          <p:spPr>
            <a:xfrm>
              <a:off x="10146910" y="3040427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is1ide-Freeform: Shape 26"/>
            <p:cNvSpPr/>
            <p:nvPr/>
          </p:nvSpPr>
          <p:spPr>
            <a:xfrm>
              <a:off x="10454057" y="3373104"/>
              <a:ext cx="377185" cy="32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3420" y="20466"/>
                  </a:moveTo>
                  <a:lnTo>
                    <a:pt x="12629" y="20222"/>
                  </a:lnTo>
                  <a:cubicBezTo>
                    <a:pt x="13304" y="19604"/>
                    <a:pt x="13743" y="18667"/>
                    <a:pt x="13743" y="17590"/>
                  </a:cubicBezTo>
                  <a:cubicBezTo>
                    <a:pt x="13743" y="16190"/>
                    <a:pt x="13011" y="14990"/>
                    <a:pt x="11965" y="14465"/>
                  </a:cubicBezTo>
                  <a:lnTo>
                    <a:pt x="11700" y="15586"/>
                  </a:lnTo>
                  <a:cubicBezTo>
                    <a:pt x="12330" y="15963"/>
                    <a:pt x="12764" y="16716"/>
                    <a:pt x="12764" y="17590"/>
                  </a:cubicBezTo>
                  <a:cubicBezTo>
                    <a:pt x="12764" y="18298"/>
                    <a:pt x="12474" y="18925"/>
                    <a:pt x="12033" y="19336"/>
                  </a:cubicBezTo>
                  <a:lnTo>
                    <a:pt x="12295" y="18214"/>
                  </a:lnTo>
                  <a:cubicBezTo>
                    <a:pt x="12325" y="18073"/>
                    <a:pt x="12315" y="17919"/>
                    <a:pt x="12245" y="17783"/>
                  </a:cubicBezTo>
                  <a:cubicBezTo>
                    <a:pt x="12110" y="17512"/>
                    <a:pt x="11808" y="17419"/>
                    <a:pt x="11575" y="17575"/>
                  </a:cubicBezTo>
                  <a:cubicBezTo>
                    <a:pt x="11455" y="17655"/>
                    <a:pt x="11377" y="17779"/>
                    <a:pt x="11345" y="17919"/>
                  </a:cubicBezTo>
                  <a:lnTo>
                    <a:pt x="10807" y="20244"/>
                  </a:lnTo>
                  <a:cubicBezTo>
                    <a:pt x="10773" y="20385"/>
                    <a:pt x="10788" y="20540"/>
                    <a:pt x="10856" y="20675"/>
                  </a:cubicBezTo>
                  <a:cubicBezTo>
                    <a:pt x="10919" y="20800"/>
                    <a:pt x="11021" y="20887"/>
                    <a:pt x="11131" y="20928"/>
                  </a:cubicBezTo>
                  <a:lnTo>
                    <a:pt x="11126" y="20956"/>
                  </a:lnTo>
                  <a:cubicBezTo>
                    <a:pt x="11141" y="20954"/>
                    <a:pt x="11156" y="20948"/>
                    <a:pt x="11171" y="20946"/>
                  </a:cubicBezTo>
                  <a:lnTo>
                    <a:pt x="13165" y="21563"/>
                  </a:lnTo>
                  <a:cubicBezTo>
                    <a:pt x="13287" y="21600"/>
                    <a:pt x="13420" y="21587"/>
                    <a:pt x="13540" y="21507"/>
                  </a:cubicBezTo>
                  <a:cubicBezTo>
                    <a:pt x="13772" y="21351"/>
                    <a:pt x="13853" y="21002"/>
                    <a:pt x="13718" y="20731"/>
                  </a:cubicBezTo>
                  <a:cubicBezTo>
                    <a:pt x="13648" y="20594"/>
                    <a:pt x="13542" y="20504"/>
                    <a:pt x="13420" y="20466"/>
                  </a:cubicBezTo>
                  <a:moveTo>
                    <a:pt x="18634" y="7273"/>
                  </a:moveTo>
                  <a:cubicBezTo>
                    <a:pt x="18643" y="7119"/>
                    <a:pt x="18654" y="6968"/>
                    <a:pt x="18654" y="6809"/>
                  </a:cubicBezTo>
                  <a:cubicBezTo>
                    <a:pt x="18654" y="3049"/>
                    <a:pt x="16016" y="0"/>
                    <a:pt x="12764" y="0"/>
                  </a:cubicBezTo>
                  <a:cubicBezTo>
                    <a:pt x="10496" y="0"/>
                    <a:pt x="8534" y="1478"/>
                    <a:pt x="7549" y="3644"/>
                  </a:cubicBezTo>
                  <a:cubicBezTo>
                    <a:pt x="7184" y="3490"/>
                    <a:pt x="6791" y="3404"/>
                    <a:pt x="6381" y="3404"/>
                  </a:cubicBezTo>
                  <a:cubicBezTo>
                    <a:pt x="4485" y="3404"/>
                    <a:pt x="2944" y="5185"/>
                    <a:pt x="2944" y="7377"/>
                  </a:cubicBezTo>
                  <a:cubicBezTo>
                    <a:pt x="2944" y="7663"/>
                    <a:pt x="2972" y="7940"/>
                    <a:pt x="3022" y="8207"/>
                  </a:cubicBezTo>
                  <a:cubicBezTo>
                    <a:pt x="1267" y="8883"/>
                    <a:pt x="0" y="10796"/>
                    <a:pt x="0" y="13051"/>
                  </a:cubicBezTo>
                  <a:cubicBezTo>
                    <a:pt x="0" y="15869"/>
                    <a:pt x="1978" y="18158"/>
                    <a:pt x="4418" y="18158"/>
                  </a:cubicBezTo>
                  <a:lnTo>
                    <a:pt x="6381" y="18158"/>
                  </a:lnTo>
                  <a:cubicBezTo>
                    <a:pt x="6653" y="18158"/>
                    <a:pt x="6871" y="17904"/>
                    <a:pt x="6871" y="17590"/>
                  </a:cubicBezTo>
                  <a:cubicBezTo>
                    <a:pt x="6871" y="17275"/>
                    <a:pt x="6653" y="17022"/>
                    <a:pt x="6381" y="17022"/>
                  </a:cubicBezTo>
                  <a:lnTo>
                    <a:pt x="4418" y="17022"/>
                  </a:lnTo>
                  <a:cubicBezTo>
                    <a:pt x="2523" y="17022"/>
                    <a:pt x="982" y="15239"/>
                    <a:pt x="982" y="13051"/>
                  </a:cubicBezTo>
                  <a:cubicBezTo>
                    <a:pt x="982" y="11340"/>
                    <a:pt x="1927" y="9827"/>
                    <a:pt x="3334" y="9285"/>
                  </a:cubicBezTo>
                  <a:lnTo>
                    <a:pt x="4165" y="8965"/>
                  </a:lnTo>
                  <a:lnTo>
                    <a:pt x="3982" y="7971"/>
                  </a:lnTo>
                  <a:cubicBezTo>
                    <a:pt x="3947" y="7772"/>
                    <a:pt x="3925" y="7572"/>
                    <a:pt x="3925" y="7377"/>
                  </a:cubicBezTo>
                  <a:cubicBezTo>
                    <a:pt x="3925" y="5813"/>
                    <a:pt x="5027" y="4539"/>
                    <a:pt x="6381" y="4539"/>
                  </a:cubicBezTo>
                  <a:cubicBezTo>
                    <a:pt x="6663" y="4539"/>
                    <a:pt x="6939" y="4598"/>
                    <a:pt x="7214" y="4712"/>
                  </a:cubicBezTo>
                  <a:lnTo>
                    <a:pt x="8018" y="5048"/>
                  </a:lnTo>
                  <a:lnTo>
                    <a:pt x="8415" y="4173"/>
                  </a:lnTo>
                  <a:cubicBezTo>
                    <a:pt x="9269" y="2299"/>
                    <a:pt x="10934" y="1134"/>
                    <a:pt x="12764" y="1134"/>
                  </a:cubicBezTo>
                  <a:cubicBezTo>
                    <a:pt x="15470" y="1134"/>
                    <a:pt x="17672" y="3681"/>
                    <a:pt x="17672" y="6809"/>
                  </a:cubicBezTo>
                  <a:cubicBezTo>
                    <a:pt x="17672" y="6907"/>
                    <a:pt x="17663" y="7005"/>
                    <a:pt x="17660" y="7104"/>
                  </a:cubicBezTo>
                  <a:lnTo>
                    <a:pt x="17652" y="7199"/>
                  </a:lnTo>
                  <a:lnTo>
                    <a:pt x="17607" y="7999"/>
                  </a:lnTo>
                  <a:lnTo>
                    <a:pt x="18245" y="8315"/>
                  </a:lnTo>
                  <a:cubicBezTo>
                    <a:pt x="19687" y="9034"/>
                    <a:pt x="20618" y="10670"/>
                    <a:pt x="20618" y="12483"/>
                  </a:cubicBezTo>
                  <a:cubicBezTo>
                    <a:pt x="20618" y="14986"/>
                    <a:pt x="18856" y="17022"/>
                    <a:pt x="16689" y="17022"/>
                  </a:cubicBezTo>
                  <a:lnTo>
                    <a:pt x="15217" y="17022"/>
                  </a:lnTo>
                  <a:cubicBezTo>
                    <a:pt x="14946" y="17022"/>
                    <a:pt x="14726" y="17275"/>
                    <a:pt x="14726" y="17590"/>
                  </a:cubicBezTo>
                  <a:cubicBezTo>
                    <a:pt x="14726" y="17904"/>
                    <a:pt x="14946" y="18158"/>
                    <a:pt x="15217" y="18158"/>
                  </a:cubicBezTo>
                  <a:lnTo>
                    <a:pt x="16689" y="18158"/>
                  </a:lnTo>
                  <a:cubicBezTo>
                    <a:pt x="19402" y="18158"/>
                    <a:pt x="21600" y="15618"/>
                    <a:pt x="21600" y="12483"/>
                  </a:cubicBezTo>
                  <a:cubicBezTo>
                    <a:pt x="21600" y="10148"/>
                    <a:pt x="20378" y="8144"/>
                    <a:pt x="18634" y="7273"/>
                  </a:cubicBezTo>
                  <a:moveTo>
                    <a:pt x="10771" y="14522"/>
                  </a:moveTo>
                  <a:cubicBezTo>
                    <a:pt x="10709" y="14396"/>
                    <a:pt x="10611" y="14318"/>
                    <a:pt x="10503" y="14275"/>
                  </a:cubicBezTo>
                  <a:lnTo>
                    <a:pt x="10516" y="14219"/>
                  </a:lnTo>
                  <a:cubicBezTo>
                    <a:pt x="10481" y="14221"/>
                    <a:pt x="10451" y="14232"/>
                    <a:pt x="10416" y="14240"/>
                  </a:cubicBezTo>
                  <a:lnTo>
                    <a:pt x="8461" y="13636"/>
                  </a:lnTo>
                  <a:lnTo>
                    <a:pt x="8461" y="13636"/>
                  </a:lnTo>
                  <a:cubicBezTo>
                    <a:pt x="8340" y="13599"/>
                    <a:pt x="8206" y="13612"/>
                    <a:pt x="8088" y="13693"/>
                  </a:cubicBezTo>
                  <a:cubicBezTo>
                    <a:pt x="7857" y="13849"/>
                    <a:pt x="7773" y="14195"/>
                    <a:pt x="7908" y="14468"/>
                  </a:cubicBezTo>
                  <a:cubicBezTo>
                    <a:pt x="7977" y="14602"/>
                    <a:pt x="8085" y="14694"/>
                    <a:pt x="8208" y="14732"/>
                  </a:cubicBezTo>
                  <a:lnTo>
                    <a:pt x="8962" y="14964"/>
                  </a:lnTo>
                  <a:cubicBezTo>
                    <a:pt x="8291" y="15582"/>
                    <a:pt x="7852" y="16520"/>
                    <a:pt x="7852" y="17590"/>
                  </a:cubicBezTo>
                  <a:cubicBezTo>
                    <a:pt x="7852" y="19009"/>
                    <a:pt x="8603" y="20220"/>
                    <a:pt x="9667" y="20733"/>
                  </a:cubicBezTo>
                  <a:lnTo>
                    <a:pt x="9932" y="19618"/>
                  </a:lnTo>
                  <a:cubicBezTo>
                    <a:pt x="9284" y="19247"/>
                    <a:pt x="8834" y="18482"/>
                    <a:pt x="8834" y="17590"/>
                  </a:cubicBezTo>
                  <a:cubicBezTo>
                    <a:pt x="8834" y="16858"/>
                    <a:pt x="9141" y="16216"/>
                    <a:pt x="9607" y="15802"/>
                  </a:cubicBezTo>
                  <a:lnTo>
                    <a:pt x="9334" y="16986"/>
                  </a:lnTo>
                  <a:cubicBezTo>
                    <a:pt x="9302" y="17126"/>
                    <a:pt x="9315" y="17280"/>
                    <a:pt x="9382" y="17417"/>
                  </a:cubicBezTo>
                  <a:cubicBezTo>
                    <a:pt x="9519" y="17685"/>
                    <a:pt x="9817" y="17779"/>
                    <a:pt x="10053" y="17625"/>
                  </a:cubicBezTo>
                  <a:cubicBezTo>
                    <a:pt x="10170" y="17544"/>
                    <a:pt x="10250" y="17419"/>
                    <a:pt x="10281" y="17280"/>
                  </a:cubicBezTo>
                  <a:lnTo>
                    <a:pt x="10822" y="14953"/>
                  </a:lnTo>
                  <a:cubicBezTo>
                    <a:pt x="10852" y="14815"/>
                    <a:pt x="10841" y="14659"/>
                    <a:pt x="10771" y="14522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is1ide-Freeform: Shape 28"/>
            <p:cNvSpPr/>
            <p:nvPr/>
          </p:nvSpPr>
          <p:spPr>
            <a:xfrm>
              <a:off x="10197908" y="4420145"/>
              <a:ext cx="991479" cy="991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s1ide-Freeform: Shape 29"/>
            <p:cNvSpPr/>
            <p:nvPr/>
          </p:nvSpPr>
          <p:spPr>
            <a:xfrm>
              <a:off x="10530627" y="4752838"/>
              <a:ext cx="326042" cy="32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20619"/>
                  </a:moveTo>
                  <a:cubicBezTo>
                    <a:pt x="5378" y="20619"/>
                    <a:pt x="979" y="16222"/>
                    <a:pt x="979" y="10802"/>
                  </a:cubicBezTo>
                  <a:cubicBezTo>
                    <a:pt x="979" y="5379"/>
                    <a:pt x="5378" y="983"/>
                    <a:pt x="10802" y="983"/>
                  </a:cubicBezTo>
                  <a:cubicBezTo>
                    <a:pt x="16224" y="983"/>
                    <a:pt x="20622" y="5379"/>
                    <a:pt x="20622" y="10802"/>
                  </a:cubicBezTo>
                  <a:cubicBezTo>
                    <a:pt x="20622" y="16222"/>
                    <a:pt x="16224" y="20619"/>
                    <a:pt x="10802" y="20619"/>
                  </a:cubicBezTo>
                  <a:moveTo>
                    <a:pt x="18283" y="18580"/>
                  </a:moveTo>
                  <a:cubicBezTo>
                    <a:pt x="20326" y="16615"/>
                    <a:pt x="21600" y="13860"/>
                    <a:pt x="21600" y="10802"/>
                  </a:cubicBezTo>
                  <a:cubicBezTo>
                    <a:pt x="21600" y="4836"/>
                    <a:pt x="16767" y="0"/>
                    <a:pt x="10802" y="0"/>
                  </a:cubicBezTo>
                  <a:cubicBezTo>
                    <a:pt x="4838" y="0"/>
                    <a:pt x="0" y="4836"/>
                    <a:pt x="0" y="10802"/>
                  </a:cubicBezTo>
                  <a:cubicBezTo>
                    <a:pt x="0" y="13860"/>
                    <a:pt x="1276" y="16615"/>
                    <a:pt x="3319" y="18580"/>
                  </a:cubicBezTo>
                  <a:lnTo>
                    <a:pt x="2108" y="20764"/>
                  </a:lnTo>
                  <a:cubicBezTo>
                    <a:pt x="2018" y="20852"/>
                    <a:pt x="1962" y="20974"/>
                    <a:pt x="1962" y="21110"/>
                  </a:cubicBezTo>
                  <a:cubicBezTo>
                    <a:pt x="1962" y="21383"/>
                    <a:pt x="2183" y="21600"/>
                    <a:pt x="2453" y="21600"/>
                  </a:cubicBezTo>
                  <a:cubicBezTo>
                    <a:pt x="2588" y="21600"/>
                    <a:pt x="2711" y="21545"/>
                    <a:pt x="2801" y="21455"/>
                  </a:cubicBezTo>
                  <a:cubicBezTo>
                    <a:pt x="2858" y="21401"/>
                    <a:pt x="2891" y="21328"/>
                    <a:pt x="2918" y="21247"/>
                  </a:cubicBezTo>
                  <a:lnTo>
                    <a:pt x="4042" y="19221"/>
                  </a:lnTo>
                  <a:cubicBezTo>
                    <a:pt x="5894" y="20707"/>
                    <a:pt x="8242" y="21600"/>
                    <a:pt x="10802" y="21600"/>
                  </a:cubicBezTo>
                  <a:cubicBezTo>
                    <a:pt x="13360" y="21600"/>
                    <a:pt x="15706" y="20707"/>
                    <a:pt x="17558" y="19221"/>
                  </a:cubicBezTo>
                  <a:lnTo>
                    <a:pt x="18684" y="21247"/>
                  </a:lnTo>
                  <a:cubicBezTo>
                    <a:pt x="18747" y="21450"/>
                    <a:pt x="18927" y="21600"/>
                    <a:pt x="19149" y="21600"/>
                  </a:cubicBezTo>
                  <a:cubicBezTo>
                    <a:pt x="19418" y="21600"/>
                    <a:pt x="19640" y="21383"/>
                    <a:pt x="19640" y="21110"/>
                  </a:cubicBezTo>
                  <a:cubicBezTo>
                    <a:pt x="19640" y="20974"/>
                    <a:pt x="19583" y="20852"/>
                    <a:pt x="19493" y="20764"/>
                  </a:cubicBezTo>
                  <a:cubicBezTo>
                    <a:pt x="19493" y="20764"/>
                    <a:pt x="18283" y="18580"/>
                    <a:pt x="18283" y="18580"/>
                  </a:cubicBezTo>
                  <a:close/>
                  <a:moveTo>
                    <a:pt x="10802" y="16690"/>
                  </a:moveTo>
                  <a:cubicBezTo>
                    <a:pt x="7548" y="16690"/>
                    <a:pt x="4908" y="14054"/>
                    <a:pt x="4908" y="10802"/>
                  </a:cubicBezTo>
                  <a:cubicBezTo>
                    <a:pt x="4908" y="7548"/>
                    <a:pt x="7548" y="4909"/>
                    <a:pt x="10802" y="4909"/>
                  </a:cubicBezTo>
                  <a:cubicBezTo>
                    <a:pt x="14052" y="4909"/>
                    <a:pt x="16692" y="7548"/>
                    <a:pt x="16692" y="10802"/>
                  </a:cubicBezTo>
                  <a:cubicBezTo>
                    <a:pt x="16692" y="14054"/>
                    <a:pt x="14052" y="16690"/>
                    <a:pt x="10802" y="16690"/>
                  </a:cubicBezTo>
                  <a:moveTo>
                    <a:pt x="10802" y="3928"/>
                  </a:moveTo>
                  <a:cubicBezTo>
                    <a:pt x="7005" y="3928"/>
                    <a:pt x="3927" y="7004"/>
                    <a:pt x="3927" y="10802"/>
                  </a:cubicBezTo>
                  <a:cubicBezTo>
                    <a:pt x="3927" y="14597"/>
                    <a:pt x="7005" y="17673"/>
                    <a:pt x="10802" y="17673"/>
                  </a:cubicBezTo>
                  <a:cubicBezTo>
                    <a:pt x="14597" y="17673"/>
                    <a:pt x="17675" y="14597"/>
                    <a:pt x="17675" y="10802"/>
                  </a:cubicBezTo>
                  <a:cubicBezTo>
                    <a:pt x="17675" y="7004"/>
                    <a:pt x="14597" y="3928"/>
                    <a:pt x="10802" y="3928"/>
                  </a:cubicBezTo>
                  <a:moveTo>
                    <a:pt x="10802" y="12764"/>
                  </a:moveTo>
                  <a:cubicBezTo>
                    <a:pt x="9716" y="12764"/>
                    <a:pt x="8838" y="11885"/>
                    <a:pt x="8838" y="10802"/>
                  </a:cubicBezTo>
                  <a:cubicBezTo>
                    <a:pt x="8838" y="9716"/>
                    <a:pt x="9716" y="8838"/>
                    <a:pt x="10802" y="8838"/>
                  </a:cubicBezTo>
                  <a:cubicBezTo>
                    <a:pt x="11886" y="8838"/>
                    <a:pt x="12763" y="9716"/>
                    <a:pt x="12763" y="10802"/>
                  </a:cubicBezTo>
                  <a:cubicBezTo>
                    <a:pt x="12763" y="11885"/>
                    <a:pt x="11886" y="12764"/>
                    <a:pt x="10802" y="12764"/>
                  </a:cubicBezTo>
                  <a:moveTo>
                    <a:pt x="10802" y="7855"/>
                  </a:moveTo>
                  <a:cubicBezTo>
                    <a:pt x="9175" y="7855"/>
                    <a:pt x="7856" y="9175"/>
                    <a:pt x="7856" y="10802"/>
                  </a:cubicBezTo>
                  <a:cubicBezTo>
                    <a:pt x="7856" y="12427"/>
                    <a:pt x="9175" y="13746"/>
                    <a:pt x="10802" y="13746"/>
                  </a:cubicBezTo>
                  <a:cubicBezTo>
                    <a:pt x="12425" y="13746"/>
                    <a:pt x="13746" y="12427"/>
                    <a:pt x="13746" y="10802"/>
                  </a:cubicBezTo>
                  <a:cubicBezTo>
                    <a:pt x="13746" y="9175"/>
                    <a:pt x="12425" y="7855"/>
                    <a:pt x="10802" y="7855"/>
                  </a:cubicBezTo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is1ide-TextBox 36"/>
            <p:cNvSpPr txBox="1">
              <a:spLocks/>
            </p:cNvSpPr>
            <p:nvPr/>
          </p:nvSpPr>
          <p:spPr>
            <a:xfrm>
              <a:off x="5085028" y="4993698"/>
              <a:ext cx="2021944" cy="362412"/>
            </a:xfrm>
            <a:prstGeom prst="rect">
              <a:avLst/>
            </a:prstGeom>
          </p:spPr>
          <p:txBody>
            <a:bodyPr wrap="none" lIns="0" rIns="0" anchor="ctr">
              <a:normAutofit fontScale="92500" lnSpcReduction="20000"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标题文本预设</a:t>
              </a:r>
            </a:p>
          </p:txBody>
        </p:sp>
      </p:grpSp>
      <p:sp>
        <p:nvSpPr>
          <p:cNvPr id="38" name="矩形 37"/>
          <p:cNvSpPr/>
          <p:nvPr/>
        </p:nvSpPr>
        <p:spPr>
          <a:xfrm>
            <a:off x="2152664" y="2111674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52664" y="3401143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152664" y="4758749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596625" y="2111674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596625" y="3401143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596625" y="4758749"/>
            <a:ext cx="2462969" cy="284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ar-KW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شرح مبسط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5" name="图片占位符 4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30" name="直接连接符 29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59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" r="555"/>
          <a:stretch/>
        </p:blipFill>
        <p:spPr>
          <a:xfrm rot="5400000">
            <a:off x="336566" y="-336566"/>
            <a:ext cx="6858000" cy="75311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00163" y="2488681"/>
            <a:ext cx="160492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altLang="zh-CN" sz="4800" b="1" noProof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微软雅黑"/>
                <a:cs typeface="经典综艺体简" panose="02010609000101010101" pitchFamily="49" charset="-122"/>
              </a:rPr>
              <a:t>الخاتمه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8976" y="3419723"/>
            <a:ext cx="4637087" cy="2934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كلمة ختامية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81812" y="4214974"/>
            <a:ext cx="1994251" cy="376756"/>
            <a:chOff x="8931239" y="4779393"/>
            <a:chExt cx="1994251" cy="376756"/>
          </a:xfrm>
        </p:grpSpPr>
        <p:sp>
          <p:nvSpPr>
            <p:cNvPr id="6" name="文本框 5"/>
            <p:cNvSpPr txBox="1"/>
            <p:nvPr/>
          </p:nvSpPr>
          <p:spPr>
            <a:xfrm>
              <a:off x="9271000" y="4798494"/>
              <a:ext cx="1654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/>
                  <a:cs typeface="+mn-cs"/>
                </a:rPr>
                <a:t>المقدم :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8931239" y="4779393"/>
              <a:ext cx="376756" cy="376756"/>
            </a:xfrm>
            <a:prstGeom prst="ellipse">
              <a:avLst/>
            </a:prstGeom>
            <a:solidFill>
              <a:srgbClr val="FF6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椭圆 14"/>
            <p:cNvSpPr/>
            <p:nvPr/>
          </p:nvSpPr>
          <p:spPr>
            <a:xfrm>
              <a:off x="9032842" y="4871950"/>
              <a:ext cx="173551" cy="191642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111435" y="659565"/>
            <a:ext cx="1079142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0000">
                      <a:srgbClr val="FFA400"/>
                    </a:gs>
                    <a:gs pos="50000">
                      <a:srgbClr val="F38B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/>
                <a:ea typeface="微软雅黑"/>
                <a:cs typeface="经典综艺体简" panose="02010609000101010101" pitchFamily="49" charset="-122"/>
              </a:rPr>
              <a:t>شعارك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rgbClr val="FFA400"/>
                  </a:gs>
                  <a:gs pos="50000">
                    <a:srgbClr val="F38B00"/>
                  </a:gs>
                </a:gsLst>
                <a:lin ang="5400000" scaled="1"/>
              </a:gra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pic>
        <p:nvPicPr>
          <p:cNvPr id="10" name="Isaac Shepard - Letting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022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" r="555"/>
          <a:stretch/>
        </p:blipFill>
        <p:spPr>
          <a:xfrm rot="5400000">
            <a:off x="336566" y="-336566"/>
            <a:ext cx="6858000" cy="753113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776495" y="2488681"/>
            <a:ext cx="142859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经典综艺体简" panose="02010609000101010101" pitchFamily="49" charset="-122"/>
              </a:rPr>
              <a:t>عنوان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38976" y="3419723"/>
            <a:ext cx="4637087" cy="2934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rPr>
              <a:t>شرح مبسط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微软雅黑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181812" y="4214974"/>
            <a:ext cx="1994251" cy="376756"/>
            <a:chOff x="8931239" y="4779393"/>
            <a:chExt cx="1994251" cy="376756"/>
          </a:xfrm>
        </p:grpSpPr>
        <p:sp>
          <p:nvSpPr>
            <p:cNvPr id="6" name="文本框 5"/>
            <p:cNvSpPr txBox="1"/>
            <p:nvPr/>
          </p:nvSpPr>
          <p:spPr>
            <a:xfrm>
              <a:off x="9271000" y="4798494"/>
              <a:ext cx="1654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/>
                  <a:cs typeface="+mn-cs"/>
                </a:rPr>
                <a:t>مقدم العرض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8931239" y="4779393"/>
              <a:ext cx="376756" cy="376756"/>
            </a:xfrm>
            <a:prstGeom prst="ellipse">
              <a:avLst/>
            </a:prstGeom>
            <a:solidFill>
              <a:srgbClr val="FF6E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椭圆 14"/>
            <p:cNvSpPr/>
            <p:nvPr/>
          </p:nvSpPr>
          <p:spPr>
            <a:xfrm>
              <a:off x="9032842" y="4871950"/>
              <a:ext cx="173551" cy="191642"/>
            </a:xfrm>
            <a:custGeom>
              <a:avLst/>
              <a:gdLst>
                <a:gd name="T0" fmla="*/ 4679 w 5850"/>
                <a:gd name="T1" fmla="*/ 4350 h 6469"/>
                <a:gd name="T2" fmla="*/ 3615 w 5850"/>
                <a:gd name="T3" fmla="*/ 3289 h 6469"/>
                <a:gd name="T4" fmla="*/ 3638 w 5850"/>
                <a:gd name="T5" fmla="*/ 3151 h 6469"/>
                <a:gd name="T6" fmla="*/ 3969 w 5850"/>
                <a:gd name="T7" fmla="*/ 2500 h 6469"/>
                <a:gd name="T8" fmla="*/ 4273 w 5850"/>
                <a:gd name="T9" fmla="*/ 1950 h 6469"/>
                <a:gd name="T10" fmla="*/ 4154 w 5850"/>
                <a:gd name="T11" fmla="*/ 1678 h 6469"/>
                <a:gd name="T12" fmla="*/ 4238 w 5850"/>
                <a:gd name="T13" fmla="*/ 1107 h 6469"/>
                <a:gd name="T14" fmla="*/ 2940 w 5850"/>
                <a:gd name="T15" fmla="*/ 0 h 6469"/>
                <a:gd name="T16" fmla="*/ 2925 w 5850"/>
                <a:gd name="T17" fmla="*/ 0 h 6469"/>
                <a:gd name="T18" fmla="*/ 2911 w 5850"/>
                <a:gd name="T19" fmla="*/ 0 h 6469"/>
                <a:gd name="T20" fmla="*/ 1612 w 5850"/>
                <a:gd name="T21" fmla="*/ 1107 h 6469"/>
                <a:gd name="T22" fmla="*/ 1696 w 5850"/>
                <a:gd name="T23" fmla="*/ 1678 h 6469"/>
                <a:gd name="T24" fmla="*/ 1578 w 5850"/>
                <a:gd name="T25" fmla="*/ 1950 h 6469"/>
                <a:gd name="T26" fmla="*/ 1881 w 5850"/>
                <a:gd name="T27" fmla="*/ 2500 h 6469"/>
                <a:gd name="T28" fmla="*/ 2213 w 5850"/>
                <a:gd name="T29" fmla="*/ 3151 h 6469"/>
                <a:gd name="T30" fmla="*/ 2235 w 5850"/>
                <a:gd name="T31" fmla="*/ 3289 h 6469"/>
                <a:gd name="T32" fmla="*/ 1172 w 5850"/>
                <a:gd name="T33" fmla="*/ 4350 h 6469"/>
                <a:gd name="T34" fmla="*/ 0 w 5850"/>
                <a:gd name="T35" fmla="*/ 5141 h 6469"/>
                <a:gd name="T36" fmla="*/ 0 w 5850"/>
                <a:gd name="T37" fmla="*/ 6469 h 6469"/>
                <a:gd name="T38" fmla="*/ 2923 w 5850"/>
                <a:gd name="T39" fmla="*/ 6469 h 6469"/>
                <a:gd name="T40" fmla="*/ 2927 w 5850"/>
                <a:gd name="T41" fmla="*/ 6469 h 6469"/>
                <a:gd name="T42" fmla="*/ 5850 w 5850"/>
                <a:gd name="T43" fmla="*/ 6469 h 6469"/>
                <a:gd name="T44" fmla="*/ 5850 w 5850"/>
                <a:gd name="T45" fmla="*/ 5141 h 6469"/>
                <a:gd name="T46" fmla="*/ 4679 w 5850"/>
                <a:gd name="T47" fmla="*/ 4350 h 6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50" h="6469">
                  <a:moveTo>
                    <a:pt x="4679" y="4350"/>
                  </a:moveTo>
                  <a:cubicBezTo>
                    <a:pt x="3873" y="4059"/>
                    <a:pt x="3615" y="3814"/>
                    <a:pt x="3615" y="3289"/>
                  </a:cubicBezTo>
                  <a:cubicBezTo>
                    <a:pt x="3615" y="3231"/>
                    <a:pt x="3624" y="3187"/>
                    <a:pt x="3638" y="3151"/>
                  </a:cubicBezTo>
                  <a:cubicBezTo>
                    <a:pt x="3701" y="2989"/>
                    <a:pt x="3881" y="2971"/>
                    <a:pt x="3969" y="2500"/>
                  </a:cubicBezTo>
                  <a:cubicBezTo>
                    <a:pt x="4014" y="2260"/>
                    <a:pt x="4231" y="2496"/>
                    <a:pt x="4273" y="1950"/>
                  </a:cubicBezTo>
                  <a:cubicBezTo>
                    <a:pt x="4273" y="1732"/>
                    <a:pt x="4154" y="1678"/>
                    <a:pt x="4154" y="1678"/>
                  </a:cubicBezTo>
                  <a:cubicBezTo>
                    <a:pt x="4154" y="1678"/>
                    <a:pt x="4215" y="1355"/>
                    <a:pt x="4238" y="1107"/>
                  </a:cubicBezTo>
                  <a:cubicBezTo>
                    <a:pt x="4268" y="798"/>
                    <a:pt x="4058" y="0"/>
                    <a:pt x="2940" y="0"/>
                  </a:cubicBezTo>
                  <a:cubicBezTo>
                    <a:pt x="2935" y="0"/>
                    <a:pt x="2930" y="0"/>
                    <a:pt x="2925" y="0"/>
                  </a:cubicBezTo>
                  <a:cubicBezTo>
                    <a:pt x="2921" y="0"/>
                    <a:pt x="2916" y="0"/>
                    <a:pt x="2911" y="0"/>
                  </a:cubicBezTo>
                  <a:cubicBezTo>
                    <a:pt x="1793" y="0"/>
                    <a:pt x="1583" y="798"/>
                    <a:pt x="1612" y="1107"/>
                  </a:cubicBezTo>
                  <a:cubicBezTo>
                    <a:pt x="1636" y="1355"/>
                    <a:pt x="1696" y="1678"/>
                    <a:pt x="1696" y="1678"/>
                  </a:cubicBezTo>
                  <a:cubicBezTo>
                    <a:pt x="1696" y="1678"/>
                    <a:pt x="1578" y="1732"/>
                    <a:pt x="1578" y="1950"/>
                  </a:cubicBezTo>
                  <a:cubicBezTo>
                    <a:pt x="1619" y="2496"/>
                    <a:pt x="1837" y="2260"/>
                    <a:pt x="1881" y="2500"/>
                  </a:cubicBezTo>
                  <a:cubicBezTo>
                    <a:pt x="1970" y="2971"/>
                    <a:pt x="2150" y="2989"/>
                    <a:pt x="2213" y="3151"/>
                  </a:cubicBezTo>
                  <a:cubicBezTo>
                    <a:pt x="2227" y="3187"/>
                    <a:pt x="2235" y="3231"/>
                    <a:pt x="2235" y="3289"/>
                  </a:cubicBezTo>
                  <a:cubicBezTo>
                    <a:pt x="2235" y="3814"/>
                    <a:pt x="1978" y="4059"/>
                    <a:pt x="1172" y="4350"/>
                  </a:cubicBezTo>
                  <a:cubicBezTo>
                    <a:pt x="364" y="4641"/>
                    <a:pt x="0" y="4938"/>
                    <a:pt x="0" y="5141"/>
                  </a:cubicBezTo>
                  <a:lnTo>
                    <a:pt x="0" y="6469"/>
                  </a:lnTo>
                  <a:lnTo>
                    <a:pt x="2923" y="6469"/>
                  </a:lnTo>
                  <a:lnTo>
                    <a:pt x="2927" y="6469"/>
                  </a:lnTo>
                  <a:lnTo>
                    <a:pt x="5850" y="6469"/>
                  </a:lnTo>
                  <a:lnTo>
                    <a:pt x="5850" y="5141"/>
                  </a:lnTo>
                  <a:cubicBezTo>
                    <a:pt x="5850" y="4938"/>
                    <a:pt x="5487" y="4641"/>
                    <a:pt x="4679" y="43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0334252" y="659565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0000">
                      <a:srgbClr val="FFA400"/>
                    </a:gs>
                    <a:gs pos="50000">
                      <a:srgbClr val="F38B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/>
                <a:ea typeface="微软雅黑"/>
                <a:cs typeface="经典综艺体简" panose="02010609000101010101" pitchFamily="49" charset="-122"/>
              </a:rPr>
              <a:t>شعار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rgbClr val="FFA400"/>
                  </a:gs>
                  <a:gs pos="50000">
                    <a:srgbClr val="F38B00"/>
                  </a:gs>
                </a:gsLst>
                <a:lin ang="5400000" scaled="1"/>
              </a:gradFill>
              <a:effectLst/>
              <a:uLnTx/>
              <a:uFillTx/>
              <a:latin typeface="微软雅黑"/>
              <a:ea typeface="微软雅黑"/>
              <a:cs typeface="经典综艺体简" panose="02010609000101010101" pitchFamily="49" charset="-122"/>
            </a:endParaRPr>
          </a:p>
        </p:txBody>
      </p:sp>
      <p:pic>
        <p:nvPicPr>
          <p:cNvPr id="10" name="Isaac Shepard - Letting 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022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31006" y="1015824"/>
            <a:ext cx="6858002" cy="4826350"/>
          </a:xfrm>
          <a:prstGeom prst="rect">
            <a:avLst/>
          </a:prstGeom>
        </p:spPr>
      </p:pic>
      <p:sp>
        <p:nvSpPr>
          <p:cNvPr id="28" name="MH_Others_2"/>
          <p:cNvSpPr txBox="1"/>
          <p:nvPr>
            <p:custDataLst>
              <p:tags r:id="rId1"/>
            </p:custDataLst>
          </p:nvPr>
        </p:nvSpPr>
        <p:spPr>
          <a:xfrm rot="5400000">
            <a:off x="9156700" y="1690252"/>
            <a:ext cx="3134194" cy="5997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ar-KW" altLang="zh-CN" sz="3600" spc="100" dirty="0">
                <a:solidFill>
                  <a:srgbClr val="F38B00"/>
                </a:solidFill>
                <a:ea typeface="华文细黑" panose="02010600040101010101" pitchFamily="2" charset="-122"/>
              </a:rPr>
              <a:t>محاور العرض</a:t>
            </a:r>
            <a:endParaRPr lang="zh-CN" altLang="en-US" sz="3600" spc="100" dirty="0">
              <a:solidFill>
                <a:srgbClr val="F38B00"/>
              </a:solidFill>
              <a:ea typeface="华文细黑" panose="0201060004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033062" y="1685923"/>
            <a:ext cx="4821133" cy="680292"/>
            <a:chOff x="4271062" y="2041523"/>
            <a:chExt cx="4821133" cy="680292"/>
          </a:xfrm>
        </p:grpSpPr>
        <p:sp>
          <p:nvSpPr>
            <p:cNvPr id="30" name="MH_Number_1">
              <a:hlinkClick r:id="rId9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 rot="19752126">
              <a:off x="4271062" y="2041523"/>
              <a:ext cx="656537" cy="573770"/>
            </a:xfrm>
            <a:custGeom>
              <a:avLst/>
              <a:gdLst>
                <a:gd name="connsiteX0" fmla="*/ 279534 w 544042"/>
                <a:gd name="connsiteY0" fmla="*/ 0 h 475457"/>
                <a:gd name="connsiteX1" fmla="*/ 544042 w 544042"/>
                <a:gd name="connsiteY1" fmla="*/ 475457 h 475457"/>
                <a:gd name="connsiteX2" fmla="*/ 0 w 544042"/>
                <a:gd name="connsiteY2" fmla="*/ 468961 h 47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042" h="475457">
                  <a:moveTo>
                    <a:pt x="279534" y="0"/>
                  </a:moveTo>
                  <a:lnTo>
                    <a:pt x="544042" y="475457"/>
                  </a:lnTo>
                  <a:lnTo>
                    <a:pt x="0" y="468961"/>
                  </a:lnTo>
                  <a:close/>
                </a:path>
              </a:pathLst>
            </a:custGeom>
            <a:solidFill>
              <a:srgbClr val="F38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01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5117095" y="2073553"/>
              <a:ext cx="3975100" cy="648262"/>
              <a:chOff x="7192010" y="1640849"/>
              <a:chExt cx="3975100" cy="648262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7192010" y="1640849"/>
                <a:ext cx="3543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النقطة الأولى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192010" y="2026795"/>
                <a:ext cx="3975100" cy="26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شرح مبسط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5033062" y="2659893"/>
            <a:ext cx="4821133" cy="676571"/>
            <a:chOff x="4271062" y="3015493"/>
            <a:chExt cx="4821133" cy="676571"/>
          </a:xfrm>
        </p:grpSpPr>
        <p:sp>
          <p:nvSpPr>
            <p:cNvPr id="35" name="MH_Number_2">
              <a:hlinkClick r:id="rId10" action="ppaction://hlinksldjump"/>
            </p:cNvPr>
            <p:cNvSpPr/>
            <p:nvPr>
              <p:custDataLst>
                <p:tags r:id="rId4"/>
              </p:custDataLst>
            </p:nvPr>
          </p:nvSpPr>
          <p:spPr>
            <a:xfrm rot="19752126">
              <a:off x="4271062" y="3015493"/>
              <a:ext cx="656537" cy="573770"/>
            </a:xfrm>
            <a:custGeom>
              <a:avLst/>
              <a:gdLst>
                <a:gd name="connsiteX0" fmla="*/ 279534 w 544042"/>
                <a:gd name="connsiteY0" fmla="*/ 0 h 475457"/>
                <a:gd name="connsiteX1" fmla="*/ 544042 w 544042"/>
                <a:gd name="connsiteY1" fmla="*/ 475457 h 475457"/>
                <a:gd name="connsiteX2" fmla="*/ 0 w 544042"/>
                <a:gd name="connsiteY2" fmla="*/ 468961 h 47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042" h="475457">
                  <a:moveTo>
                    <a:pt x="279534" y="0"/>
                  </a:moveTo>
                  <a:lnTo>
                    <a:pt x="544042" y="475457"/>
                  </a:lnTo>
                  <a:lnTo>
                    <a:pt x="0" y="468961"/>
                  </a:lnTo>
                  <a:close/>
                </a:path>
              </a:pathLst>
            </a:custGeom>
            <a:solidFill>
              <a:srgbClr val="F38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02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5117095" y="3043802"/>
              <a:ext cx="3975100" cy="648262"/>
              <a:chOff x="7192010" y="1640849"/>
              <a:chExt cx="3975100" cy="648262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7192010" y="1640849"/>
                <a:ext cx="3543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النقطة الثانية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7192010" y="2026795"/>
                <a:ext cx="3975100" cy="26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شرح مبسط عن المحور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5033062" y="3633863"/>
            <a:ext cx="4821133" cy="695716"/>
            <a:chOff x="4271062" y="3989463"/>
            <a:chExt cx="4821133" cy="695716"/>
          </a:xfrm>
        </p:grpSpPr>
        <p:sp>
          <p:nvSpPr>
            <p:cNvPr id="40" name="MH_Number_3">
              <a:hlinkClick r:id="rId11" action="ppaction://hlinksldjump"/>
            </p:cNvPr>
            <p:cNvSpPr/>
            <p:nvPr>
              <p:custDataLst>
                <p:tags r:id="rId3"/>
              </p:custDataLst>
            </p:nvPr>
          </p:nvSpPr>
          <p:spPr>
            <a:xfrm rot="19752126">
              <a:off x="4271062" y="3989463"/>
              <a:ext cx="656537" cy="573770"/>
            </a:xfrm>
            <a:custGeom>
              <a:avLst/>
              <a:gdLst>
                <a:gd name="connsiteX0" fmla="*/ 279534 w 544042"/>
                <a:gd name="connsiteY0" fmla="*/ 0 h 475457"/>
                <a:gd name="connsiteX1" fmla="*/ 544042 w 544042"/>
                <a:gd name="connsiteY1" fmla="*/ 475457 h 475457"/>
                <a:gd name="connsiteX2" fmla="*/ 0 w 544042"/>
                <a:gd name="connsiteY2" fmla="*/ 468961 h 47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042" h="475457">
                  <a:moveTo>
                    <a:pt x="279534" y="0"/>
                  </a:moveTo>
                  <a:lnTo>
                    <a:pt x="544042" y="475457"/>
                  </a:lnTo>
                  <a:lnTo>
                    <a:pt x="0" y="468961"/>
                  </a:lnTo>
                  <a:close/>
                </a:path>
              </a:pathLst>
            </a:custGeom>
            <a:solidFill>
              <a:srgbClr val="F38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03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5117095" y="4036917"/>
              <a:ext cx="3975100" cy="648262"/>
              <a:chOff x="7192010" y="1640849"/>
              <a:chExt cx="3975100" cy="648262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7192010" y="1640849"/>
                <a:ext cx="3543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النقطة الثالثة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7192010" y="2026795"/>
                <a:ext cx="3975100" cy="26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شرح مبسط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033062" y="4607833"/>
            <a:ext cx="4821133" cy="680292"/>
            <a:chOff x="4271062" y="4963433"/>
            <a:chExt cx="4821133" cy="680292"/>
          </a:xfrm>
        </p:grpSpPr>
        <p:sp>
          <p:nvSpPr>
            <p:cNvPr id="45" name="MH_Number_4">
              <a:hlinkClick r:id="rId12" action="ppaction://hlinksldjump"/>
            </p:cNvPr>
            <p:cNvSpPr/>
            <p:nvPr>
              <p:custDataLst>
                <p:tags r:id="rId2"/>
              </p:custDataLst>
            </p:nvPr>
          </p:nvSpPr>
          <p:spPr>
            <a:xfrm rot="19752126">
              <a:off x="4271062" y="4963433"/>
              <a:ext cx="656537" cy="573770"/>
            </a:xfrm>
            <a:custGeom>
              <a:avLst/>
              <a:gdLst>
                <a:gd name="connsiteX0" fmla="*/ 279534 w 544042"/>
                <a:gd name="connsiteY0" fmla="*/ 0 h 475457"/>
                <a:gd name="connsiteX1" fmla="*/ 544042 w 544042"/>
                <a:gd name="connsiteY1" fmla="*/ 475457 h 475457"/>
                <a:gd name="connsiteX2" fmla="*/ 0 w 544042"/>
                <a:gd name="connsiteY2" fmla="*/ 468961 h 47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042" h="475457">
                  <a:moveTo>
                    <a:pt x="279534" y="0"/>
                  </a:moveTo>
                  <a:lnTo>
                    <a:pt x="544042" y="475457"/>
                  </a:lnTo>
                  <a:lnTo>
                    <a:pt x="0" y="468961"/>
                  </a:lnTo>
                  <a:close/>
                </a:path>
              </a:pathLst>
            </a:custGeom>
            <a:solidFill>
              <a:srgbClr val="F38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180000" rIns="0" bIns="0" rtlCol="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04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5117095" y="4995463"/>
              <a:ext cx="3975100" cy="648262"/>
              <a:chOff x="7192010" y="1640849"/>
              <a:chExt cx="3975100" cy="648262"/>
            </a:xfrm>
          </p:grpSpPr>
          <p:sp>
            <p:nvSpPr>
              <p:cNvPr id="47" name="文本框 46"/>
              <p:cNvSpPr txBox="1"/>
              <p:nvPr/>
            </p:nvSpPr>
            <p:spPr>
              <a:xfrm>
                <a:off x="7192010" y="1640849"/>
                <a:ext cx="3543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النقطة الرابعة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7192010" y="2026795"/>
                <a:ext cx="3975100" cy="262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altLang="zh-CN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rPr>
                  <a:t>شرح مبسط</a:t>
                </a:r>
                <a:endPara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73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07" y="305556"/>
            <a:ext cx="9310693" cy="655244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1863" y="3174597"/>
            <a:ext cx="4670834" cy="968774"/>
            <a:chOff x="7713253" y="2185443"/>
            <a:chExt cx="4670834" cy="968774"/>
          </a:xfrm>
        </p:grpSpPr>
        <p:sp>
          <p:nvSpPr>
            <p:cNvPr id="4" name="文本框 3"/>
            <p:cNvSpPr txBox="1"/>
            <p:nvPr/>
          </p:nvSpPr>
          <p:spPr>
            <a:xfrm>
              <a:off x="7713254" y="2185443"/>
              <a:ext cx="11176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عنوان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713253" y="2817843"/>
              <a:ext cx="4670834" cy="3363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kumimoji="0" lang="ar-KW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شرح مبسط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微软雅黑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93763" y="2123159"/>
            <a:ext cx="27895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KW" altLang="zh-CN" sz="5400" b="1" dirty="0">
                <a:solidFill>
                  <a:schemeClr val="accent2"/>
                </a:solidFill>
                <a:ea typeface="迷你简准圆" panose="03000509000000000000" pitchFamily="65" charset="-122"/>
              </a:rPr>
              <a:t>الجزء الأول</a:t>
            </a:r>
            <a:endParaRPr lang="zh-CN" altLang="en-US" sz="5400" b="1" dirty="0">
              <a:solidFill>
                <a:schemeClr val="accent2"/>
              </a:solidFill>
              <a:ea typeface="迷你简准圆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438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组合 4"/>
          <p:cNvGrpSpPr/>
          <p:nvPr/>
        </p:nvGrpSpPr>
        <p:grpSpPr>
          <a:xfrm>
            <a:off x="3925849" y="1988457"/>
            <a:ext cx="4343930" cy="3606802"/>
            <a:chOff x="4239876" y="2101590"/>
            <a:chExt cx="3686848" cy="3061220"/>
          </a:xfrm>
        </p:grpSpPr>
        <p:sp>
          <p:nvSpPr>
            <p:cNvPr id="54" name="椭圆 53"/>
            <p:cNvSpPr/>
            <p:nvPr/>
          </p:nvSpPr>
          <p:spPr>
            <a:xfrm>
              <a:off x="4239876" y="2101590"/>
              <a:ext cx="1025939" cy="102593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6900785" y="2101590"/>
              <a:ext cx="1025939" cy="102593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239876" y="4136871"/>
              <a:ext cx="1025939" cy="102593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6900785" y="4179047"/>
              <a:ext cx="983763" cy="983763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Freeform 108"/>
            <p:cNvSpPr>
              <a:spLocks noChangeArrowheads="1"/>
            </p:cNvSpPr>
            <p:nvPr/>
          </p:nvSpPr>
          <p:spPr bwMode="auto">
            <a:xfrm>
              <a:off x="4571592" y="4468590"/>
              <a:ext cx="362508" cy="362501"/>
            </a:xfrm>
            <a:custGeom>
              <a:avLst/>
              <a:gdLst>
                <a:gd name="T0" fmla="*/ 163146 w 453"/>
                <a:gd name="T1" fmla="*/ 84278 h 454"/>
                <a:gd name="T2" fmla="*/ 163146 w 453"/>
                <a:gd name="T3" fmla="*/ 84278 h 454"/>
                <a:gd name="T4" fmla="*/ 163146 w 453"/>
                <a:gd name="T5" fmla="*/ 84278 h 454"/>
                <a:gd name="T6" fmla="*/ 163146 w 453"/>
                <a:gd name="T7" fmla="*/ 84278 h 454"/>
                <a:gd name="T8" fmla="*/ 163146 w 453"/>
                <a:gd name="T9" fmla="*/ 84278 h 454"/>
                <a:gd name="T10" fmla="*/ 163146 w 453"/>
                <a:gd name="T11" fmla="*/ 86799 h 454"/>
                <a:gd name="T12" fmla="*/ 163146 w 453"/>
                <a:gd name="T13" fmla="*/ 86799 h 454"/>
                <a:gd name="T14" fmla="*/ 163146 w 453"/>
                <a:gd name="T15" fmla="*/ 86799 h 454"/>
                <a:gd name="T16" fmla="*/ 163146 w 453"/>
                <a:gd name="T17" fmla="*/ 86799 h 454"/>
                <a:gd name="T18" fmla="*/ 160619 w 453"/>
                <a:gd name="T19" fmla="*/ 91841 h 454"/>
                <a:gd name="T20" fmla="*/ 160619 w 453"/>
                <a:gd name="T21" fmla="*/ 91841 h 454"/>
                <a:gd name="T22" fmla="*/ 102147 w 453"/>
                <a:gd name="T23" fmla="*/ 160632 h 454"/>
                <a:gd name="T24" fmla="*/ 102147 w 453"/>
                <a:gd name="T25" fmla="*/ 160632 h 454"/>
                <a:gd name="T26" fmla="*/ 94206 w 453"/>
                <a:gd name="T27" fmla="*/ 163153 h 454"/>
                <a:gd name="T28" fmla="*/ 94206 w 453"/>
                <a:gd name="T29" fmla="*/ 163153 h 454"/>
                <a:gd name="T30" fmla="*/ 94206 w 453"/>
                <a:gd name="T31" fmla="*/ 163153 h 454"/>
                <a:gd name="T32" fmla="*/ 94206 w 453"/>
                <a:gd name="T33" fmla="*/ 163153 h 454"/>
                <a:gd name="T34" fmla="*/ 91679 w 453"/>
                <a:gd name="T35" fmla="*/ 163153 h 454"/>
                <a:gd name="T36" fmla="*/ 91679 w 453"/>
                <a:gd name="T37" fmla="*/ 163153 h 454"/>
                <a:gd name="T38" fmla="*/ 86626 w 453"/>
                <a:gd name="T39" fmla="*/ 160632 h 454"/>
                <a:gd name="T40" fmla="*/ 86626 w 453"/>
                <a:gd name="T41" fmla="*/ 160632 h 454"/>
                <a:gd name="T42" fmla="*/ 2527 w 453"/>
                <a:gd name="T43" fmla="*/ 84278 h 454"/>
                <a:gd name="T44" fmla="*/ 2527 w 453"/>
                <a:gd name="T45" fmla="*/ 84278 h 454"/>
                <a:gd name="T46" fmla="*/ 0 w 453"/>
                <a:gd name="T47" fmla="*/ 76354 h 454"/>
                <a:gd name="T48" fmla="*/ 0 w 453"/>
                <a:gd name="T49" fmla="*/ 76354 h 454"/>
                <a:gd name="T50" fmla="*/ 0 w 453"/>
                <a:gd name="T51" fmla="*/ 20529 h 454"/>
                <a:gd name="T52" fmla="*/ 0 w 453"/>
                <a:gd name="T53" fmla="*/ 10445 h 454"/>
                <a:gd name="T54" fmla="*/ 0 w 453"/>
                <a:gd name="T55" fmla="*/ 10445 h 454"/>
                <a:gd name="T56" fmla="*/ 0 w 453"/>
                <a:gd name="T57" fmla="*/ 10445 h 454"/>
                <a:gd name="T58" fmla="*/ 10106 w 453"/>
                <a:gd name="T59" fmla="*/ 0 h 454"/>
                <a:gd name="T60" fmla="*/ 10106 w 453"/>
                <a:gd name="T61" fmla="*/ 0 h 454"/>
                <a:gd name="T62" fmla="*/ 73993 w 453"/>
                <a:gd name="T63" fmla="*/ 0 h 454"/>
                <a:gd name="T64" fmla="*/ 73993 w 453"/>
                <a:gd name="T65" fmla="*/ 0 h 454"/>
                <a:gd name="T66" fmla="*/ 73993 w 453"/>
                <a:gd name="T67" fmla="*/ 0 h 454"/>
                <a:gd name="T68" fmla="*/ 81573 w 453"/>
                <a:gd name="T69" fmla="*/ 5402 h 454"/>
                <a:gd name="T70" fmla="*/ 158093 w 453"/>
                <a:gd name="T71" fmla="*/ 78875 h 454"/>
                <a:gd name="T72" fmla="*/ 163146 w 453"/>
                <a:gd name="T73" fmla="*/ 84278 h 454"/>
                <a:gd name="T74" fmla="*/ 25266 w 453"/>
                <a:gd name="T75" fmla="*/ 15487 h 454"/>
                <a:gd name="T76" fmla="*/ 25266 w 453"/>
                <a:gd name="T77" fmla="*/ 15487 h 454"/>
                <a:gd name="T78" fmla="*/ 12633 w 453"/>
                <a:gd name="T79" fmla="*/ 28093 h 454"/>
                <a:gd name="T80" fmla="*/ 25266 w 453"/>
                <a:gd name="T81" fmla="*/ 40698 h 454"/>
                <a:gd name="T82" fmla="*/ 40787 w 453"/>
                <a:gd name="T83" fmla="*/ 28093 h 454"/>
                <a:gd name="T84" fmla="*/ 25266 w 453"/>
                <a:gd name="T85" fmla="*/ 15487 h 4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53" h="454">
                  <a:moveTo>
                    <a:pt x="452" y="234"/>
                  </a:moveTo>
                  <a:lnTo>
                    <a:pt x="452" y="234"/>
                  </a:lnTo>
                  <a:cubicBezTo>
                    <a:pt x="452" y="234"/>
                    <a:pt x="452" y="234"/>
                    <a:pt x="452" y="241"/>
                  </a:cubicBezTo>
                  <a:cubicBezTo>
                    <a:pt x="452" y="248"/>
                    <a:pt x="445" y="255"/>
                    <a:pt x="445" y="255"/>
                  </a:cubicBezTo>
                  <a:cubicBezTo>
                    <a:pt x="283" y="446"/>
                    <a:pt x="283" y="446"/>
                    <a:pt x="283" y="446"/>
                  </a:cubicBezTo>
                  <a:cubicBezTo>
                    <a:pt x="275" y="453"/>
                    <a:pt x="268" y="453"/>
                    <a:pt x="261" y="453"/>
                  </a:cubicBezTo>
                  <a:lnTo>
                    <a:pt x="254" y="453"/>
                  </a:lnTo>
                  <a:cubicBezTo>
                    <a:pt x="254" y="453"/>
                    <a:pt x="247" y="453"/>
                    <a:pt x="240" y="446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0" y="226"/>
                    <a:pt x="0" y="219"/>
                    <a:pt x="0" y="21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5"/>
                    <a:pt x="7" y="0"/>
                    <a:pt x="28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12" y="0"/>
                    <a:pt x="219" y="8"/>
                    <a:pt x="226" y="15"/>
                  </a:cubicBezTo>
                  <a:cubicBezTo>
                    <a:pt x="438" y="219"/>
                    <a:pt x="438" y="219"/>
                    <a:pt x="438" y="219"/>
                  </a:cubicBezTo>
                  <a:cubicBezTo>
                    <a:pt x="445" y="219"/>
                    <a:pt x="445" y="226"/>
                    <a:pt x="452" y="234"/>
                  </a:cubicBezTo>
                  <a:close/>
                  <a:moveTo>
                    <a:pt x="70" y="43"/>
                  </a:moveTo>
                  <a:lnTo>
                    <a:pt x="70" y="43"/>
                  </a:lnTo>
                  <a:cubicBezTo>
                    <a:pt x="49" y="43"/>
                    <a:pt x="35" y="57"/>
                    <a:pt x="35" y="78"/>
                  </a:cubicBezTo>
                  <a:cubicBezTo>
                    <a:pt x="35" y="99"/>
                    <a:pt x="49" y="113"/>
                    <a:pt x="70" y="113"/>
                  </a:cubicBezTo>
                  <a:cubicBezTo>
                    <a:pt x="92" y="113"/>
                    <a:pt x="113" y="99"/>
                    <a:pt x="113" y="78"/>
                  </a:cubicBezTo>
                  <a:cubicBezTo>
                    <a:pt x="113" y="57"/>
                    <a:pt x="92" y="43"/>
                    <a:pt x="70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" name="Freeform 113"/>
            <p:cNvSpPr>
              <a:spLocks noChangeArrowheads="1"/>
            </p:cNvSpPr>
            <p:nvPr/>
          </p:nvSpPr>
          <p:spPr bwMode="auto">
            <a:xfrm>
              <a:off x="7156831" y="4466798"/>
              <a:ext cx="485689" cy="408261"/>
            </a:xfrm>
            <a:custGeom>
              <a:avLst/>
              <a:gdLst>
                <a:gd name="T0" fmla="*/ 218707 w 608"/>
                <a:gd name="T1" fmla="*/ 76549 h 510"/>
                <a:gd name="T2" fmla="*/ 218707 w 608"/>
                <a:gd name="T3" fmla="*/ 79076 h 510"/>
                <a:gd name="T4" fmla="*/ 218707 w 608"/>
                <a:gd name="T5" fmla="*/ 79076 h 510"/>
                <a:gd name="T6" fmla="*/ 208618 w 608"/>
                <a:gd name="T7" fmla="*/ 89186 h 510"/>
                <a:gd name="T8" fmla="*/ 177992 w 608"/>
                <a:gd name="T9" fmla="*/ 176206 h 510"/>
                <a:gd name="T10" fmla="*/ 167903 w 608"/>
                <a:gd name="T11" fmla="*/ 183789 h 510"/>
                <a:gd name="T12" fmla="*/ 167903 w 608"/>
                <a:gd name="T13" fmla="*/ 183789 h 510"/>
                <a:gd name="T14" fmla="*/ 162859 w 608"/>
                <a:gd name="T15" fmla="*/ 183789 h 510"/>
                <a:gd name="T16" fmla="*/ 50803 w 608"/>
                <a:gd name="T17" fmla="*/ 183789 h 510"/>
                <a:gd name="T18" fmla="*/ 50803 w 608"/>
                <a:gd name="T19" fmla="*/ 183789 h 510"/>
                <a:gd name="T20" fmla="*/ 40715 w 608"/>
                <a:gd name="T21" fmla="*/ 176206 h 510"/>
                <a:gd name="T22" fmla="*/ 10089 w 608"/>
                <a:gd name="T23" fmla="*/ 89186 h 510"/>
                <a:gd name="T24" fmla="*/ 10089 w 608"/>
                <a:gd name="T25" fmla="*/ 68966 h 510"/>
                <a:gd name="T26" fmla="*/ 50803 w 608"/>
                <a:gd name="T27" fmla="*/ 68966 h 510"/>
                <a:gd name="T28" fmla="*/ 83952 w 608"/>
                <a:gd name="T29" fmla="*/ 68966 h 510"/>
                <a:gd name="T30" fmla="*/ 127189 w 608"/>
                <a:gd name="T31" fmla="*/ 68966 h 510"/>
                <a:gd name="T32" fmla="*/ 152770 w 608"/>
                <a:gd name="T33" fmla="*/ 68966 h 510"/>
                <a:gd name="T34" fmla="*/ 167903 w 608"/>
                <a:gd name="T35" fmla="*/ 68966 h 510"/>
                <a:gd name="T36" fmla="*/ 208618 w 608"/>
                <a:gd name="T37" fmla="*/ 68966 h 510"/>
                <a:gd name="T38" fmla="*/ 208618 w 608"/>
                <a:gd name="T39" fmla="*/ 68966 h 510"/>
                <a:gd name="T40" fmla="*/ 78907 w 608"/>
                <a:gd name="T41" fmla="*/ 99658 h 510"/>
                <a:gd name="T42" fmla="*/ 68458 w 608"/>
                <a:gd name="T43" fmla="*/ 89186 h 510"/>
                <a:gd name="T44" fmla="*/ 58370 w 608"/>
                <a:gd name="T45" fmla="*/ 153097 h 510"/>
                <a:gd name="T46" fmla="*/ 78907 w 608"/>
                <a:gd name="T47" fmla="*/ 153097 h 510"/>
                <a:gd name="T48" fmla="*/ 119622 w 608"/>
                <a:gd name="T49" fmla="*/ 99658 h 510"/>
                <a:gd name="T50" fmla="*/ 109534 w 608"/>
                <a:gd name="T51" fmla="*/ 89186 h 510"/>
                <a:gd name="T52" fmla="*/ 99085 w 608"/>
                <a:gd name="T53" fmla="*/ 153097 h 510"/>
                <a:gd name="T54" fmla="*/ 119622 w 608"/>
                <a:gd name="T55" fmla="*/ 153097 h 510"/>
                <a:gd name="T56" fmla="*/ 160337 w 608"/>
                <a:gd name="T57" fmla="*/ 99658 h 510"/>
                <a:gd name="T58" fmla="*/ 150248 w 608"/>
                <a:gd name="T59" fmla="*/ 89186 h 510"/>
                <a:gd name="T60" fmla="*/ 139799 w 608"/>
                <a:gd name="T61" fmla="*/ 153097 h 510"/>
                <a:gd name="T62" fmla="*/ 160337 w 608"/>
                <a:gd name="T63" fmla="*/ 153097 h 510"/>
                <a:gd name="T64" fmla="*/ 122144 w 608"/>
                <a:gd name="T65" fmla="*/ 15165 h 510"/>
                <a:gd name="T66" fmla="*/ 122144 w 608"/>
                <a:gd name="T67" fmla="*/ 15165 h 510"/>
                <a:gd name="T68" fmla="*/ 129711 w 608"/>
                <a:gd name="T69" fmla="*/ 0 h 510"/>
                <a:gd name="T70" fmla="*/ 139799 w 608"/>
                <a:gd name="T71" fmla="*/ 5055 h 510"/>
                <a:gd name="T72" fmla="*/ 142321 w 608"/>
                <a:gd name="T73" fmla="*/ 58856 h 510"/>
                <a:gd name="T74" fmla="*/ 96562 w 608"/>
                <a:gd name="T75" fmla="*/ 15165 h 510"/>
                <a:gd name="T76" fmla="*/ 76385 w 608"/>
                <a:gd name="T77" fmla="*/ 58856 h 510"/>
                <a:gd name="T78" fmla="*/ 78907 w 608"/>
                <a:gd name="T79" fmla="*/ 5055 h 510"/>
                <a:gd name="T80" fmla="*/ 88996 w 608"/>
                <a:gd name="T81" fmla="*/ 0 h 510"/>
                <a:gd name="T82" fmla="*/ 96562 w 608"/>
                <a:gd name="T83" fmla="*/ 15165 h 5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08" h="510">
                  <a:moveTo>
                    <a:pt x="607" y="212"/>
                  </a:moveTo>
                  <a:lnTo>
                    <a:pt x="607" y="212"/>
                  </a:lnTo>
                  <a:lnTo>
                    <a:pt x="607" y="219"/>
                  </a:lnTo>
                  <a:cubicBezTo>
                    <a:pt x="607" y="233"/>
                    <a:pt x="593" y="247"/>
                    <a:pt x="579" y="247"/>
                  </a:cubicBezTo>
                  <a:cubicBezTo>
                    <a:pt x="551" y="247"/>
                    <a:pt x="551" y="247"/>
                    <a:pt x="551" y="247"/>
                  </a:cubicBezTo>
                  <a:cubicBezTo>
                    <a:pt x="494" y="488"/>
                    <a:pt x="494" y="488"/>
                    <a:pt x="494" y="488"/>
                  </a:cubicBezTo>
                  <a:cubicBezTo>
                    <a:pt x="487" y="502"/>
                    <a:pt x="480" y="509"/>
                    <a:pt x="466" y="509"/>
                  </a:cubicBezTo>
                  <a:cubicBezTo>
                    <a:pt x="459" y="509"/>
                    <a:pt x="459" y="509"/>
                    <a:pt x="459" y="509"/>
                  </a:cubicBezTo>
                  <a:cubicBezTo>
                    <a:pt x="452" y="509"/>
                    <a:pt x="452" y="509"/>
                    <a:pt x="452" y="509"/>
                  </a:cubicBezTo>
                  <a:cubicBezTo>
                    <a:pt x="141" y="509"/>
                    <a:pt x="141" y="509"/>
                    <a:pt x="141" y="509"/>
                  </a:cubicBezTo>
                  <a:cubicBezTo>
                    <a:pt x="127" y="509"/>
                    <a:pt x="120" y="502"/>
                    <a:pt x="113" y="488"/>
                  </a:cubicBezTo>
                  <a:cubicBezTo>
                    <a:pt x="56" y="247"/>
                    <a:pt x="56" y="247"/>
                    <a:pt x="56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14" y="247"/>
                    <a:pt x="0" y="233"/>
                    <a:pt x="0" y="219"/>
                  </a:cubicBezTo>
                  <a:cubicBezTo>
                    <a:pt x="0" y="198"/>
                    <a:pt x="14" y="191"/>
                    <a:pt x="28" y="191"/>
                  </a:cubicBezTo>
                  <a:cubicBezTo>
                    <a:pt x="141" y="191"/>
                    <a:pt x="141" y="191"/>
                    <a:pt x="141" y="191"/>
                  </a:cubicBezTo>
                  <a:cubicBezTo>
                    <a:pt x="233" y="191"/>
                    <a:pt x="233" y="191"/>
                    <a:pt x="233" y="191"/>
                  </a:cubicBezTo>
                  <a:cubicBezTo>
                    <a:pt x="353" y="191"/>
                    <a:pt x="353" y="191"/>
                    <a:pt x="353" y="191"/>
                  </a:cubicBezTo>
                  <a:cubicBezTo>
                    <a:pt x="424" y="191"/>
                    <a:pt x="424" y="191"/>
                    <a:pt x="424" y="191"/>
                  </a:cubicBezTo>
                  <a:cubicBezTo>
                    <a:pt x="466" y="191"/>
                    <a:pt x="466" y="191"/>
                    <a:pt x="466" y="191"/>
                  </a:cubicBezTo>
                  <a:cubicBezTo>
                    <a:pt x="579" y="191"/>
                    <a:pt x="579" y="191"/>
                    <a:pt x="579" y="191"/>
                  </a:cubicBezTo>
                  <a:cubicBezTo>
                    <a:pt x="593" y="191"/>
                    <a:pt x="600" y="198"/>
                    <a:pt x="607" y="212"/>
                  </a:cubicBezTo>
                  <a:close/>
                  <a:moveTo>
                    <a:pt x="219" y="276"/>
                  </a:moveTo>
                  <a:lnTo>
                    <a:pt x="219" y="276"/>
                  </a:lnTo>
                  <a:cubicBezTo>
                    <a:pt x="219" y="254"/>
                    <a:pt x="205" y="247"/>
                    <a:pt x="190" y="247"/>
                  </a:cubicBezTo>
                  <a:cubicBezTo>
                    <a:pt x="176" y="247"/>
                    <a:pt x="162" y="254"/>
                    <a:pt x="162" y="276"/>
                  </a:cubicBezTo>
                  <a:cubicBezTo>
                    <a:pt x="162" y="424"/>
                    <a:pt x="162" y="424"/>
                    <a:pt x="162" y="424"/>
                  </a:cubicBezTo>
                  <a:cubicBezTo>
                    <a:pt x="162" y="438"/>
                    <a:pt x="176" y="452"/>
                    <a:pt x="190" y="452"/>
                  </a:cubicBezTo>
                  <a:cubicBezTo>
                    <a:pt x="205" y="452"/>
                    <a:pt x="219" y="438"/>
                    <a:pt x="219" y="424"/>
                  </a:cubicBezTo>
                  <a:lnTo>
                    <a:pt x="219" y="276"/>
                  </a:lnTo>
                  <a:close/>
                  <a:moveTo>
                    <a:pt x="332" y="276"/>
                  </a:moveTo>
                  <a:lnTo>
                    <a:pt x="332" y="276"/>
                  </a:lnTo>
                  <a:cubicBezTo>
                    <a:pt x="332" y="254"/>
                    <a:pt x="318" y="247"/>
                    <a:pt x="304" y="247"/>
                  </a:cubicBezTo>
                  <a:cubicBezTo>
                    <a:pt x="290" y="247"/>
                    <a:pt x="275" y="254"/>
                    <a:pt x="275" y="276"/>
                  </a:cubicBezTo>
                  <a:cubicBezTo>
                    <a:pt x="275" y="424"/>
                    <a:pt x="275" y="424"/>
                    <a:pt x="275" y="424"/>
                  </a:cubicBezTo>
                  <a:cubicBezTo>
                    <a:pt x="275" y="438"/>
                    <a:pt x="290" y="452"/>
                    <a:pt x="304" y="452"/>
                  </a:cubicBezTo>
                  <a:cubicBezTo>
                    <a:pt x="318" y="452"/>
                    <a:pt x="332" y="438"/>
                    <a:pt x="332" y="424"/>
                  </a:cubicBezTo>
                  <a:lnTo>
                    <a:pt x="332" y="276"/>
                  </a:lnTo>
                  <a:close/>
                  <a:moveTo>
                    <a:pt x="445" y="276"/>
                  </a:moveTo>
                  <a:lnTo>
                    <a:pt x="445" y="276"/>
                  </a:lnTo>
                  <a:cubicBezTo>
                    <a:pt x="445" y="254"/>
                    <a:pt x="431" y="247"/>
                    <a:pt x="417" y="247"/>
                  </a:cubicBezTo>
                  <a:cubicBezTo>
                    <a:pt x="403" y="247"/>
                    <a:pt x="388" y="254"/>
                    <a:pt x="388" y="276"/>
                  </a:cubicBezTo>
                  <a:cubicBezTo>
                    <a:pt x="388" y="424"/>
                    <a:pt x="388" y="424"/>
                    <a:pt x="388" y="424"/>
                  </a:cubicBezTo>
                  <a:cubicBezTo>
                    <a:pt x="388" y="438"/>
                    <a:pt x="403" y="452"/>
                    <a:pt x="417" y="452"/>
                  </a:cubicBezTo>
                  <a:cubicBezTo>
                    <a:pt x="431" y="452"/>
                    <a:pt x="445" y="438"/>
                    <a:pt x="445" y="424"/>
                  </a:cubicBezTo>
                  <a:lnTo>
                    <a:pt x="445" y="276"/>
                  </a:lnTo>
                  <a:close/>
                  <a:moveTo>
                    <a:pt x="339" y="42"/>
                  </a:moveTo>
                  <a:lnTo>
                    <a:pt x="339" y="42"/>
                  </a:lnTo>
                  <a:cubicBezTo>
                    <a:pt x="332" y="35"/>
                    <a:pt x="332" y="35"/>
                    <a:pt x="332" y="28"/>
                  </a:cubicBezTo>
                  <a:cubicBezTo>
                    <a:pt x="332" y="14"/>
                    <a:pt x="346" y="0"/>
                    <a:pt x="360" y="0"/>
                  </a:cubicBezTo>
                  <a:cubicBezTo>
                    <a:pt x="374" y="0"/>
                    <a:pt x="381" y="7"/>
                    <a:pt x="388" y="14"/>
                  </a:cubicBezTo>
                  <a:cubicBezTo>
                    <a:pt x="459" y="163"/>
                    <a:pt x="459" y="163"/>
                    <a:pt x="459" y="163"/>
                  </a:cubicBezTo>
                  <a:cubicBezTo>
                    <a:pt x="395" y="163"/>
                    <a:pt x="395" y="163"/>
                    <a:pt x="395" y="163"/>
                  </a:cubicBezTo>
                  <a:lnTo>
                    <a:pt x="339" y="42"/>
                  </a:lnTo>
                  <a:close/>
                  <a:moveTo>
                    <a:pt x="268" y="42"/>
                  </a:moveTo>
                  <a:lnTo>
                    <a:pt x="268" y="42"/>
                  </a:lnTo>
                  <a:cubicBezTo>
                    <a:pt x="212" y="163"/>
                    <a:pt x="212" y="163"/>
                    <a:pt x="212" y="163"/>
                  </a:cubicBezTo>
                  <a:cubicBezTo>
                    <a:pt x="148" y="163"/>
                    <a:pt x="148" y="163"/>
                    <a:pt x="148" y="163"/>
                  </a:cubicBezTo>
                  <a:cubicBezTo>
                    <a:pt x="219" y="14"/>
                    <a:pt x="219" y="14"/>
                    <a:pt x="219" y="14"/>
                  </a:cubicBezTo>
                  <a:cubicBezTo>
                    <a:pt x="226" y="7"/>
                    <a:pt x="233" y="0"/>
                    <a:pt x="247" y="0"/>
                  </a:cubicBezTo>
                  <a:cubicBezTo>
                    <a:pt x="261" y="0"/>
                    <a:pt x="275" y="14"/>
                    <a:pt x="275" y="28"/>
                  </a:cubicBezTo>
                  <a:cubicBezTo>
                    <a:pt x="275" y="35"/>
                    <a:pt x="275" y="35"/>
                    <a:pt x="26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" name="Freeform 115"/>
            <p:cNvSpPr>
              <a:spLocks noChangeArrowheads="1"/>
            </p:cNvSpPr>
            <p:nvPr/>
          </p:nvSpPr>
          <p:spPr bwMode="auto">
            <a:xfrm>
              <a:off x="4566756" y="2458708"/>
              <a:ext cx="372180" cy="342078"/>
            </a:xfrm>
            <a:custGeom>
              <a:avLst/>
              <a:gdLst>
                <a:gd name="T0" fmla="*/ 215533 w 601"/>
                <a:gd name="T1" fmla="*/ 81245 h 552"/>
                <a:gd name="T2" fmla="*/ 215533 w 601"/>
                <a:gd name="T3" fmla="*/ 81245 h 552"/>
                <a:gd name="T4" fmla="*/ 187514 w 601"/>
                <a:gd name="T5" fmla="*/ 109285 h 552"/>
                <a:gd name="T6" fmla="*/ 162368 w 601"/>
                <a:gd name="T7" fmla="*/ 81245 h 552"/>
                <a:gd name="T8" fmla="*/ 162368 w 601"/>
                <a:gd name="T9" fmla="*/ 81245 h 552"/>
                <a:gd name="T10" fmla="*/ 162368 w 601"/>
                <a:gd name="T11" fmla="*/ 81245 h 552"/>
                <a:gd name="T12" fmla="*/ 162368 w 601"/>
                <a:gd name="T13" fmla="*/ 81245 h 552"/>
                <a:gd name="T14" fmla="*/ 134349 w 601"/>
                <a:gd name="T15" fmla="*/ 109285 h 552"/>
                <a:gd name="T16" fmla="*/ 106330 w 601"/>
                <a:gd name="T17" fmla="*/ 81245 h 552"/>
                <a:gd name="T18" fmla="*/ 106330 w 601"/>
                <a:gd name="T19" fmla="*/ 81245 h 552"/>
                <a:gd name="T20" fmla="*/ 106330 w 601"/>
                <a:gd name="T21" fmla="*/ 81245 h 552"/>
                <a:gd name="T22" fmla="*/ 106330 w 601"/>
                <a:gd name="T23" fmla="*/ 81245 h 552"/>
                <a:gd name="T24" fmla="*/ 106330 w 601"/>
                <a:gd name="T25" fmla="*/ 81245 h 552"/>
                <a:gd name="T26" fmla="*/ 81184 w 601"/>
                <a:gd name="T27" fmla="*/ 109285 h 552"/>
                <a:gd name="T28" fmla="*/ 53165 w 601"/>
                <a:gd name="T29" fmla="*/ 81245 h 552"/>
                <a:gd name="T30" fmla="*/ 53165 w 601"/>
                <a:gd name="T31" fmla="*/ 81245 h 552"/>
                <a:gd name="T32" fmla="*/ 53165 w 601"/>
                <a:gd name="T33" fmla="*/ 81245 h 552"/>
                <a:gd name="T34" fmla="*/ 53165 w 601"/>
                <a:gd name="T35" fmla="*/ 81245 h 552"/>
                <a:gd name="T36" fmla="*/ 53165 w 601"/>
                <a:gd name="T37" fmla="*/ 81245 h 552"/>
                <a:gd name="T38" fmla="*/ 25145 w 601"/>
                <a:gd name="T39" fmla="*/ 109285 h 552"/>
                <a:gd name="T40" fmla="*/ 0 w 601"/>
                <a:gd name="T41" fmla="*/ 81245 h 552"/>
                <a:gd name="T42" fmla="*/ 0 w 601"/>
                <a:gd name="T43" fmla="*/ 81245 h 552"/>
                <a:gd name="T44" fmla="*/ 0 w 601"/>
                <a:gd name="T45" fmla="*/ 81245 h 552"/>
                <a:gd name="T46" fmla="*/ 0 w 601"/>
                <a:gd name="T47" fmla="*/ 81245 h 552"/>
                <a:gd name="T48" fmla="*/ 17602 w 601"/>
                <a:gd name="T49" fmla="*/ 30197 h 552"/>
                <a:gd name="T50" fmla="*/ 197931 w 601"/>
                <a:gd name="T51" fmla="*/ 30197 h 552"/>
                <a:gd name="T52" fmla="*/ 215533 w 601"/>
                <a:gd name="T53" fmla="*/ 81245 h 552"/>
                <a:gd name="T54" fmla="*/ 182484 w 601"/>
                <a:gd name="T55" fmla="*/ 20131 h 552"/>
                <a:gd name="T56" fmla="*/ 182484 w 601"/>
                <a:gd name="T57" fmla="*/ 20131 h 552"/>
                <a:gd name="T58" fmla="*/ 32689 w 601"/>
                <a:gd name="T59" fmla="*/ 20131 h 552"/>
                <a:gd name="T60" fmla="*/ 22631 w 601"/>
                <a:gd name="T61" fmla="*/ 10066 h 552"/>
                <a:gd name="T62" fmla="*/ 32689 w 601"/>
                <a:gd name="T63" fmla="*/ 0 h 552"/>
                <a:gd name="T64" fmla="*/ 182484 w 601"/>
                <a:gd name="T65" fmla="*/ 0 h 552"/>
                <a:gd name="T66" fmla="*/ 192902 w 601"/>
                <a:gd name="T67" fmla="*/ 10066 h 552"/>
                <a:gd name="T68" fmla="*/ 182484 w 601"/>
                <a:gd name="T69" fmla="*/ 20131 h 552"/>
                <a:gd name="T70" fmla="*/ 30175 w 601"/>
                <a:gd name="T71" fmla="*/ 119350 h 552"/>
                <a:gd name="T72" fmla="*/ 30175 w 601"/>
                <a:gd name="T73" fmla="*/ 119350 h 552"/>
                <a:gd name="T74" fmla="*/ 30175 w 601"/>
                <a:gd name="T75" fmla="*/ 119350 h 552"/>
                <a:gd name="T76" fmla="*/ 32689 w 601"/>
                <a:gd name="T77" fmla="*/ 119350 h 552"/>
                <a:gd name="T78" fmla="*/ 32689 w 601"/>
                <a:gd name="T79" fmla="*/ 119350 h 552"/>
                <a:gd name="T80" fmla="*/ 35204 w 601"/>
                <a:gd name="T81" fmla="*/ 119350 h 552"/>
                <a:gd name="T82" fmla="*/ 40592 w 601"/>
                <a:gd name="T83" fmla="*/ 116834 h 552"/>
                <a:gd name="T84" fmla="*/ 40592 w 601"/>
                <a:gd name="T85" fmla="*/ 116834 h 552"/>
                <a:gd name="T86" fmla="*/ 40592 w 601"/>
                <a:gd name="T87" fmla="*/ 116834 h 552"/>
                <a:gd name="T88" fmla="*/ 40592 w 601"/>
                <a:gd name="T89" fmla="*/ 167522 h 552"/>
                <a:gd name="T90" fmla="*/ 174941 w 601"/>
                <a:gd name="T91" fmla="*/ 167522 h 552"/>
                <a:gd name="T92" fmla="*/ 174941 w 601"/>
                <a:gd name="T93" fmla="*/ 116834 h 552"/>
                <a:gd name="T94" fmla="*/ 174941 w 601"/>
                <a:gd name="T95" fmla="*/ 116834 h 552"/>
                <a:gd name="T96" fmla="*/ 174941 w 601"/>
                <a:gd name="T97" fmla="*/ 116834 h 552"/>
                <a:gd name="T98" fmla="*/ 179970 w 601"/>
                <a:gd name="T99" fmla="*/ 119350 h 552"/>
                <a:gd name="T100" fmla="*/ 182484 w 601"/>
                <a:gd name="T101" fmla="*/ 119350 h 552"/>
                <a:gd name="T102" fmla="*/ 182484 w 601"/>
                <a:gd name="T103" fmla="*/ 119350 h 552"/>
                <a:gd name="T104" fmla="*/ 184999 w 601"/>
                <a:gd name="T105" fmla="*/ 119350 h 552"/>
                <a:gd name="T106" fmla="*/ 184999 w 601"/>
                <a:gd name="T107" fmla="*/ 119350 h 552"/>
                <a:gd name="T108" fmla="*/ 187514 w 601"/>
                <a:gd name="T109" fmla="*/ 119350 h 552"/>
                <a:gd name="T110" fmla="*/ 195416 w 601"/>
                <a:gd name="T111" fmla="*/ 119350 h 552"/>
                <a:gd name="T112" fmla="*/ 195416 w 601"/>
                <a:gd name="T113" fmla="*/ 188013 h 552"/>
                <a:gd name="T114" fmla="*/ 184999 w 601"/>
                <a:gd name="T115" fmla="*/ 198079 h 552"/>
                <a:gd name="T116" fmla="*/ 30175 w 601"/>
                <a:gd name="T117" fmla="*/ 198079 h 552"/>
                <a:gd name="T118" fmla="*/ 20116 w 601"/>
                <a:gd name="T119" fmla="*/ 188013 h 552"/>
                <a:gd name="T120" fmla="*/ 20116 w 601"/>
                <a:gd name="T121" fmla="*/ 119350 h 552"/>
                <a:gd name="T122" fmla="*/ 25145 w 601"/>
                <a:gd name="T123" fmla="*/ 119350 h 552"/>
                <a:gd name="T124" fmla="*/ 30175 w 601"/>
                <a:gd name="T125" fmla="*/ 119350 h 5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01" h="552">
                  <a:moveTo>
                    <a:pt x="600" y="226"/>
                  </a:moveTo>
                  <a:lnTo>
                    <a:pt x="600" y="226"/>
                  </a:lnTo>
                  <a:cubicBezTo>
                    <a:pt x="600" y="268"/>
                    <a:pt x="565" y="304"/>
                    <a:pt x="522" y="304"/>
                  </a:cubicBezTo>
                  <a:cubicBezTo>
                    <a:pt x="480" y="304"/>
                    <a:pt x="452" y="268"/>
                    <a:pt x="452" y="226"/>
                  </a:cubicBezTo>
                  <a:cubicBezTo>
                    <a:pt x="452" y="268"/>
                    <a:pt x="417" y="304"/>
                    <a:pt x="374" y="304"/>
                  </a:cubicBezTo>
                  <a:cubicBezTo>
                    <a:pt x="332" y="304"/>
                    <a:pt x="296" y="268"/>
                    <a:pt x="296" y="226"/>
                  </a:cubicBezTo>
                  <a:cubicBezTo>
                    <a:pt x="296" y="268"/>
                    <a:pt x="268" y="304"/>
                    <a:pt x="226" y="304"/>
                  </a:cubicBezTo>
                  <a:cubicBezTo>
                    <a:pt x="183" y="304"/>
                    <a:pt x="148" y="268"/>
                    <a:pt x="148" y="226"/>
                  </a:cubicBezTo>
                  <a:cubicBezTo>
                    <a:pt x="148" y="268"/>
                    <a:pt x="113" y="304"/>
                    <a:pt x="70" y="304"/>
                  </a:cubicBezTo>
                  <a:cubicBezTo>
                    <a:pt x="28" y="304"/>
                    <a:pt x="0" y="268"/>
                    <a:pt x="0" y="226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51" y="84"/>
                    <a:pt x="551" y="84"/>
                    <a:pt x="551" y="84"/>
                  </a:cubicBezTo>
                  <a:cubicBezTo>
                    <a:pt x="600" y="226"/>
                    <a:pt x="600" y="226"/>
                    <a:pt x="600" y="226"/>
                  </a:cubicBezTo>
                  <a:close/>
                  <a:moveTo>
                    <a:pt x="508" y="56"/>
                  </a:moveTo>
                  <a:lnTo>
                    <a:pt x="508" y="56"/>
                  </a:lnTo>
                  <a:cubicBezTo>
                    <a:pt x="91" y="56"/>
                    <a:pt x="91" y="56"/>
                    <a:pt x="91" y="56"/>
                  </a:cubicBezTo>
                  <a:cubicBezTo>
                    <a:pt x="77" y="56"/>
                    <a:pt x="63" y="49"/>
                    <a:pt x="63" y="28"/>
                  </a:cubicBezTo>
                  <a:cubicBezTo>
                    <a:pt x="63" y="14"/>
                    <a:pt x="77" y="0"/>
                    <a:pt x="91" y="0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522" y="0"/>
                    <a:pt x="537" y="14"/>
                    <a:pt x="537" y="28"/>
                  </a:cubicBezTo>
                  <a:cubicBezTo>
                    <a:pt x="537" y="49"/>
                    <a:pt x="522" y="56"/>
                    <a:pt x="508" y="56"/>
                  </a:cubicBezTo>
                  <a:close/>
                  <a:moveTo>
                    <a:pt x="84" y="332"/>
                  </a:moveTo>
                  <a:lnTo>
                    <a:pt x="84" y="332"/>
                  </a:lnTo>
                  <a:cubicBezTo>
                    <a:pt x="84" y="332"/>
                    <a:pt x="84" y="332"/>
                    <a:pt x="91" y="332"/>
                  </a:cubicBezTo>
                  <a:cubicBezTo>
                    <a:pt x="91" y="332"/>
                    <a:pt x="91" y="332"/>
                    <a:pt x="98" y="332"/>
                  </a:cubicBezTo>
                  <a:cubicBezTo>
                    <a:pt x="98" y="325"/>
                    <a:pt x="106" y="325"/>
                    <a:pt x="113" y="325"/>
                  </a:cubicBezTo>
                  <a:cubicBezTo>
                    <a:pt x="113" y="466"/>
                    <a:pt x="113" y="466"/>
                    <a:pt x="113" y="466"/>
                  </a:cubicBezTo>
                  <a:cubicBezTo>
                    <a:pt x="487" y="466"/>
                    <a:pt x="487" y="466"/>
                    <a:pt x="487" y="466"/>
                  </a:cubicBezTo>
                  <a:cubicBezTo>
                    <a:pt x="487" y="325"/>
                    <a:pt x="487" y="325"/>
                    <a:pt x="487" y="325"/>
                  </a:cubicBezTo>
                  <a:cubicBezTo>
                    <a:pt x="494" y="325"/>
                    <a:pt x="494" y="325"/>
                    <a:pt x="501" y="332"/>
                  </a:cubicBezTo>
                  <a:cubicBezTo>
                    <a:pt x="501" y="332"/>
                    <a:pt x="501" y="332"/>
                    <a:pt x="508" y="332"/>
                  </a:cubicBezTo>
                  <a:lnTo>
                    <a:pt x="515" y="332"/>
                  </a:lnTo>
                  <a:lnTo>
                    <a:pt x="522" y="332"/>
                  </a:lnTo>
                  <a:cubicBezTo>
                    <a:pt x="530" y="332"/>
                    <a:pt x="537" y="332"/>
                    <a:pt x="544" y="332"/>
                  </a:cubicBezTo>
                  <a:cubicBezTo>
                    <a:pt x="544" y="523"/>
                    <a:pt x="544" y="523"/>
                    <a:pt x="544" y="523"/>
                  </a:cubicBezTo>
                  <a:cubicBezTo>
                    <a:pt x="544" y="537"/>
                    <a:pt x="530" y="551"/>
                    <a:pt x="515" y="551"/>
                  </a:cubicBezTo>
                  <a:cubicBezTo>
                    <a:pt x="84" y="551"/>
                    <a:pt x="84" y="551"/>
                    <a:pt x="84" y="551"/>
                  </a:cubicBezTo>
                  <a:cubicBezTo>
                    <a:pt x="63" y="551"/>
                    <a:pt x="56" y="537"/>
                    <a:pt x="56" y="523"/>
                  </a:cubicBezTo>
                  <a:cubicBezTo>
                    <a:pt x="56" y="332"/>
                    <a:pt x="56" y="332"/>
                    <a:pt x="56" y="332"/>
                  </a:cubicBezTo>
                  <a:cubicBezTo>
                    <a:pt x="63" y="332"/>
                    <a:pt x="63" y="332"/>
                    <a:pt x="70" y="332"/>
                  </a:cubicBezTo>
                  <a:cubicBezTo>
                    <a:pt x="77" y="332"/>
                    <a:pt x="77" y="332"/>
                    <a:pt x="84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" name="Freeform 5"/>
            <p:cNvSpPr>
              <a:spLocks noChangeArrowheads="1"/>
            </p:cNvSpPr>
            <p:nvPr/>
          </p:nvSpPr>
          <p:spPr bwMode="auto">
            <a:xfrm>
              <a:off x="7195629" y="2425733"/>
              <a:ext cx="394073" cy="377652"/>
            </a:xfrm>
            <a:custGeom>
              <a:avLst/>
              <a:gdLst>
                <a:gd name="T0" fmla="*/ 195525 w 636"/>
                <a:gd name="T1" fmla="*/ 139804 h 608"/>
                <a:gd name="T2" fmla="*/ 195525 w 636"/>
                <a:gd name="T3" fmla="*/ 139804 h 608"/>
                <a:gd name="T4" fmla="*/ 149519 w 636"/>
                <a:gd name="T5" fmla="*/ 193492 h 608"/>
                <a:gd name="T6" fmla="*/ 101357 w 636"/>
                <a:gd name="T7" fmla="*/ 216192 h 608"/>
                <a:gd name="T8" fmla="*/ 37739 w 636"/>
                <a:gd name="T9" fmla="*/ 81432 h 608"/>
                <a:gd name="T10" fmla="*/ 12580 w 636"/>
                <a:gd name="T11" fmla="*/ 86477 h 608"/>
                <a:gd name="T12" fmla="*/ 32707 w 636"/>
                <a:gd name="T13" fmla="*/ 50805 h 608"/>
                <a:gd name="T14" fmla="*/ 83745 w 636"/>
                <a:gd name="T15" fmla="*/ 30267 h 608"/>
                <a:gd name="T16" fmla="*/ 126876 w 636"/>
                <a:gd name="T17" fmla="*/ 147731 h 608"/>
                <a:gd name="T18" fmla="*/ 159943 w 636"/>
                <a:gd name="T19" fmla="*/ 81432 h 608"/>
                <a:gd name="T20" fmla="*/ 131908 w 636"/>
                <a:gd name="T21" fmla="*/ 76388 h 608"/>
                <a:gd name="T22" fmla="*/ 225717 w 636"/>
                <a:gd name="T23" fmla="*/ 58372 h 608"/>
                <a:gd name="T24" fmla="*/ 195525 w 636"/>
                <a:gd name="T25" fmla="*/ 139804 h 6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6" h="608">
                  <a:moveTo>
                    <a:pt x="544" y="388"/>
                  </a:moveTo>
                  <a:lnTo>
                    <a:pt x="544" y="388"/>
                  </a:lnTo>
                  <a:cubicBezTo>
                    <a:pt x="508" y="438"/>
                    <a:pt x="459" y="501"/>
                    <a:pt x="416" y="537"/>
                  </a:cubicBezTo>
                  <a:cubicBezTo>
                    <a:pt x="381" y="565"/>
                    <a:pt x="325" y="607"/>
                    <a:pt x="282" y="600"/>
                  </a:cubicBezTo>
                  <a:cubicBezTo>
                    <a:pt x="162" y="579"/>
                    <a:pt x="183" y="289"/>
                    <a:pt x="105" y="226"/>
                  </a:cubicBezTo>
                  <a:cubicBezTo>
                    <a:pt x="70" y="219"/>
                    <a:pt x="49" y="268"/>
                    <a:pt x="35" y="240"/>
                  </a:cubicBezTo>
                  <a:cubicBezTo>
                    <a:pt x="0" y="212"/>
                    <a:pt x="63" y="169"/>
                    <a:pt x="91" y="141"/>
                  </a:cubicBezTo>
                  <a:cubicBezTo>
                    <a:pt x="134" y="106"/>
                    <a:pt x="176" y="63"/>
                    <a:pt x="233" y="84"/>
                  </a:cubicBezTo>
                  <a:cubicBezTo>
                    <a:pt x="332" y="120"/>
                    <a:pt x="261" y="360"/>
                    <a:pt x="353" y="410"/>
                  </a:cubicBezTo>
                  <a:cubicBezTo>
                    <a:pt x="402" y="374"/>
                    <a:pt x="459" y="304"/>
                    <a:pt x="445" y="226"/>
                  </a:cubicBezTo>
                  <a:cubicBezTo>
                    <a:pt x="438" y="197"/>
                    <a:pt x="388" y="204"/>
                    <a:pt x="367" y="212"/>
                  </a:cubicBezTo>
                  <a:cubicBezTo>
                    <a:pt x="367" y="91"/>
                    <a:pt x="607" y="0"/>
                    <a:pt x="628" y="162"/>
                  </a:cubicBezTo>
                  <a:cubicBezTo>
                    <a:pt x="635" y="268"/>
                    <a:pt x="544" y="388"/>
                    <a:pt x="544" y="3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488882" y="2003727"/>
            <a:ext cx="2728517" cy="687461"/>
            <a:chOff x="7483989" y="3339882"/>
            <a:chExt cx="2728517" cy="687461"/>
          </a:xfrm>
        </p:grpSpPr>
        <p:sp>
          <p:nvSpPr>
            <p:cNvPr id="39" name="矩形 38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7483989" y="3339882"/>
              <a:ext cx="2050552" cy="429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488882" y="4415982"/>
            <a:ext cx="2728517" cy="687461"/>
            <a:chOff x="7483989" y="3339882"/>
            <a:chExt cx="2728517" cy="687461"/>
          </a:xfrm>
        </p:grpSpPr>
        <p:sp>
          <p:nvSpPr>
            <p:cNvPr id="42" name="矩形 41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95692" y="2003727"/>
            <a:ext cx="2728517" cy="687461"/>
            <a:chOff x="7483989" y="3339882"/>
            <a:chExt cx="2728517" cy="687461"/>
          </a:xfrm>
        </p:grpSpPr>
        <p:sp>
          <p:nvSpPr>
            <p:cNvPr id="46" name="矩形 45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95692" y="4415982"/>
            <a:ext cx="2728517" cy="687461"/>
            <a:chOff x="7483989" y="3339882"/>
            <a:chExt cx="2728517" cy="687461"/>
          </a:xfrm>
        </p:grpSpPr>
        <p:sp>
          <p:nvSpPr>
            <p:cNvPr id="49" name="矩形 48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 مبسط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24" name="直接连接符 23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altLang="zh-CN" sz="3200" b="1" dirty="0">
                <a:solidFill>
                  <a:schemeClr val="accent2"/>
                </a:solidFill>
                <a:latin typeface="微软雅黑"/>
                <a:ea typeface="微软雅黑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93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549320" y="1518469"/>
            <a:ext cx="3238500" cy="45158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7889787" y="1518469"/>
            <a:ext cx="3238500" cy="45158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占位符 1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图片占位符 12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3" name="组合 32"/>
          <p:cNvGrpSpPr/>
          <p:nvPr/>
        </p:nvGrpSpPr>
        <p:grpSpPr>
          <a:xfrm>
            <a:off x="4795241" y="3452543"/>
            <a:ext cx="2728517" cy="687461"/>
            <a:chOff x="7483989" y="3339882"/>
            <a:chExt cx="2728517" cy="687461"/>
          </a:xfrm>
        </p:grpSpPr>
        <p:sp>
          <p:nvSpPr>
            <p:cNvPr id="34" name="矩形 33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bg1"/>
                  </a:solidFill>
                  <a:latin typeface="+mn-ea"/>
                </a:rPr>
                <a:t>شرح مبسط للفقرة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483989" y="3339882"/>
              <a:ext cx="2050552" cy="429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bg1"/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8144778" y="3452543"/>
            <a:ext cx="2728517" cy="687461"/>
            <a:chOff x="7483989" y="3339882"/>
            <a:chExt cx="2728517" cy="687461"/>
          </a:xfrm>
        </p:grpSpPr>
        <p:sp>
          <p:nvSpPr>
            <p:cNvPr id="44" name="矩形 43"/>
            <p:cNvSpPr/>
            <p:nvPr/>
          </p:nvSpPr>
          <p:spPr>
            <a:xfrm>
              <a:off x="7483989" y="3732519"/>
              <a:ext cx="2728517" cy="294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bg1"/>
                  </a:solidFill>
                  <a:latin typeface="+mn-ea"/>
                </a:rPr>
                <a:t>شرح مبسط لهذه الفقرة</a:t>
              </a:r>
              <a:endParaRPr lang="zh-CN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483989" y="3339882"/>
              <a:ext cx="2050552" cy="43037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ar-KW" altLang="zh-CN" sz="2000" b="1" dirty="0">
                  <a:solidFill>
                    <a:schemeClr val="bg1"/>
                  </a:solidFill>
                  <a:latin typeface="+mn-ea"/>
                </a:rPr>
                <a:t>عنوان</a:t>
              </a:r>
              <a:endParaRPr lang="zh-CN" altLang="en-US" sz="20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47" name="椭圆 13"/>
          <p:cNvSpPr/>
          <p:nvPr/>
        </p:nvSpPr>
        <p:spPr>
          <a:xfrm>
            <a:off x="5229135" y="2326081"/>
            <a:ext cx="755387" cy="708526"/>
          </a:xfrm>
          <a:custGeom>
            <a:avLst/>
            <a:gdLst>
              <a:gd name="connsiteX0" fmla="*/ 258582 w 606298"/>
              <a:gd name="connsiteY0" fmla="*/ 455598 h 568686"/>
              <a:gd name="connsiteX1" fmla="*/ 303149 w 606298"/>
              <a:gd name="connsiteY1" fmla="*/ 490637 h 568686"/>
              <a:gd name="connsiteX2" fmla="*/ 347716 w 606298"/>
              <a:gd name="connsiteY2" fmla="*/ 455598 h 568686"/>
              <a:gd name="connsiteX3" fmla="*/ 311784 w 606298"/>
              <a:gd name="connsiteY3" fmla="*/ 456896 h 568686"/>
              <a:gd name="connsiteX4" fmla="*/ 294607 w 606298"/>
              <a:gd name="connsiteY4" fmla="*/ 456896 h 568686"/>
              <a:gd name="connsiteX5" fmla="*/ 258582 w 606298"/>
              <a:gd name="connsiteY5" fmla="*/ 455598 h 568686"/>
              <a:gd name="connsiteX6" fmla="*/ 482810 w 606298"/>
              <a:gd name="connsiteY6" fmla="*/ 426955 h 568686"/>
              <a:gd name="connsiteX7" fmla="*/ 402311 w 606298"/>
              <a:gd name="connsiteY7" fmla="*/ 449202 h 568686"/>
              <a:gd name="connsiteX8" fmla="*/ 391633 w 606298"/>
              <a:gd name="connsiteY8" fmla="*/ 460233 h 568686"/>
              <a:gd name="connsiteX9" fmla="*/ 333696 w 606298"/>
              <a:gd name="connsiteY9" fmla="*/ 510752 h 568686"/>
              <a:gd name="connsiteX10" fmla="*/ 407603 w 606298"/>
              <a:gd name="connsiteY10" fmla="*/ 533647 h 568686"/>
              <a:gd name="connsiteX11" fmla="*/ 445578 w 606298"/>
              <a:gd name="connsiteY11" fmla="*/ 523358 h 568686"/>
              <a:gd name="connsiteX12" fmla="*/ 482810 w 606298"/>
              <a:gd name="connsiteY12" fmla="*/ 426955 h 568686"/>
              <a:gd name="connsiteX13" fmla="*/ 123488 w 606298"/>
              <a:gd name="connsiteY13" fmla="*/ 426955 h 568686"/>
              <a:gd name="connsiteX14" fmla="*/ 160720 w 606298"/>
              <a:gd name="connsiteY14" fmla="*/ 523358 h 568686"/>
              <a:gd name="connsiteX15" fmla="*/ 198788 w 606298"/>
              <a:gd name="connsiteY15" fmla="*/ 533647 h 568686"/>
              <a:gd name="connsiteX16" fmla="*/ 272602 w 606298"/>
              <a:gd name="connsiteY16" fmla="*/ 510752 h 568686"/>
              <a:gd name="connsiteX17" fmla="*/ 214665 w 606298"/>
              <a:gd name="connsiteY17" fmla="*/ 460233 h 568686"/>
              <a:gd name="connsiteX18" fmla="*/ 204080 w 606298"/>
              <a:gd name="connsiteY18" fmla="*/ 449202 h 568686"/>
              <a:gd name="connsiteX19" fmla="*/ 123488 w 606298"/>
              <a:gd name="connsiteY19" fmla="*/ 426955 h 568686"/>
              <a:gd name="connsiteX20" fmla="*/ 469069 w 606298"/>
              <a:gd name="connsiteY20" fmla="*/ 346681 h 568686"/>
              <a:gd name="connsiteX21" fmla="*/ 450777 w 606298"/>
              <a:gd name="connsiteY21" fmla="*/ 374953 h 568686"/>
              <a:gd name="connsiteX22" fmla="*/ 449292 w 606298"/>
              <a:gd name="connsiteY22" fmla="*/ 377178 h 568686"/>
              <a:gd name="connsiteX23" fmla="*/ 425523 w 606298"/>
              <a:gd name="connsiteY23" fmla="*/ 409250 h 568686"/>
              <a:gd name="connsiteX24" fmla="*/ 479189 w 606298"/>
              <a:gd name="connsiteY24" fmla="*/ 391360 h 568686"/>
              <a:gd name="connsiteX25" fmla="*/ 469069 w 606298"/>
              <a:gd name="connsiteY25" fmla="*/ 346681 h 568686"/>
              <a:gd name="connsiteX26" fmla="*/ 137229 w 606298"/>
              <a:gd name="connsiteY26" fmla="*/ 346681 h 568686"/>
              <a:gd name="connsiteX27" fmla="*/ 127109 w 606298"/>
              <a:gd name="connsiteY27" fmla="*/ 391360 h 568686"/>
              <a:gd name="connsiteX28" fmla="*/ 180868 w 606298"/>
              <a:gd name="connsiteY28" fmla="*/ 409250 h 568686"/>
              <a:gd name="connsiteX29" fmla="*/ 157006 w 606298"/>
              <a:gd name="connsiteY29" fmla="*/ 377178 h 568686"/>
              <a:gd name="connsiteX30" fmla="*/ 155521 w 606298"/>
              <a:gd name="connsiteY30" fmla="*/ 375046 h 568686"/>
              <a:gd name="connsiteX31" fmla="*/ 137229 w 606298"/>
              <a:gd name="connsiteY31" fmla="*/ 346681 h 568686"/>
              <a:gd name="connsiteX32" fmla="*/ 303114 w 606298"/>
              <a:gd name="connsiteY32" fmla="*/ 237523 h 568686"/>
              <a:gd name="connsiteX33" fmla="*/ 350005 w 606298"/>
              <a:gd name="connsiteY33" fmla="*/ 284343 h 568686"/>
              <a:gd name="connsiteX34" fmla="*/ 303114 w 606298"/>
              <a:gd name="connsiteY34" fmla="*/ 331163 h 568686"/>
              <a:gd name="connsiteX35" fmla="*/ 256223 w 606298"/>
              <a:gd name="connsiteY35" fmla="*/ 284343 h 568686"/>
              <a:gd name="connsiteX36" fmla="*/ 303114 w 606298"/>
              <a:gd name="connsiteY36" fmla="*/ 237523 h 568686"/>
              <a:gd name="connsiteX37" fmla="*/ 517257 w 606298"/>
              <a:gd name="connsiteY37" fmla="*/ 210604 h 568686"/>
              <a:gd name="connsiteX38" fmla="*/ 516792 w 606298"/>
              <a:gd name="connsiteY38" fmla="*/ 213292 h 568686"/>
              <a:gd name="connsiteX39" fmla="*/ 490888 w 606298"/>
              <a:gd name="connsiteY39" fmla="*/ 303392 h 568686"/>
              <a:gd name="connsiteX40" fmla="*/ 511500 w 606298"/>
              <a:gd name="connsiteY40" fmla="*/ 374953 h 568686"/>
              <a:gd name="connsiteX41" fmla="*/ 572130 w 606298"/>
              <a:gd name="connsiteY41" fmla="*/ 290971 h 568686"/>
              <a:gd name="connsiteX42" fmla="*/ 517257 w 606298"/>
              <a:gd name="connsiteY42" fmla="*/ 210604 h 568686"/>
              <a:gd name="connsiteX43" fmla="*/ 89041 w 606298"/>
              <a:gd name="connsiteY43" fmla="*/ 210604 h 568686"/>
              <a:gd name="connsiteX44" fmla="*/ 34168 w 606298"/>
              <a:gd name="connsiteY44" fmla="*/ 290971 h 568686"/>
              <a:gd name="connsiteX45" fmla="*/ 94798 w 606298"/>
              <a:gd name="connsiteY45" fmla="*/ 374953 h 568686"/>
              <a:gd name="connsiteX46" fmla="*/ 115410 w 606298"/>
              <a:gd name="connsiteY46" fmla="*/ 303392 h 568686"/>
              <a:gd name="connsiteX47" fmla="*/ 89506 w 606298"/>
              <a:gd name="connsiteY47" fmla="*/ 213292 h 568686"/>
              <a:gd name="connsiteX48" fmla="*/ 419952 w 606298"/>
              <a:gd name="connsiteY48" fmla="*/ 171487 h 568686"/>
              <a:gd name="connsiteX49" fmla="*/ 438893 w 606298"/>
              <a:gd name="connsiteY49" fmla="*/ 199666 h 568686"/>
              <a:gd name="connsiteX50" fmla="*/ 470833 w 606298"/>
              <a:gd name="connsiteY50" fmla="*/ 256952 h 568686"/>
              <a:gd name="connsiteX51" fmla="*/ 484017 w 606298"/>
              <a:gd name="connsiteY51" fmla="*/ 200407 h 568686"/>
              <a:gd name="connsiteX52" fmla="*/ 484946 w 606298"/>
              <a:gd name="connsiteY52" fmla="*/ 193085 h 568686"/>
              <a:gd name="connsiteX53" fmla="*/ 419952 w 606298"/>
              <a:gd name="connsiteY53" fmla="*/ 171487 h 568686"/>
              <a:gd name="connsiteX54" fmla="*/ 186346 w 606298"/>
              <a:gd name="connsiteY54" fmla="*/ 171487 h 568686"/>
              <a:gd name="connsiteX55" fmla="*/ 121352 w 606298"/>
              <a:gd name="connsiteY55" fmla="*/ 193085 h 568686"/>
              <a:gd name="connsiteX56" fmla="*/ 122281 w 606298"/>
              <a:gd name="connsiteY56" fmla="*/ 200407 h 568686"/>
              <a:gd name="connsiteX57" fmla="*/ 135465 w 606298"/>
              <a:gd name="connsiteY57" fmla="*/ 256952 h 568686"/>
              <a:gd name="connsiteX58" fmla="*/ 167405 w 606298"/>
              <a:gd name="connsiteY58" fmla="*/ 199666 h 568686"/>
              <a:gd name="connsiteX59" fmla="*/ 186346 w 606298"/>
              <a:gd name="connsiteY59" fmla="*/ 171487 h 568686"/>
              <a:gd name="connsiteX60" fmla="*/ 303149 w 606298"/>
              <a:gd name="connsiteY60" fmla="*/ 159459 h 568686"/>
              <a:gd name="connsiteX61" fmla="*/ 236113 w 606298"/>
              <a:gd name="connsiteY61" fmla="*/ 162866 h 568686"/>
              <a:gd name="connsiteX62" fmla="*/ 196559 w 606298"/>
              <a:gd name="connsiteY62" fmla="*/ 218020 h 568686"/>
              <a:gd name="connsiteX63" fmla="*/ 153385 w 606298"/>
              <a:gd name="connsiteY63" fmla="*/ 301260 h 568686"/>
              <a:gd name="connsiteX64" fmla="*/ 184118 w 606298"/>
              <a:gd name="connsiteY64" fmla="*/ 356321 h 568686"/>
              <a:gd name="connsiteX65" fmla="*/ 222835 w 606298"/>
              <a:gd name="connsiteY65" fmla="*/ 406284 h 568686"/>
              <a:gd name="connsiteX66" fmla="*/ 227385 w 606298"/>
              <a:gd name="connsiteY66" fmla="*/ 411104 h 568686"/>
              <a:gd name="connsiteX67" fmla="*/ 234813 w 606298"/>
              <a:gd name="connsiteY67" fmla="*/ 419169 h 568686"/>
              <a:gd name="connsiteX68" fmla="*/ 294607 w 606298"/>
              <a:gd name="connsiteY68" fmla="*/ 422691 h 568686"/>
              <a:gd name="connsiteX69" fmla="*/ 311784 w 606298"/>
              <a:gd name="connsiteY69" fmla="*/ 422691 h 568686"/>
              <a:gd name="connsiteX70" fmla="*/ 371485 w 606298"/>
              <a:gd name="connsiteY70" fmla="*/ 419169 h 568686"/>
              <a:gd name="connsiteX71" fmla="*/ 378913 w 606298"/>
              <a:gd name="connsiteY71" fmla="*/ 411104 h 568686"/>
              <a:gd name="connsiteX72" fmla="*/ 383463 w 606298"/>
              <a:gd name="connsiteY72" fmla="*/ 406284 h 568686"/>
              <a:gd name="connsiteX73" fmla="*/ 422273 w 606298"/>
              <a:gd name="connsiteY73" fmla="*/ 356321 h 568686"/>
              <a:gd name="connsiteX74" fmla="*/ 452913 w 606298"/>
              <a:gd name="connsiteY74" fmla="*/ 301260 h 568686"/>
              <a:gd name="connsiteX75" fmla="*/ 409831 w 606298"/>
              <a:gd name="connsiteY75" fmla="*/ 218020 h 568686"/>
              <a:gd name="connsiteX76" fmla="*/ 370185 w 606298"/>
              <a:gd name="connsiteY76" fmla="*/ 162866 h 568686"/>
              <a:gd name="connsiteX77" fmla="*/ 303149 w 606298"/>
              <a:gd name="connsiteY77" fmla="*/ 159459 h 568686"/>
              <a:gd name="connsiteX78" fmla="*/ 303149 w 606298"/>
              <a:gd name="connsiteY78" fmla="*/ 95754 h 568686"/>
              <a:gd name="connsiteX79" fmla="*/ 269631 w 606298"/>
              <a:gd name="connsiteY79" fmla="*/ 125788 h 568686"/>
              <a:gd name="connsiteX80" fmla="*/ 336667 w 606298"/>
              <a:gd name="connsiteY80" fmla="*/ 125788 h 568686"/>
              <a:gd name="connsiteX81" fmla="*/ 303149 w 606298"/>
              <a:gd name="connsiteY81" fmla="*/ 95754 h 568686"/>
              <a:gd name="connsiteX82" fmla="*/ 413453 w 606298"/>
              <a:gd name="connsiteY82" fmla="*/ 34112 h 568686"/>
              <a:gd name="connsiteX83" fmla="*/ 326454 w 606298"/>
              <a:gd name="connsiteY83" fmla="*/ 70078 h 568686"/>
              <a:gd name="connsiteX84" fmla="*/ 388012 w 606298"/>
              <a:gd name="connsiteY84" fmla="*/ 130608 h 568686"/>
              <a:gd name="connsiteX85" fmla="*/ 490424 w 606298"/>
              <a:gd name="connsiteY85" fmla="*/ 158138 h 568686"/>
              <a:gd name="connsiteX86" fmla="*/ 490424 w 606298"/>
              <a:gd name="connsiteY86" fmla="*/ 156933 h 568686"/>
              <a:gd name="connsiteX87" fmla="*/ 453841 w 606298"/>
              <a:gd name="connsiteY87" fmla="*/ 45143 h 568686"/>
              <a:gd name="connsiteX88" fmla="*/ 413453 w 606298"/>
              <a:gd name="connsiteY88" fmla="*/ 34112 h 568686"/>
              <a:gd name="connsiteX89" fmla="*/ 192845 w 606298"/>
              <a:gd name="connsiteY89" fmla="*/ 34112 h 568686"/>
              <a:gd name="connsiteX90" fmla="*/ 152549 w 606298"/>
              <a:gd name="connsiteY90" fmla="*/ 45143 h 568686"/>
              <a:gd name="connsiteX91" fmla="*/ 115874 w 606298"/>
              <a:gd name="connsiteY91" fmla="*/ 156933 h 568686"/>
              <a:gd name="connsiteX92" fmla="*/ 115967 w 606298"/>
              <a:gd name="connsiteY92" fmla="*/ 158138 h 568686"/>
              <a:gd name="connsiteX93" fmla="*/ 218286 w 606298"/>
              <a:gd name="connsiteY93" fmla="*/ 130608 h 568686"/>
              <a:gd name="connsiteX94" fmla="*/ 279937 w 606298"/>
              <a:gd name="connsiteY94" fmla="*/ 70078 h 568686"/>
              <a:gd name="connsiteX95" fmla="*/ 192845 w 606298"/>
              <a:gd name="connsiteY95" fmla="*/ 34112 h 568686"/>
              <a:gd name="connsiteX96" fmla="*/ 192845 w 606298"/>
              <a:gd name="connsiteY96" fmla="*/ 0 h 568686"/>
              <a:gd name="connsiteX97" fmla="*/ 303149 w 606298"/>
              <a:gd name="connsiteY97" fmla="*/ 44494 h 568686"/>
              <a:gd name="connsiteX98" fmla="*/ 413453 w 606298"/>
              <a:gd name="connsiteY98" fmla="*/ 0 h 568686"/>
              <a:gd name="connsiteX99" fmla="*/ 472411 w 606298"/>
              <a:gd name="connsiteY99" fmla="*/ 16500 h 568686"/>
              <a:gd name="connsiteX100" fmla="*/ 515214 w 606298"/>
              <a:gd name="connsiteY100" fmla="*/ 78050 h 568686"/>
              <a:gd name="connsiteX101" fmla="*/ 524127 w 606298"/>
              <a:gd name="connsiteY101" fmla="*/ 167964 h 568686"/>
              <a:gd name="connsiteX102" fmla="*/ 524127 w 606298"/>
              <a:gd name="connsiteY102" fmla="*/ 174824 h 568686"/>
              <a:gd name="connsiteX103" fmla="*/ 606298 w 606298"/>
              <a:gd name="connsiteY103" fmla="*/ 290971 h 568686"/>
              <a:gd name="connsiteX104" fmla="*/ 516607 w 606298"/>
              <a:gd name="connsiteY104" fmla="*/ 411382 h 568686"/>
              <a:gd name="connsiteX105" fmla="*/ 516792 w 606298"/>
              <a:gd name="connsiteY105" fmla="*/ 413792 h 568686"/>
              <a:gd name="connsiteX106" fmla="*/ 464519 w 606298"/>
              <a:gd name="connsiteY106" fmla="*/ 553299 h 568686"/>
              <a:gd name="connsiteX107" fmla="*/ 408903 w 606298"/>
              <a:gd name="connsiteY107" fmla="*/ 568686 h 568686"/>
              <a:gd name="connsiteX108" fmla="*/ 303149 w 606298"/>
              <a:gd name="connsiteY108" fmla="*/ 532628 h 568686"/>
              <a:gd name="connsiteX109" fmla="*/ 197395 w 606298"/>
              <a:gd name="connsiteY109" fmla="*/ 568686 h 568686"/>
              <a:gd name="connsiteX110" fmla="*/ 141779 w 606298"/>
              <a:gd name="connsiteY110" fmla="*/ 553299 h 568686"/>
              <a:gd name="connsiteX111" fmla="*/ 89506 w 606298"/>
              <a:gd name="connsiteY111" fmla="*/ 413700 h 568686"/>
              <a:gd name="connsiteX112" fmla="*/ 89784 w 606298"/>
              <a:gd name="connsiteY112" fmla="*/ 411382 h 568686"/>
              <a:gd name="connsiteX113" fmla="*/ 0 w 606298"/>
              <a:gd name="connsiteY113" fmla="*/ 290971 h 568686"/>
              <a:gd name="connsiteX114" fmla="*/ 82171 w 606298"/>
              <a:gd name="connsiteY114" fmla="*/ 174824 h 568686"/>
              <a:gd name="connsiteX115" fmla="*/ 82171 w 606298"/>
              <a:gd name="connsiteY115" fmla="*/ 167964 h 568686"/>
              <a:gd name="connsiteX116" fmla="*/ 91084 w 606298"/>
              <a:gd name="connsiteY116" fmla="*/ 78050 h 568686"/>
              <a:gd name="connsiteX117" fmla="*/ 133887 w 606298"/>
              <a:gd name="connsiteY117" fmla="*/ 16500 h 568686"/>
              <a:gd name="connsiteX118" fmla="*/ 192845 w 606298"/>
              <a:gd name="connsiteY118" fmla="*/ 0 h 568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606298" h="568686">
                <a:moveTo>
                  <a:pt x="258582" y="455598"/>
                </a:moveTo>
                <a:cubicBezTo>
                  <a:pt x="273159" y="469039"/>
                  <a:pt x="288200" y="480811"/>
                  <a:pt x="303149" y="490637"/>
                </a:cubicBezTo>
                <a:cubicBezTo>
                  <a:pt x="318190" y="480811"/>
                  <a:pt x="333139" y="469039"/>
                  <a:pt x="347716" y="455598"/>
                </a:cubicBezTo>
                <a:cubicBezTo>
                  <a:pt x="335274" y="456432"/>
                  <a:pt x="323483" y="456896"/>
                  <a:pt x="311784" y="456896"/>
                </a:cubicBezTo>
                <a:lnTo>
                  <a:pt x="294607" y="456896"/>
                </a:lnTo>
                <a:cubicBezTo>
                  <a:pt x="282908" y="456896"/>
                  <a:pt x="271024" y="456432"/>
                  <a:pt x="258582" y="455598"/>
                </a:cubicBezTo>
                <a:close/>
                <a:moveTo>
                  <a:pt x="482810" y="426955"/>
                </a:moveTo>
                <a:cubicBezTo>
                  <a:pt x="458020" y="436688"/>
                  <a:pt x="431001" y="444104"/>
                  <a:pt x="402311" y="449202"/>
                </a:cubicBezTo>
                <a:lnTo>
                  <a:pt x="391633" y="460233"/>
                </a:lnTo>
                <a:cubicBezTo>
                  <a:pt x="373249" y="479421"/>
                  <a:pt x="353751" y="496384"/>
                  <a:pt x="333696" y="510752"/>
                </a:cubicBezTo>
                <a:cubicBezTo>
                  <a:pt x="360436" y="525768"/>
                  <a:pt x="385877" y="533647"/>
                  <a:pt x="407603" y="533647"/>
                </a:cubicBezTo>
                <a:cubicBezTo>
                  <a:pt x="421995" y="533647"/>
                  <a:pt x="434808" y="530218"/>
                  <a:pt x="445578" y="523358"/>
                </a:cubicBezTo>
                <a:cubicBezTo>
                  <a:pt x="470833" y="507507"/>
                  <a:pt x="484017" y="473303"/>
                  <a:pt x="482810" y="426955"/>
                </a:cubicBezTo>
                <a:close/>
                <a:moveTo>
                  <a:pt x="123488" y="426955"/>
                </a:moveTo>
                <a:cubicBezTo>
                  <a:pt x="122281" y="473303"/>
                  <a:pt x="135465" y="507507"/>
                  <a:pt x="160720" y="523358"/>
                </a:cubicBezTo>
                <a:cubicBezTo>
                  <a:pt x="171490" y="530218"/>
                  <a:pt x="184303" y="533647"/>
                  <a:pt x="198788" y="533647"/>
                </a:cubicBezTo>
                <a:cubicBezTo>
                  <a:pt x="220421" y="533647"/>
                  <a:pt x="245862" y="525768"/>
                  <a:pt x="272602" y="510752"/>
                </a:cubicBezTo>
                <a:cubicBezTo>
                  <a:pt x="252547" y="496384"/>
                  <a:pt x="233142" y="479421"/>
                  <a:pt x="214665" y="460233"/>
                </a:cubicBezTo>
                <a:lnTo>
                  <a:pt x="204080" y="449202"/>
                </a:lnTo>
                <a:cubicBezTo>
                  <a:pt x="175297" y="444104"/>
                  <a:pt x="148278" y="436688"/>
                  <a:pt x="123488" y="426955"/>
                </a:cubicBezTo>
                <a:close/>
                <a:moveTo>
                  <a:pt x="469069" y="346681"/>
                </a:moveTo>
                <a:cubicBezTo>
                  <a:pt x="463591" y="356043"/>
                  <a:pt x="457555" y="365313"/>
                  <a:pt x="450777" y="374953"/>
                </a:cubicBezTo>
                <a:lnTo>
                  <a:pt x="449292" y="377178"/>
                </a:lnTo>
                <a:cubicBezTo>
                  <a:pt x="437686" y="393770"/>
                  <a:pt x="434529" y="398405"/>
                  <a:pt x="425523" y="409250"/>
                </a:cubicBezTo>
                <a:cubicBezTo>
                  <a:pt x="444464" y="404523"/>
                  <a:pt x="462476" y="398497"/>
                  <a:pt x="479189" y="391360"/>
                </a:cubicBezTo>
                <a:cubicBezTo>
                  <a:pt x="476961" y="376992"/>
                  <a:pt x="473525" y="361976"/>
                  <a:pt x="469069" y="346681"/>
                </a:cubicBezTo>
                <a:close/>
                <a:moveTo>
                  <a:pt x="137229" y="346681"/>
                </a:moveTo>
                <a:cubicBezTo>
                  <a:pt x="132773" y="361976"/>
                  <a:pt x="129337" y="376992"/>
                  <a:pt x="127109" y="391360"/>
                </a:cubicBezTo>
                <a:cubicBezTo>
                  <a:pt x="143822" y="398497"/>
                  <a:pt x="161834" y="404523"/>
                  <a:pt x="180868" y="409250"/>
                </a:cubicBezTo>
                <a:cubicBezTo>
                  <a:pt x="171769" y="398312"/>
                  <a:pt x="168426" y="393492"/>
                  <a:pt x="157006" y="377178"/>
                </a:cubicBezTo>
                <a:lnTo>
                  <a:pt x="155521" y="375046"/>
                </a:lnTo>
                <a:cubicBezTo>
                  <a:pt x="148743" y="365313"/>
                  <a:pt x="142800" y="356043"/>
                  <a:pt x="137229" y="346681"/>
                </a:cubicBezTo>
                <a:close/>
                <a:moveTo>
                  <a:pt x="303114" y="237523"/>
                </a:moveTo>
                <a:cubicBezTo>
                  <a:pt x="329011" y="237523"/>
                  <a:pt x="350005" y="258485"/>
                  <a:pt x="350005" y="284343"/>
                </a:cubicBezTo>
                <a:cubicBezTo>
                  <a:pt x="350005" y="310201"/>
                  <a:pt x="329011" y="331163"/>
                  <a:pt x="303114" y="331163"/>
                </a:cubicBezTo>
                <a:cubicBezTo>
                  <a:pt x="277217" y="331163"/>
                  <a:pt x="256223" y="310201"/>
                  <a:pt x="256223" y="284343"/>
                </a:cubicBezTo>
                <a:cubicBezTo>
                  <a:pt x="256223" y="258485"/>
                  <a:pt x="277217" y="237523"/>
                  <a:pt x="303114" y="237523"/>
                </a:cubicBezTo>
                <a:close/>
                <a:moveTo>
                  <a:pt x="517257" y="210604"/>
                </a:moveTo>
                <a:lnTo>
                  <a:pt x="516792" y="213292"/>
                </a:lnTo>
                <a:cubicBezTo>
                  <a:pt x="511593" y="245550"/>
                  <a:pt x="503144" y="275027"/>
                  <a:pt x="490888" y="303392"/>
                </a:cubicBezTo>
                <a:cubicBezTo>
                  <a:pt x="500173" y="327771"/>
                  <a:pt x="507043" y="351872"/>
                  <a:pt x="511500" y="374953"/>
                </a:cubicBezTo>
                <a:cubicBezTo>
                  <a:pt x="550682" y="351223"/>
                  <a:pt x="572130" y="321560"/>
                  <a:pt x="572130" y="290971"/>
                </a:cubicBezTo>
                <a:cubicBezTo>
                  <a:pt x="572130" y="262143"/>
                  <a:pt x="552725" y="233778"/>
                  <a:pt x="517257" y="210604"/>
                </a:cubicBezTo>
                <a:close/>
                <a:moveTo>
                  <a:pt x="89041" y="210604"/>
                </a:moveTo>
                <a:cubicBezTo>
                  <a:pt x="53573" y="233778"/>
                  <a:pt x="34168" y="262143"/>
                  <a:pt x="34168" y="290971"/>
                </a:cubicBezTo>
                <a:cubicBezTo>
                  <a:pt x="34168" y="321560"/>
                  <a:pt x="55616" y="351223"/>
                  <a:pt x="94798" y="374953"/>
                </a:cubicBezTo>
                <a:cubicBezTo>
                  <a:pt x="99255" y="351872"/>
                  <a:pt x="106218" y="327771"/>
                  <a:pt x="115410" y="303392"/>
                </a:cubicBezTo>
                <a:cubicBezTo>
                  <a:pt x="103247" y="275027"/>
                  <a:pt x="94705" y="245550"/>
                  <a:pt x="89506" y="213292"/>
                </a:cubicBezTo>
                <a:close/>
                <a:moveTo>
                  <a:pt x="419952" y="171487"/>
                </a:moveTo>
                <a:cubicBezTo>
                  <a:pt x="426451" y="180571"/>
                  <a:pt x="432765" y="190026"/>
                  <a:pt x="438893" y="199666"/>
                </a:cubicBezTo>
                <a:cubicBezTo>
                  <a:pt x="450777" y="218576"/>
                  <a:pt x="461548" y="237856"/>
                  <a:pt x="470833" y="256952"/>
                </a:cubicBezTo>
                <a:cubicBezTo>
                  <a:pt x="477146" y="237949"/>
                  <a:pt x="481510" y="219410"/>
                  <a:pt x="484017" y="200407"/>
                </a:cubicBezTo>
                <a:lnTo>
                  <a:pt x="484946" y="193085"/>
                </a:lnTo>
                <a:cubicBezTo>
                  <a:pt x="465633" y="184278"/>
                  <a:pt x="443814" y="177048"/>
                  <a:pt x="419952" y="171487"/>
                </a:cubicBezTo>
                <a:close/>
                <a:moveTo>
                  <a:pt x="186346" y="171487"/>
                </a:moveTo>
                <a:cubicBezTo>
                  <a:pt x="162577" y="177048"/>
                  <a:pt x="140758" y="184278"/>
                  <a:pt x="121352" y="193085"/>
                </a:cubicBezTo>
                <a:lnTo>
                  <a:pt x="122281" y="200407"/>
                </a:lnTo>
                <a:cubicBezTo>
                  <a:pt x="124881" y="219410"/>
                  <a:pt x="129152" y="237949"/>
                  <a:pt x="135465" y="256952"/>
                </a:cubicBezTo>
                <a:cubicBezTo>
                  <a:pt x="144750" y="237856"/>
                  <a:pt x="155521" y="218576"/>
                  <a:pt x="167405" y="199666"/>
                </a:cubicBezTo>
                <a:cubicBezTo>
                  <a:pt x="173533" y="190026"/>
                  <a:pt x="179847" y="180571"/>
                  <a:pt x="186346" y="171487"/>
                </a:cubicBezTo>
                <a:close/>
                <a:moveTo>
                  <a:pt x="303149" y="159459"/>
                </a:moveTo>
                <a:cubicBezTo>
                  <a:pt x="279473" y="159459"/>
                  <a:pt x="255797" y="160595"/>
                  <a:pt x="236113" y="162866"/>
                </a:cubicBezTo>
                <a:cubicBezTo>
                  <a:pt x="222000" y="180200"/>
                  <a:pt x="208630" y="198739"/>
                  <a:pt x="196559" y="218020"/>
                </a:cubicBezTo>
                <a:cubicBezTo>
                  <a:pt x="179754" y="244438"/>
                  <a:pt x="165270" y="272432"/>
                  <a:pt x="153385" y="301260"/>
                </a:cubicBezTo>
                <a:cubicBezTo>
                  <a:pt x="162020" y="318965"/>
                  <a:pt x="172047" y="337040"/>
                  <a:pt x="184118" y="356321"/>
                </a:cubicBezTo>
                <a:cubicBezTo>
                  <a:pt x="199809" y="381534"/>
                  <a:pt x="207980" y="390340"/>
                  <a:pt x="222835" y="406284"/>
                </a:cubicBezTo>
                <a:cubicBezTo>
                  <a:pt x="224321" y="407767"/>
                  <a:pt x="225807" y="409436"/>
                  <a:pt x="227385" y="411104"/>
                </a:cubicBezTo>
                <a:lnTo>
                  <a:pt x="234813" y="419169"/>
                </a:lnTo>
                <a:cubicBezTo>
                  <a:pt x="254218" y="421486"/>
                  <a:pt x="274273" y="422691"/>
                  <a:pt x="294607" y="422691"/>
                </a:cubicBezTo>
                <a:lnTo>
                  <a:pt x="311784" y="422691"/>
                </a:lnTo>
                <a:cubicBezTo>
                  <a:pt x="332025" y="422691"/>
                  <a:pt x="352080" y="421486"/>
                  <a:pt x="371485" y="419169"/>
                </a:cubicBezTo>
                <a:lnTo>
                  <a:pt x="378913" y="411104"/>
                </a:lnTo>
                <a:cubicBezTo>
                  <a:pt x="380491" y="409436"/>
                  <a:pt x="382070" y="407767"/>
                  <a:pt x="383463" y="406284"/>
                </a:cubicBezTo>
                <a:cubicBezTo>
                  <a:pt x="398318" y="390340"/>
                  <a:pt x="406489" y="381534"/>
                  <a:pt x="422273" y="356321"/>
                </a:cubicBezTo>
                <a:cubicBezTo>
                  <a:pt x="434343" y="337040"/>
                  <a:pt x="444371" y="318965"/>
                  <a:pt x="452913" y="301260"/>
                </a:cubicBezTo>
                <a:cubicBezTo>
                  <a:pt x="441028" y="272432"/>
                  <a:pt x="426544" y="244438"/>
                  <a:pt x="409831" y="218020"/>
                </a:cubicBezTo>
                <a:cubicBezTo>
                  <a:pt x="397668" y="198739"/>
                  <a:pt x="384391" y="180200"/>
                  <a:pt x="370185" y="162866"/>
                </a:cubicBezTo>
                <a:cubicBezTo>
                  <a:pt x="350502" y="160595"/>
                  <a:pt x="326825" y="159459"/>
                  <a:pt x="303149" y="159459"/>
                </a:cubicBezTo>
                <a:close/>
                <a:moveTo>
                  <a:pt x="303149" y="95754"/>
                </a:moveTo>
                <a:cubicBezTo>
                  <a:pt x="291729" y="104931"/>
                  <a:pt x="280494" y="115035"/>
                  <a:pt x="269631" y="125788"/>
                </a:cubicBezTo>
                <a:cubicBezTo>
                  <a:pt x="288758" y="124861"/>
                  <a:pt x="317540" y="124861"/>
                  <a:pt x="336667" y="125788"/>
                </a:cubicBezTo>
                <a:cubicBezTo>
                  <a:pt x="325897" y="115035"/>
                  <a:pt x="314662" y="104931"/>
                  <a:pt x="303149" y="95754"/>
                </a:cubicBezTo>
                <a:close/>
                <a:moveTo>
                  <a:pt x="413453" y="34112"/>
                </a:moveTo>
                <a:cubicBezTo>
                  <a:pt x="388941" y="34112"/>
                  <a:pt x="359693" y="46162"/>
                  <a:pt x="326454" y="70078"/>
                </a:cubicBezTo>
                <a:cubicBezTo>
                  <a:pt x="347530" y="87226"/>
                  <a:pt x="368235" y="107619"/>
                  <a:pt x="388012" y="130608"/>
                </a:cubicBezTo>
                <a:cubicBezTo>
                  <a:pt x="425801" y="136077"/>
                  <a:pt x="460155" y="145346"/>
                  <a:pt x="490424" y="158138"/>
                </a:cubicBezTo>
                <a:lnTo>
                  <a:pt x="490424" y="156933"/>
                </a:lnTo>
                <a:cubicBezTo>
                  <a:pt x="493023" y="105117"/>
                  <a:pt x="478632" y="61179"/>
                  <a:pt x="453841" y="45143"/>
                </a:cubicBezTo>
                <a:cubicBezTo>
                  <a:pt x="442607" y="37820"/>
                  <a:pt x="428958" y="34112"/>
                  <a:pt x="413453" y="34112"/>
                </a:cubicBezTo>
                <a:close/>
                <a:moveTo>
                  <a:pt x="192845" y="34112"/>
                </a:moveTo>
                <a:cubicBezTo>
                  <a:pt x="177340" y="34112"/>
                  <a:pt x="163784" y="37820"/>
                  <a:pt x="152549" y="45143"/>
                </a:cubicBezTo>
                <a:cubicBezTo>
                  <a:pt x="127759" y="61179"/>
                  <a:pt x="113368" y="105117"/>
                  <a:pt x="115874" y="156933"/>
                </a:cubicBezTo>
                <a:lnTo>
                  <a:pt x="115967" y="158138"/>
                </a:lnTo>
                <a:cubicBezTo>
                  <a:pt x="146143" y="145346"/>
                  <a:pt x="180497" y="136077"/>
                  <a:pt x="218286" y="130608"/>
                </a:cubicBezTo>
                <a:cubicBezTo>
                  <a:pt x="238062" y="107619"/>
                  <a:pt x="258768" y="87226"/>
                  <a:pt x="279937" y="70078"/>
                </a:cubicBezTo>
                <a:cubicBezTo>
                  <a:pt x="246697" y="46162"/>
                  <a:pt x="217450" y="34112"/>
                  <a:pt x="192845" y="34112"/>
                </a:cubicBezTo>
                <a:close/>
                <a:moveTo>
                  <a:pt x="192845" y="0"/>
                </a:moveTo>
                <a:cubicBezTo>
                  <a:pt x="225342" y="0"/>
                  <a:pt x="262482" y="14924"/>
                  <a:pt x="303149" y="44494"/>
                </a:cubicBezTo>
                <a:cubicBezTo>
                  <a:pt x="343816" y="14924"/>
                  <a:pt x="380956" y="0"/>
                  <a:pt x="413453" y="0"/>
                </a:cubicBezTo>
                <a:cubicBezTo>
                  <a:pt x="435643" y="0"/>
                  <a:pt x="455513" y="5562"/>
                  <a:pt x="472411" y="16500"/>
                </a:cubicBezTo>
                <a:cubicBezTo>
                  <a:pt x="491445" y="28828"/>
                  <a:pt x="506208" y="50148"/>
                  <a:pt x="515214" y="78050"/>
                </a:cubicBezTo>
                <a:cubicBezTo>
                  <a:pt x="523756" y="104468"/>
                  <a:pt x="526820" y="135613"/>
                  <a:pt x="524127" y="167964"/>
                </a:cubicBezTo>
                <a:lnTo>
                  <a:pt x="524127" y="174824"/>
                </a:lnTo>
                <a:cubicBezTo>
                  <a:pt x="577144" y="205506"/>
                  <a:pt x="606298" y="246662"/>
                  <a:pt x="606298" y="290971"/>
                </a:cubicBezTo>
                <a:cubicBezTo>
                  <a:pt x="606298" y="337597"/>
                  <a:pt x="574451" y="380236"/>
                  <a:pt x="516607" y="411382"/>
                </a:cubicBezTo>
                <a:cubicBezTo>
                  <a:pt x="516700" y="412216"/>
                  <a:pt x="516792" y="412958"/>
                  <a:pt x="516792" y="413792"/>
                </a:cubicBezTo>
                <a:cubicBezTo>
                  <a:pt x="521528" y="479513"/>
                  <a:pt x="503051" y="529105"/>
                  <a:pt x="464519" y="553299"/>
                </a:cubicBezTo>
                <a:cubicBezTo>
                  <a:pt x="448363" y="563495"/>
                  <a:pt x="429701" y="568686"/>
                  <a:pt x="408903" y="568686"/>
                </a:cubicBezTo>
                <a:cubicBezTo>
                  <a:pt x="376870" y="568686"/>
                  <a:pt x="340381" y="556172"/>
                  <a:pt x="303149" y="532628"/>
                </a:cubicBezTo>
                <a:cubicBezTo>
                  <a:pt x="266010" y="556172"/>
                  <a:pt x="229428" y="568686"/>
                  <a:pt x="197395" y="568686"/>
                </a:cubicBezTo>
                <a:cubicBezTo>
                  <a:pt x="176690" y="568686"/>
                  <a:pt x="157935" y="563495"/>
                  <a:pt x="141779" y="553299"/>
                </a:cubicBezTo>
                <a:cubicBezTo>
                  <a:pt x="103340" y="529105"/>
                  <a:pt x="84770" y="479513"/>
                  <a:pt x="89506" y="413700"/>
                </a:cubicBezTo>
                <a:cubicBezTo>
                  <a:pt x="89598" y="412958"/>
                  <a:pt x="89691" y="412124"/>
                  <a:pt x="89784" y="411382"/>
                </a:cubicBezTo>
                <a:cubicBezTo>
                  <a:pt x="31847" y="380236"/>
                  <a:pt x="0" y="337597"/>
                  <a:pt x="0" y="290971"/>
                </a:cubicBezTo>
                <a:cubicBezTo>
                  <a:pt x="0" y="246662"/>
                  <a:pt x="29154" y="205506"/>
                  <a:pt x="82171" y="174824"/>
                </a:cubicBezTo>
                <a:lnTo>
                  <a:pt x="82171" y="167964"/>
                </a:lnTo>
                <a:cubicBezTo>
                  <a:pt x="79478" y="135613"/>
                  <a:pt x="82542" y="104468"/>
                  <a:pt x="91084" y="78050"/>
                </a:cubicBezTo>
                <a:cubicBezTo>
                  <a:pt x="100090" y="50148"/>
                  <a:pt x="114946" y="28828"/>
                  <a:pt x="133887" y="16500"/>
                </a:cubicBezTo>
                <a:cubicBezTo>
                  <a:pt x="150785" y="5562"/>
                  <a:pt x="170655" y="0"/>
                  <a:pt x="19284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8" name="椭圆 45"/>
          <p:cNvSpPr/>
          <p:nvPr/>
        </p:nvSpPr>
        <p:spPr>
          <a:xfrm>
            <a:off x="8551177" y="2313474"/>
            <a:ext cx="755387" cy="733741"/>
          </a:xfrm>
          <a:custGeom>
            <a:avLst/>
            <a:gdLst>
              <a:gd name="connsiteX0" fmla="*/ 357006 w 608274"/>
              <a:gd name="connsiteY0" fmla="*/ 315793 h 590844"/>
              <a:gd name="connsiteX1" fmla="*/ 344664 w 608274"/>
              <a:gd name="connsiteY1" fmla="*/ 351821 h 590844"/>
              <a:gd name="connsiteX2" fmla="*/ 552405 w 608274"/>
              <a:gd name="connsiteY2" fmla="*/ 559238 h 590844"/>
              <a:gd name="connsiteX3" fmla="*/ 554572 w 608274"/>
              <a:gd name="connsiteY3" fmla="*/ 560178 h 590844"/>
              <a:gd name="connsiteX4" fmla="*/ 554666 w 608274"/>
              <a:gd name="connsiteY4" fmla="*/ 560178 h 590844"/>
              <a:gd name="connsiteX5" fmla="*/ 556928 w 608274"/>
              <a:gd name="connsiteY5" fmla="*/ 559238 h 590844"/>
              <a:gd name="connsiteX6" fmla="*/ 576618 w 608274"/>
              <a:gd name="connsiteY6" fmla="*/ 539578 h 590844"/>
              <a:gd name="connsiteX7" fmla="*/ 577560 w 608274"/>
              <a:gd name="connsiteY7" fmla="*/ 537320 h 590844"/>
              <a:gd name="connsiteX8" fmla="*/ 576618 w 608274"/>
              <a:gd name="connsiteY8" fmla="*/ 535063 h 590844"/>
              <a:gd name="connsiteX9" fmla="*/ 347019 w 608274"/>
              <a:gd name="connsiteY9" fmla="*/ 272617 h 590844"/>
              <a:gd name="connsiteX10" fmla="*/ 361339 w 608274"/>
              <a:gd name="connsiteY10" fmla="*/ 276756 h 590844"/>
              <a:gd name="connsiteX11" fmla="*/ 370572 w 608274"/>
              <a:gd name="connsiteY11" fmla="*/ 285974 h 590844"/>
              <a:gd name="connsiteX12" fmla="*/ 598287 w 608274"/>
              <a:gd name="connsiteY12" fmla="*/ 513333 h 590844"/>
              <a:gd name="connsiteX13" fmla="*/ 608274 w 608274"/>
              <a:gd name="connsiteY13" fmla="*/ 537320 h 590844"/>
              <a:gd name="connsiteX14" fmla="*/ 598287 w 608274"/>
              <a:gd name="connsiteY14" fmla="*/ 561213 h 590844"/>
              <a:gd name="connsiteX15" fmla="*/ 578691 w 608274"/>
              <a:gd name="connsiteY15" fmla="*/ 580873 h 590844"/>
              <a:gd name="connsiteX16" fmla="*/ 554666 w 608274"/>
              <a:gd name="connsiteY16" fmla="*/ 590844 h 590844"/>
              <a:gd name="connsiteX17" fmla="*/ 554572 w 608274"/>
              <a:gd name="connsiteY17" fmla="*/ 590844 h 590844"/>
              <a:gd name="connsiteX18" fmla="*/ 530736 w 608274"/>
              <a:gd name="connsiteY18" fmla="*/ 580873 h 590844"/>
              <a:gd name="connsiteX19" fmla="*/ 316211 w 608274"/>
              <a:gd name="connsiteY19" fmla="*/ 366683 h 590844"/>
              <a:gd name="connsiteX20" fmla="*/ 312442 w 608274"/>
              <a:gd name="connsiteY20" fmla="*/ 350880 h 590844"/>
              <a:gd name="connsiteX21" fmla="*/ 327328 w 608274"/>
              <a:gd name="connsiteY21" fmla="*/ 307610 h 590844"/>
              <a:gd name="connsiteX22" fmla="*/ 335902 w 608274"/>
              <a:gd name="connsiteY22" fmla="*/ 282588 h 590844"/>
              <a:gd name="connsiteX23" fmla="*/ 347019 w 608274"/>
              <a:gd name="connsiteY23" fmla="*/ 272617 h 590844"/>
              <a:gd name="connsiteX24" fmla="*/ 74870 w 608274"/>
              <a:gd name="connsiteY24" fmla="*/ 82350 h 590844"/>
              <a:gd name="connsiteX25" fmla="*/ 426850 w 608274"/>
              <a:gd name="connsiteY25" fmla="*/ 82350 h 590844"/>
              <a:gd name="connsiteX26" fmla="*/ 426850 w 608274"/>
              <a:gd name="connsiteY26" fmla="*/ 306027 h 590844"/>
              <a:gd name="connsiteX27" fmla="*/ 379461 w 608274"/>
              <a:gd name="connsiteY27" fmla="*/ 258714 h 590844"/>
              <a:gd name="connsiteX28" fmla="*/ 341210 w 608274"/>
              <a:gd name="connsiteY28" fmla="*/ 247709 h 590844"/>
              <a:gd name="connsiteX29" fmla="*/ 315867 w 608274"/>
              <a:gd name="connsiteY29" fmla="*/ 265957 h 590844"/>
              <a:gd name="connsiteX30" fmla="*/ 204507 w 608274"/>
              <a:gd name="connsiteY30" fmla="*/ 235763 h 590844"/>
              <a:gd name="connsiteX31" fmla="*/ 195274 w 608274"/>
              <a:gd name="connsiteY31" fmla="*/ 230590 h 590844"/>
              <a:gd name="connsiteX32" fmla="*/ 213740 w 608274"/>
              <a:gd name="connsiteY32" fmla="*/ 231154 h 590844"/>
              <a:gd name="connsiteX33" fmla="*/ 225517 w 608274"/>
              <a:gd name="connsiteY33" fmla="*/ 231719 h 590844"/>
              <a:gd name="connsiteX34" fmla="*/ 248599 w 608274"/>
              <a:gd name="connsiteY34" fmla="*/ 232377 h 590844"/>
              <a:gd name="connsiteX35" fmla="*/ 322085 w 608274"/>
              <a:gd name="connsiteY35" fmla="*/ 227674 h 590844"/>
              <a:gd name="connsiteX36" fmla="*/ 361749 w 608274"/>
              <a:gd name="connsiteY36" fmla="*/ 186852 h 590844"/>
              <a:gd name="connsiteX37" fmla="*/ 323216 w 608274"/>
              <a:gd name="connsiteY37" fmla="*/ 133049 h 590844"/>
              <a:gd name="connsiteX38" fmla="*/ 205167 w 608274"/>
              <a:gd name="connsiteY38" fmla="*/ 122514 h 590844"/>
              <a:gd name="connsiteX39" fmla="*/ 158248 w 608274"/>
              <a:gd name="connsiteY39" fmla="*/ 124395 h 590844"/>
              <a:gd name="connsiteX40" fmla="*/ 157683 w 608274"/>
              <a:gd name="connsiteY40" fmla="*/ 124395 h 590844"/>
              <a:gd name="connsiteX41" fmla="*/ 137239 w 608274"/>
              <a:gd name="connsiteY41" fmla="*/ 144336 h 590844"/>
              <a:gd name="connsiteX42" fmla="*/ 157212 w 608274"/>
              <a:gd name="connsiteY42" fmla="*/ 165312 h 590844"/>
              <a:gd name="connsiteX43" fmla="*/ 208087 w 608274"/>
              <a:gd name="connsiteY43" fmla="*/ 163336 h 590844"/>
              <a:gd name="connsiteX44" fmla="*/ 306634 w 608274"/>
              <a:gd name="connsiteY44" fmla="*/ 170485 h 590844"/>
              <a:gd name="connsiteX45" fmla="*/ 321049 w 608274"/>
              <a:gd name="connsiteY45" fmla="*/ 183465 h 590844"/>
              <a:gd name="connsiteX46" fmla="*/ 311251 w 608274"/>
              <a:gd name="connsiteY46" fmla="*/ 188263 h 590844"/>
              <a:gd name="connsiteX47" fmla="*/ 250200 w 608274"/>
              <a:gd name="connsiteY47" fmla="*/ 191461 h 590844"/>
              <a:gd name="connsiteX48" fmla="*/ 225517 w 608274"/>
              <a:gd name="connsiteY48" fmla="*/ 190896 h 590844"/>
              <a:gd name="connsiteX49" fmla="*/ 216755 w 608274"/>
              <a:gd name="connsiteY49" fmla="*/ 190426 h 590844"/>
              <a:gd name="connsiteX50" fmla="*/ 156929 w 608274"/>
              <a:gd name="connsiteY50" fmla="*/ 206040 h 590844"/>
              <a:gd name="connsiteX51" fmla="*/ 150335 w 608274"/>
              <a:gd name="connsiteY51" fmla="*/ 236516 h 590844"/>
              <a:gd name="connsiteX52" fmla="*/ 187078 w 608274"/>
              <a:gd name="connsiteY52" fmla="*/ 272823 h 590844"/>
              <a:gd name="connsiteX53" fmla="*/ 300887 w 608274"/>
              <a:gd name="connsiteY53" fmla="*/ 305839 h 590844"/>
              <a:gd name="connsiteX54" fmla="*/ 291277 w 608274"/>
              <a:gd name="connsiteY54" fmla="*/ 334057 h 590844"/>
              <a:gd name="connsiteX55" fmla="*/ 74870 w 608274"/>
              <a:gd name="connsiteY55" fmla="*/ 334057 h 590844"/>
              <a:gd name="connsiteX56" fmla="*/ 41731 w 608274"/>
              <a:gd name="connsiteY56" fmla="*/ 0 h 590844"/>
              <a:gd name="connsiteX57" fmla="*/ 459894 w 608274"/>
              <a:gd name="connsiteY57" fmla="*/ 0 h 590844"/>
              <a:gd name="connsiteX58" fmla="*/ 501720 w 608274"/>
              <a:gd name="connsiteY58" fmla="*/ 41669 h 590844"/>
              <a:gd name="connsiteX59" fmla="*/ 501720 w 608274"/>
              <a:gd name="connsiteY59" fmla="*/ 374737 h 590844"/>
              <a:gd name="connsiteX60" fmla="*/ 501155 w 608274"/>
              <a:gd name="connsiteY60" fmla="*/ 380193 h 590844"/>
              <a:gd name="connsiteX61" fmla="*/ 457539 w 608274"/>
              <a:gd name="connsiteY61" fmla="*/ 336643 h 590844"/>
              <a:gd name="connsiteX62" fmla="*/ 457539 w 608274"/>
              <a:gd name="connsiteY62" fmla="*/ 66971 h 590844"/>
              <a:gd name="connsiteX63" fmla="*/ 442184 w 608274"/>
              <a:gd name="connsiteY63" fmla="*/ 51639 h 590844"/>
              <a:gd name="connsiteX64" fmla="*/ 59536 w 608274"/>
              <a:gd name="connsiteY64" fmla="*/ 51639 h 590844"/>
              <a:gd name="connsiteX65" fmla="*/ 44181 w 608274"/>
              <a:gd name="connsiteY65" fmla="*/ 66971 h 590844"/>
              <a:gd name="connsiteX66" fmla="*/ 44181 w 608274"/>
              <a:gd name="connsiteY66" fmla="*/ 349341 h 590844"/>
              <a:gd name="connsiteX67" fmla="*/ 59536 w 608274"/>
              <a:gd name="connsiteY67" fmla="*/ 364673 h 590844"/>
              <a:gd name="connsiteX68" fmla="*/ 287128 w 608274"/>
              <a:gd name="connsiteY68" fmla="*/ 364673 h 590844"/>
              <a:gd name="connsiteX69" fmla="*/ 298055 w 608274"/>
              <a:gd name="connsiteY69" fmla="*/ 384708 h 590844"/>
              <a:gd name="connsiteX70" fmla="*/ 329801 w 608274"/>
              <a:gd name="connsiteY70" fmla="*/ 416406 h 590844"/>
              <a:gd name="connsiteX71" fmla="*/ 41731 w 608274"/>
              <a:gd name="connsiteY71" fmla="*/ 416406 h 590844"/>
              <a:gd name="connsiteX72" fmla="*/ 0 w 608274"/>
              <a:gd name="connsiteY72" fmla="*/ 374737 h 590844"/>
              <a:gd name="connsiteX73" fmla="*/ 0 w 608274"/>
              <a:gd name="connsiteY73" fmla="*/ 41669 h 590844"/>
              <a:gd name="connsiteX74" fmla="*/ 41731 w 608274"/>
              <a:gd name="connsiteY74" fmla="*/ 0 h 59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608274" h="590844">
                <a:moveTo>
                  <a:pt x="357006" y="315793"/>
                </a:moveTo>
                <a:lnTo>
                  <a:pt x="344664" y="351821"/>
                </a:lnTo>
                <a:lnTo>
                  <a:pt x="552405" y="559238"/>
                </a:lnTo>
                <a:cubicBezTo>
                  <a:pt x="552971" y="559802"/>
                  <a:pt x="553818" y="560178"/>
                  <a:pt x="554572" y="560178"/>
                </a:cubicBezTo>
                <a:lnTo>
                  <a:pt x="554666" y="560178"/>
                </a:lnTo>
                <a:cubicBezTo>
                  <a:pt x="555514" y="560178"/>
                  <a:pt x="556362" y="559802"/>
                  <a:pt x="556928" y="559238"/>
                </a:cubicBezTo>
                <a:lnTo>
                  <a:pt x="576618" y="539578"/>
                </a:lnTo>
                <a:cubicBezTo>
                  <a:pt x="577372" y="538825"/>
                  <a:pt x="577560" y="537885"/>
                  <a:pt x="577560" y="537320"/>
                </a:cubicBezTo>
                <a:cubicBezTo>
                  <a:pt x="577560" y="536756"/>
                  <a:pt x="577372" y="535815"/>
                  <a:pt x="576618" y="535063"/>
                </a:cubicBezTo>
                <a:close/>
                <a:moveTo>
                  <a:pt x="347019" y="272617"/>
                </a:moveTo>
                <a:cubicBezTo>
                  <a:pt x="352106" y="271394"/>
                  <a:pt x="357571" y="272993"/>
                  <a:pt x="361339" y="276756"/>
                </a:cubicBezTo>
                <a:lnTo>
                  <a:pt x="370572" y="285974"/>
                </a:lnTo>
                <a:lnTo>
                  <a:pt x="598287" y="513333"/>
                </a:lnTo>
                <a:cubicBezTo>
                  <a:pt x="604694" y="519730"/>
                  <a:pt x="608274" y="528290"/>
                  <a:pt x="608274" y="537320"/>
                </a:cubicBezTo>
                <a:cubicBezTo>
                  <a:pt x="608274" y="546351"/>
                  <a:pt x="604694" y="554817"/>
                  <a:pt x="598287" y="561213"/>
                </a:cubicBezTo>
                <a:lnTo>
                  <a:pt x="578691" y="580873"/>
                </a:lnTo>
                <a:cubicBezTo>
                  <a:pt x="572284" y="587269"/>
                  <a:pt x="563805" y="590844"/>
                  <a:pt x="554666" y="590844"/>
                </a:cubicBezTo>
                <a:lnTo>
                  <a:pt x="554572" y="590844"/>
                </a:lnTo>
                <a:cubicBezTo>
                  <a:pt x="545622" y="590844"/>
                  <a:pt x="537143" y="587269"/>
                  <a:pt x="530736" y="580873"/>
                </a:cubicBezTo>
                <a:lnTo>
                  <a:pt x="316211" y="366683"/>
                </a:lnTo>
                <a:cubicBezTo>
                  <a:pt x="312066" y="362544"/>
                  <a:pt x="310558" y="356430"/>
                  <a:pt x="312442" y="350880"/>
                </a:cubicBezTo>
                <a:lnTo>
                  <a:pt x="327328" y="307610"/>
                </a:lnTo>
                <a:lnTo>
                  <a:pt x="335902" y="282588"/>
                </a:lnTo>
                <a:cubicBezTo>
                  <a:pt x="337598" y="277602"/>
                  <a:pt x="341837" y="273840"/>
                  <a:pt x="347019" y="272617"/>
                </a:cubicBezTo>
                <a:close/>
                <a:moveTo>
                  <a:pt x="74870" y="82350"/>
                </a:moveTo>
                <a:lnTo>
                  <a:pt x="426850" y="82350"/>
                </a:lnTo>
                <a:lnTo>
                  <a:pt x="426850" y="306027"/>
                </a:lnTo>
                <a:lnTo>
                  <a:pt x="379461" y="258714"/>
                </a:lnTo>
                <a:cubicBezTo>
                  <a:pt x="369474" y="248650"/>
                  <a:pt x="354966" y="244511"/>
                  <a:pt x="341210" y="247709"/>
                </a:cubicBezTo>
                <a:cubicBezTo>
                  <a:pt x="330564" y="250249"/>
                  <a:pt x="321520" y="256927"/>
                  <a:pt x="315867" y="265957"/>
                </a:cubicBezTo>
                <a:cubicBezTo>
                  <a:pt x="275073" y="263229"/>
                  <a:pt x="245113" y="254764"/>
                  <a:pt x="204507" y="235763"/>
                </a:cubicBezTo>
                <a:cubicBezTo>
                  <a:pt x="200550" y="233882"/>
                  <a:pt x="197535" y="232095"/>
                  <a:pt x="195274" y="230590"/>
                </a:cubicBezTo>
                <a:cubicBezTo>
                  <a:pt x="201398" y="230308"/>
                  <a:pt x="209500" y="230872"/>
                  <a:pt x="213740" y="231154"/>
                </a:cubicBezTo>
                <a:cubicBezTo>
                  <a:pt x="218262" y="231531"/>
                  <a:pt x="222313" y="231719"/>
                  <a:pt x="225517" y="231719"/>
                </a:cubicBezTo>
                <a:cubicBezTo>
                  <a:pt x="232959" y="231719"/>
                  <a:pt x="240779" y="232095"/>
                  <a:pt x="248599" y="232377"/>
                </a:cubicBezTo>
                <a:cubicBezTo>
                  <a:pt x="272812" y="233318"/>
                  <a:pt x="297966" y="234258"/>
                  <a:pt x="322085" y="227674"/>
                </a:cubicBezTo>
                <a:cubicBezTo>
                  <a:pt x="355813" y="218456"/>
                  <a:pt x="361089" y="196070"/>
                  <a:pt x="361749" y="186852"/>
                </a:cubicBezTo>
                <a:cubicBezTo>
                  <a:pt x="363351" y="165594"/>
                  <a:pt x="347900" y="143960"/>
                  <a:pt x="323216" y="133049"/>
                </a:cubicBezTo>
                <a:cubicBezTo>
                  <a:pt x="286190" y="116776"/>
                  <a:pt x="245019" y="119692"/>
                  <a:pt x="205167" y="122514"/>
                </a:cubicBezTo>
                <a:cubicBezTo>
                  <a:pt x="188585" y="123737"/>
                  <a:pt x="172851" y="124866"/>
                  <a:pt x="158248" y="124395"/>
                </a:cubicBezTo>
                <a:lnTo>
                  <a:pt x="157683" y="124395"/>
                </a:lnTo>
                <a:cubicBezTo>
                  <a:pt x="146660" y="124395"/>
                  <a:pt x="137522" y="133237"/>
                  <a:pt x="137239" y="144336"/>
                </a:cubicBezTo>
                <a:cubicBezTo>
                  <a:pt x="136956" y="155623"/>
                  <a:pt x="145907" y="165030"/>
                  <a:pt x="157212" y="165312"/>
                </a:cubicBezTo>
                <a:cubicBezTo>
                  <a:pt x="173699" y="165688"/>
                  <a:pt x="191223" y="164465"/>
                  <a:pt x="208087" y="163336"/>
                </a:cubicBezTo>
                <a:cubicBezTo>
                  <a:pt x="242946" y="160891"/>
                  <a:pt x="278935" y="158257"/>
                  <a:pt x="306634" y="170485"/>
                </a:cubicBezTo>
                <a:cubicBezTo>
                  <a:pt x="316809" y="174906"/>
                  <a:pt x="320955" y="181866"/>
                  <a:pt x="321049" y="183465"/>
                </a:cubicBezTo>
                <a:cubicBezTo>
                  <a:pt x="320672" y="184124"/>
                  <a:pt x="318034" y="186381"/>
                  <a:pt x="311251" y="188263"/>
                </a:cubicBezTo>
                <a:cubicBezTo>
                  <a:pt x="293256" y="193248"/>
                  <a:pt x="271398" y="192307"/>
                  <a:pt x="250200" y="191461"/>
                </a:cubicBezTo>
                <a:cubicBezTo>
                  <a:pt x="241815" y="191178"/>
                  <a:pt x="233525" y="190896"/>
                  <a:pt x="225517" y="190896"/>
                </a:cubicBezTo>
                <a:cubicBezTo>
                  <a:pt x="223067" y="190896"/>
                  <a:pt x="220052" y="190614"/>
                  <a:pt x="216755" y="190426"/>
                </a:cubicBezTo>
                <a:cubicBezTo>
                  <a:pt x="198477" y="189015"/>
                  <a:pt x="170873" y="187134"/>
                  <a:pt x="156929" y="206040"/>
                </a:cubicBezTo>
                <a:cubicBezTo>
                  <a:pt x="150052" y="215258"/>
                  <a:pt x="147697" y="226075"/>
                  <a:pt x="150335" y="236516"/>
                </a:cubicBezTo>
                <a:cubicBezTo>
                  <a:pt x="154857" y="254387"/>
                  <a:pt x="172851" y="266145"/>
                  <a:pt x="187078" y="272823"/>
                </a:cubicBezTo>
                <a:cubicBezTo>
                  <a:pt x="228437" y="292200"/>
                  <a:pt x="260752" y="301888"/>
                  <a:pt x="300887" y="305839"/>
                </a:cubicBezTo>
                <a:lnTo>
                  <a:pt x="291277" y="334057"/>
                </a:lnTo>
                <a:lnTo>
                  <a:pt x="74870" y="334057"/>
                </a:lnTo>
                <a:close/>
                <a:moveTo>
                  <a:pt x="41731" y="0"/>
                </a:moveTo>
                <a:lnTo>
                  <a:pt x="459894" y="0"/>
                </a:lnTo>
                <a:cubicBezTo>
                  <a:pt x="482974" y="0"/>
                  <a:pt x="501720" y="18624"/>
                  <a:pt x="501720" y="41669"/>
                </a:cubicBezTo>
                <a:lnTo>
                  <a:pt x="501720" y="374737"/>
                </a:lnTo>
                <a:cubicBezTo>
                  <a:pt x="501720" y="376618"/>
                  <a:pt x="501343" y="378311"/>
                  <a:pt x="501155" y="380193"/>
                </a:cubicBezTo>
                <a:lnTo>
                  <a:pt x="457539" y="336643"/>
                </a:lnTo>
                <a:lnTo>
                  <a:pt x="457539" y="66971"/>
                </a:lnTo>
                <a:cubicBezTo>
                  <a:pt x="457539" y="58506"/>
                  <a:pt x="450663" y="51639"/>
                  <a:pt x="442184" y="51639"/>
                </a:cubicBezTo>
                <a:lnTo>
                  <a:pt x="59536" y="51639"/>
                </a:lnTo>
                <a:cubicBezTo>
                  <a:pt x="51057" y="51639"/>
                  <a:pt x="44181" y="58506"/>
                  <a:pt x="44181" y="66971"/>
                </a:cubicBezTo>
                <a:lnTo>
                  <a:pt x="44181" y="349341"/>
                </a:lnTo>
                <a:cubicBezTo>
                  <a:pt x="44181" y="357806"/>
                  <a:pt x="51057" y="364673"/>
                  <a:pt x="59536" y="364673"/>
                </a:cubicBezTo>
                <a:lnTo>
                  <a:pt x="287128" y="364673"/>
                </a:lnTo>
                <a:cubicBezTo>
                  <a:pt x="288729" y="372198"/>
                  <a:pt x="292497" y="379158"/>
                  <a:pt x="298055" y="384708"/>
                </a:cubicBezTo>
                <a:lnTo>
                  <a:pt x="329801" y="416406"/>
                </a:lnTo>
                <a:lnTo>
                  <a:pt x="41731" y="416406"/>
                </a:lnTo>
                <a:cubicBezTo>
                  <a:pt x="18746" y="416406"/>
                  <a:pt x="0" y="397688"/>
                  <a:pt x="0" y="374737"/>
                </a:cubicBezTo>
                <a:lnTo>
                  <a:pt x="0" y="41669"/>
                </a:lnTo>
                <a:cubicBezTo>
                  <a:pt x="0" y="18624"/>
                  <a:pt x="18746" y="0"/>
                  <a:pt x="41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797298" y="304535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5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7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75" y="1684336"/>
            <a:ext cx="4925025" cy="4616454"/>
          </a:xfrm>
          <a:prstGeom prst="rect">
            <a:avLst/>
          </a:prstGeom>
        </p:spPr>
      </p:pic>
      <p:pic>
        <p:nvPicPr>
          <p:cNvPr id="30" name="图片占位符 29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1" y="2289176"/>
            <a:ext cx="3971925" cy="2162175"/>
          </a:xfrm>
        </p:spPr>
      </p:pic>
      <p:grpSp>
        <p:nvGrpSpPr>
          <p:cNvPr id="31" name="组合 30"/>
          <p:cNvGrpSpPr/>
          <p:nvPr/>
        </p:nvGrpSpPr>
        <p:grpSpPr>
          <a:xfrm>
            <a:off x="6376813" y="2104784"/>
            <a:ext cx="4498461" cy="709507"/>
            <a:chOff x="1367579" y="1996834"/>
            <a:chExt cx="4498461" cy="709507"/>
          </a:xfrm>
        </p:grpSpPr>
        <p:grpSp>
          <p:nvGrpSpPr>
            <p:cNvPr id="32" name="组合 31"/>
            <p:cNvGrpSpPr/>
            <p:nvPr/>
          </p:nvGrpSpPr>
          <p:grpSpPr>
            <a:xfrm>
              <a:off x="2123229" y="1996834"/>
              <a:ext cx="3742811" cy="594108"/>
              <a:chOff x="7483989" y="3433235"/>
              <a:chExt cx="3742811" cy="594108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7483989" y="3732519"/>
                <a:ext cx="3742811" cy="29482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شرح مبسط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7483989" y="3433235"/>
                <a:ext cx="2050552" cy="36234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عنوان</a:t>
                </a:r>
                <a:endPara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1367579" y="2122141"/>
              <a:ext cx="584200" cy="584200"/>
              <a:chOff x="1028700" y="1853169"/>
              <a:chExt cx="787400" cy="7874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028700" y="1853169"/>
                <a:ext cx="787400" cy="7874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5" name="椭圆 11"/>
              <p:cNvSpPr/>
              <p:nvPr/>
            </p:nvSpPr>
            <p:spPr>
              <a:xfrm>
                <a:off x="1237694" y="2062303"/>
                <a:ext cx="369412" cy="369131"/>
              </a:xfrm>
              <a:custGeom>
                <a:avLst/>
                <a:gdLst>
                  <a:gd name="connsiteX0" fmla="*/ 145025 w 331788"/>
                  <a:gd name="connsiteY0" fmla="*/ 104594 h 331536"/>
                  <a:gd name="connsiteX1" fmla="*/ 198438 w 331788"/>
                  <a:gd name="connsiteY1" fmla="*/ 123670 h 331536"/>
                  <a:gd name="connsiteX2" fmla="*/ 198438 w 331788"/>
                  <a:gd name="connsiteY2" fmla="*/ 152614 h 331536"/>
                  <a:gd name="connsiteX3" fmla="*/ 169334 w 331788"/>
                  <a:gd name="connsiteY3" fmla="*/ 152614 h 331536"/>
                  <a:gd name="connsiteX4" fmla="*/ 113771 w 331788"/>
                  <a:gd name="connsiteY4" fmla="*/ 167085 h 331536"/>
                  <a:gd name="connsiteX5" fmla="*/ 51594 w 331788"/>
                  <a:gd name="connsiteY5" fmla="*/ 227603 h 331536"/>
                  <a:gd name="connsiteX6" fmla="*/ 41010 w 331788"/>
                  <a:gd name="connsiteY6" fmla="*/ 253915 h 331536"/>
                  <a:gd name="connsiteX7" fmla="*/ 51594 w 331788"/>
                  <a:gd name="connsiteY7" fmla="*/ 280228 h 331536"/>
                  <a:gd name="connsiteX8" fmla="*/ 105833 w 331788"/>
                  <a:gd name="connsiteY8" fmla="*/ 280228 h 331536"/>
                  <a:gd name="connsiteX9" fmla="*/ 121708 w 331788"/>
                  <a:gd name="connsiteY9" fmla="*/ 263125 h 331536"/>
                  <a:gd name="connsiteX10" fmla="*/ 150813 w 331788"/>
                  <a:gd name="connsiteY10" fmla="*/ 263125 h 331536"/>
                  <a:gd name="connsiteX11" fmla="*/ 150813 w 331788"/>
                  <a:gd name="connsiteY11" fmla="*/ 292068 h 331536"/>
                  <a:gd name="connsiteX12" fmla="*/ 134938 w 331788"/>
                  <a:gd name="connsiteY12" fmla="*/ 309171 h 331536"/>
                  <a:gd name="connsiteX13" fmla="*/ 78052 w 331788"/>
                  <a:gd name="connsiteY13" fmla="*/ 331536 h 331536"/>
                  <a:gd name="connsiteX14" fmla="*/ 22489 w 331788"/>
                  <a:gd name="connsiteY14" fmla="*/ 309171 h 331536"/>
                  <a:gd name="connsiteX15" fmla="*/ 0 w 331788"/>
                  <a:gd name="connsiteY15" fmla="*/ 253915 h 331536"/>
                  <a:gd name="connsiteX16" fmla="*/ 22489 w 331788"/>
                  <a:gd name="connsiteY16" fmla="*/ 198660 h 331536"/>
                  <a:gd name="connsiteX17" fmla="*/ 84666 w 331788"/>
                  <a:gd name="connsiteY17" fmla="*/ 136826 h 331536"/>
                  <a:gd name="connsiteX18" fmla="*/ 145025 w 331788"/>
                  <a:gd name="connsiteY18" fmla="*/ 104594 h 331536"/>
                  <a:gd name="connsiteX19" fmla="*/ 254829 w 331788"/>
                  <a:gd name="connsiteY19" fmla="*/ 43 h 331536"/>
                  <a:gd name="connsiteX20" fmla="*/ 309472 w 331788"/>
                  <a:gd name="connsiteY20" fmla="*/ 24739 h 331536"/>
                  <a:gd name="connsiteX21" fmla="*/ 331788 w 331788"/>
                  <a:gd name="connsiteY21" fmla="*/ 80057 h 331536"/>
                  <a:gd name="connsiteX22" fmla="*/ 309472 w 331788"/>
                  <a:gd name="connsiteY22" fmla="*/ 135376 h 331536"/>
                  <a:gd name="connsiteX23" fmla="*/ 242522 w 331788"/>
                  <a:gd name="connsiteY23" fmla="*/ 199914 h 331536"/>
                  <a:gd name="connsiteX24" fmla="*/ 180823 w 331788"/>
                  <a:gd name="connsiteY24" fmla="*/ 231524 h 331536"/>
                  <a:gd name="connsiteX25" fmla="*/ 134877 w 331788"/>
                  <a:gd name="connsiteY25" fmla="*/ 210451 h 331536"/>
                  <a:gd name="connsiteX26" fmla="*/ 134877 w 331788"/>
                  <a:gd name="connsiteY26" fmla="*/ 181474 h 331536"/>
                  <a:gd name="connsiteX27" fmla="*/ 163757 w 331788"/>
                  <a:gd name="connsiteY27" fmla="*/ 181474 h 331536"/>
                  <a:gd name="connsiteX28" fmla="*/ 213641 w 331788"/>
                  <a:gd name="connsiteY28" fmla="*/ 170937 h 331536"/>
                  <a:gd name="connsiteX29" fmla="*/ 280591 w 331788"/>
                  <a:gd name="connsiteY29" fmla="*/ 106399 h 331536"/>
                  <a:gd name="connsiteX30" fmla="*/ 291093 w 331788"/>
                  <a:gd name="connsiteY30" fmla="*/ 80057 h 331536"/>
                  <a:gd name="connsiteX31" fmla="*/ 280591 w 331788"/>
                  <a:gd name="connsiteY31" fmla="*/ 53715 h 331536"/>
                  <a:gd name="connsiteX32" fmla="*/ 232020 w 331788"/>
                  <a:gd name="connsiteY32" fmla="*/ 49764 h 331536"/>
                  <a:gd name="connsiteX33" fmla="*/ 211016 w 331788"/>
                  <a:gd name="connsiteY33" fmla="*/ 70838 h 331536"/>
                  <a:gd name="connsiteX34" fmla="*/ 182135 w 331788"/>
                  <a:gd name="connsiteY34" fmla="*/ 70838 h 331536"/>
                  <a:gd name="connsiteX35" fmla="*/ 182135 w 331788"/>
                  <a:gd name="connsiteY35" fmla="*/ 41861 h 331536"/>
                  <a:gd name="connsiteX36" fmla="*/ 203139 w 331788"/>
                  <a:gd name="connsiteY36" fmla="*/ 20788 h 331536"/>
                  <a:gd name="connsiteX37" fmla="*/ 254829 w 331788"/>
                  <a:gd name="connsiteY37" fmla="*/ 43 h 331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31788" h="331536">
                    <a:moveTo>
                      <a:pt x="145025" y="104594"/>
                    </a:moveTo>
                    <a:cubicBezTo>
                      <a:pt x="164703" y="102292"/>
                      <a:pt x="183224" y="108541"/>
                      <a:pt x="198438" y="123670"/>
                    </a:cubicBezTo>
                    <a:cubicBezTo>
                      <a:pt x="206375" y="131564"/>
                      <a:pt x="206375" y="144720"/>
                      <a:pt x="198438" y="152614"/>
                    </a:cubicBezTo>
                    <a:cubicBezTo>
                      <a:pt x="190500" y="160507"/>
                      <a:pt x="177271" y="160507"/>
                      <a:pt x="169334" y="152614"/>
                    </a:cubicBezTo>
                    <a:cubicBezTo>
                      <a:pt x="150813" y="135511"/>
                      <a:pt x="127000" y="153929"/>
                      <a:pt x="113771" y="167085"/>
                    </a:cubicBezTo>
                    <a:cubicBezTo>
                      <a:pt x="113771" y="167085"/>
                      <a:pt x="113771" y="167085"/>
                      <a:pt x="51594" y="227603"/>
                    </a:cubicBezTo>
                    <a:cubicBezTo>
                      <a:pt x="44979" y="234181"/>
                      <a:pt x="41010" y="243391"/>
                      <a:pt x="41010" y="253915"/>
                    </a:cubicBezTo>
                    <a:cubicBezTo>
                      <a:pt x="41010" y="263125"/>
                      <a:pt x="44979" y="272334"/>
                      <a:pt x="51594" y="280228"/>
                    </a:cubicBezTo>
                    <a:cubicBezTo>
                      <a:pt x="66146" y="294699"/>
                      <a:pt x="89958" y="294699"/>
                      <a:pt x="105833" y="280228"/>
                    </a:cubicBezTo>
                    <a:cubicBezTo>
                      <a:pt x="105833" y="280228"/>
                      <a:pt x="105833" y="280228"/>
                      <a:pt x="121708" y="263125"/>
                    </a:cubicBezTo>
                    <a:cubicBezTo>
                      <a:pt x="129646" y="255231"/>
                      <a:pt x="142875" y="255231"/>
                      <a:pt x="150813" y="263125"/>
                    </a:cubicBezTo>
                    <a:cubicBezTo>
                      <a:pt x="158750" y="271018"/>
                      <a:pt x="158750" y="284174"/>
                      <a:pt x="150813" y="292068"/>
                    </a:cubicBezTo>
                    <a:cubicBezTo>
                      <a:pt x="150813" y="292068"/>
                      <a:pt x="150813" y="292068"/>
                      <a:pt x="134938" y="309171"/>
                    </a:cubicBezTo>
                    <a:cubicBezTo>
                      <a:pt x="119062" y="323643"/>
                      <a:pt x="99219" y="331536"/>
                      <a:pt x="78052" y="331536"/>
                    </a:cubicBezTo>
                    <a:cubicBezTo>
                      <a:pt x="58208" y="331536"/>
                      <a:pt x="38364" y="323643"/>
                      <a:pt x="22489" y="309171"/>
                    </a:cubicBezTo>
                    <a:cubicBezTo>
                      <a:pt x="7937" y="294699"/>
                      <a:pt x="0" y="274965"/>
                      <a:pt x="0" y="253915"/>
                    </a:cubicBezTo>
                    <a:cubicBezTo>
                      <a:pt x="0" y="232866"/>
                      <a:pt x="7937" y="213132"/>
                      <a:pt x="22489" y="198660"/>
                    </a:cubicBezTo>
                    <a:cubicBezTo>
                      <a:pt x="22489" y="198660"/>
                      <a:pt x="22489" y="198660"/>
                      <a:pt x="84666" y="136826"/>
                    </a:cubicBezTo>
                    <a:cubicBezTo>
                      <a:pt x="104510" y="117750"/>
                      <a:pt x="125346" y="106896"/>
                      <a:pt x="145025" y="104594"/>
                    </a:cubicBezTo>
                    <a:close/>
                    <a:moveTo>
                      <a:pt x="254829" y="43"/>
                    </a:moveTo>
                    <a:cubicBezTo>
                      <a:pt x="273700" y="702"/>
                      <a:pt x="293063" y="8934"/>
                      <a:pt x="309472" y="24739"/>
                    </a:cubicBezTo>
                    <a:cubicBezTo>
                      <a:pt x="323912" y="39227"/>
                      <a:pt x="331788" y="58984"/>
                      <a:pt x="331788" y="80057"/>
                    </a:cubicBezTo>
                    <a:cubicBezTo>
                      <a:pt x="331788" y="101131"/>
                      <a:pt x="323912" y="120887"/>
                      <a:pt x="309472" y="135376"/>
                    </a:cubicBezTo>
                    <a:cubicBezTo>
                      <a:pt x="309472" y="135376"/>
                      <a:pt x="309472" y="135376"/>
                      <a:pt x="242522" y="199914"/>
                    </a:cubicBezTo>
                    <a:cubicBezTo>
                      <a:pt x="222831" y="220987"/>
                      <a:pt x="201827" y="231524"/>
                      <a:pt x="180823" y="231524"/>
                    </a:cubicBezTo>
                    <a:cubicBezTo>
                      <a:pt x="165070" y="231524"/>
                      <a:pt x="149317" y="223622"/>
                      <a:pt x="134877" y="210451"/>
                    </a:cubicBezTo>
                    <a:cubicBezTo>
                      <a:pt x="127000" y="202548"/>
                      <a:pt x="127000" y="189377"/>
                      <a:pt x="134877" y="181474"/>
                    </a:cubicBezTo>
                    <a:cubicBezTo>
                      <a:pt x="142753" y="173572"/>
                      <a:pt x="155881" y="173572"/>
                      <a:pt x="163757" y="181474"/>
                    </a:cubicBezTo>
                    <a:cubicBezTo>
                      <a:pt x="170321" y="186743"/>
                      <a:pt x="184761" y="201231"/>
                      <a:pt x="213641" y="170937"/>
                    </a:cubicBezTo>
                    <a:cubicBezTo>
                      <a:pt x="213641" y="170937"/>
                      <a:pt x="213641" y="170937"/>
                      <a:pt x="280591" y="106399"/>
                    </a:cubicBezTo>
                    <a:cubicBezTo>
                      <a:pt x="287155" y="98497"/>
                      <a:pt x="291093" y="89277"/>
                      <a:pt x="291093" y="80057"/>
                    </a:cubicBezTo>
                    <a:cubicBezTo>
                      <a:pt x="291093" y="69520"/>
                      <a:pt x="287155" y="60301"/>
                      <a:pt x="280591" y="53715"/>
                    </a:cubicBezTo>
                    <a:cubicBezTo>
                      <a:pt x="267464" y="40544"/>
                      <a:pt x="246460" y="33959"/>
                      <a:pt x="232020" y="49764"/>
                    </a:cubicBezTo>
                    <a:cubicBezTo>
                      <a:pt x="232020" y="49764"/>
                      <a:pt x="232020" y="49764"/>
                      <a:pt x="211016" y="70838"/>
                    </a:cubicBezTo>
                    <a:cubicBezTo>
                      <a:pt x="203139" y="78740"/>
                      <a:pt x="190012" y="78740"/>
                      <a:pt x="182135" y="70838"/>
                    </a:cubicBezTo>
                    <a:cubicBezTo>
                      <a:pt x="174259" y="62935"/>
                      <a:pt x="174259" y="49764"/>
                      <a:pt x="182135" y="41861"/>
                    </a:cubicBezTo>
                    <a:cubicBezTo>
                      <a:pt x="182135" y="41861"/>
                      <a:pt x="182135" y="41861"/>
                      <a:pt x="203139" y="20788"/>
                    </a:cubicBezTo>
                    <a:cubicBezTo>
                      <a:pt x="217579" y="6300"/>
                      <a:pt x="235958" y="-615"/>
                      <a:pt x="254829" y="4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6376813" y="3352559"/>
            <a:ext cx="4498461" cy="709507"/>
            <a:chOff x="1367579" y="1996834"/>
            <a:chExt cx="4498461" cy="709507"/>
          </a:xfrm>
        </p:grpSpPr>
        <p:grpSp>
          <p:nvGrpSpPr>
            <p:cNvPr id="39" name="组合 38"/>
            <p:cNvGrpSpPr/>
            <p:nvPr/>
          </p:nvGrpSpPr>
          <p:grpSpPr>
            <a:xfrm>
              <a:off x="2123229" y="1996834"/>
              <a:ext cx="3742811" cy="594108"/>
              <a:chOff x="7483989" y="3433235"/>
              <a:chExt cx="3742811" cy="594108"/>
            </a:xfrm>
          </p:grpSpPr>
          <p:sp>
            <p:nvSpPr>
              <p:cNvPr id="43" name="矩形 42"/>
              <p:cNvSpPr/>
              <p:nvPr/>
            </p:nvSpPr>
            <p:spPr>
              <a:xfrm>
                <a:off x="7483989" y="3732519"/>
                <a:ext cx="3742811" cy="29482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شرح مبسط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7483989" y="3433235"/>
                <a:ext cx="2050552" cy="36234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عنوان</a:t>
                </a:r>
                <a:endPara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1367579" y="2122141"/>
              <a:ext cx="584200" cy="584200"/>
              <a:chOff x="1028700" y="1853169"/>
              <a:chExt cx="787400" cy="787400"/>
            </a:xfrm>
          </p:grpSpPr>
          <p:sp>
            <p:nvSpPr>
              <p:cNvPr id="41" name="椭圆 40"/>
              <p:cNvSpPr/>
              <p:nvPr/>
            </p:nvSpPr>
            <p:spPr>
              <a:xfrm>
                <a:off x="1028700" y="1853169"/>
                <a:ext cx="787400" cy="787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2" name="椭圆 18"/>
              <p:cNvSpPr/>
              <p:nvPr/>
            </p:nvSpPr>
            <p:spPr>
              <a:xfrm>
                <a:off x="1242536" y="2062163"/>
                <a:ext cx="359727" cy="369412"/>
              </a:xfrm>
              <a:custGeom>
                <a:avLst/>
                <a:gdLst>
                  <a:gd name="connsiteX0" fmla="*/ 5145 w 317509"/>
                  <a:gd name="connsiteY0" fmla="*/ 226044 h 326057"/>
                  <a:gd name="connsiteX1" fmla="*/ 69467 w 317509"/>
                  <a:gd name="connsiteY1" fmla="*/ 226044 h 326057"/>
                  <a:gd name="connsiteX2" fmla="*/ 74613 w 317509"/>
                  <a:gd name="connsiteY2" fmla="*/ 231240 h 326057"/>
                  <a:gd name="connsiteX3" fmla="*/ 74613 w 317509"/>
                  <a:gd name="connsiteY3" fmla="*/ 322160 h 326057"/>
                  <a:gd name="connsiteX4" fmla="*/ 69467 w 317509"/>
                  <a:gd name="connsiteY4" fmla="*/ 326057 h 326057"/>
                  <a:gd name="connsiteX5" fmla="*/ 5145 w 317509"/>
                  <a:gd name="connsiteY5" fmla="*/ 326057 h 326057"/>
                  <a:gd name="connsiteX6" fmla="*/ 0 w 317509"/>
                  <a:gd name="connsiteY6" fmla="*/ 322160 h 326057"/>
                  <a:gd name="connsiteX7" fmla="*/ 0 w 317509"/>
                  <a:gd name="connsiteY7" fmla="*/ 231240 h 326057"/>
                  <a:gd name="connsiteX8" fmla="*/ 5145 w 317509"/>
                  <a:gd name="connsiteY8" fmla="*/ 226044 h 326057"/>
                  <a:gd name="connsiteX9" fmla="*/ 119555 w 317509"/>
                  <a:gd name="connsiteY9" fmla="*/ 156194 h 326057"/>
                  <a:gd name="connsiteX10" fmla="*/ 185245 w 317509"/>
                  <a:gd name="connsiteY10" fmla="*/ 156194 h 326057"/>
                  <a:gd name="connsiteX11" fmla="*/ 190500 w 317509"/>
                  <a:gd name="connsiteY11" fmla="*/ 161381 h 326057"/>
                  <a:gd name="connsiteX12" fmla="*/ 190500 w 317509"/>
                  <a:gd name="connsiteY12" fmla="*/ 322167 h 326057"/>
                  <a:gd name="connsiteX13" fmla="*/ 185245 w 317509"/>
                  <a:gd name="connsiteY13" fmla="*/ 326057 h 326057"/>
                  <a:gd name="connsiteX14" fmla="*/ 119555 w 317509"/>
                  <a:gd name="connsiteY14" fmla="*/ 326057 h 326057"/>
                  <a:gd name="connsiteX15" fmla="*/ 114300 w 317509"/>
                  <a:gd name="connsiteY15" fmla="*/ 322167 h 326057"/>
                  <a:gd name="connsiteX16" fmla="*/ 114300 w 317509"/>
                  <a:gd name="connsiteY16" fmla="*/ 161381 h 326057"/>
                  <a:gd name="connsiteX17" fmla="*/ 119555 w 317509"/>
                  <a:gd name="connsiteY17" fmla="*/ 156194 h 326057"/>
                  <a:gd name="connsiteX18" fmla="*/ 258042 w 317509"/>
                  <a:gd name="connsiteY18" fmla="*/ 2909 h 326057"/>
                  <a:gd name="connsiteX19" fmla="*/ 265835 w 317509"/>
                  <a:gd name="connsiteY19" fmla="*/ 2909 h 326057"/>
                  <a:gd name="connsiteX20" fmla="*/ 316491 w 317509"/>
                  <a:gd name="connsiteY20" fmla="*/ 89512 h 326057"/>
                  <a:gd name="connsiteX21" fmla="*/ 311295 w 317509"/>
                  <a:gd name="connsiteY21" fmla="*/ 97268 h 326057"/>
                  <a:gd name="connsiteX22" fmla="*/ 294410 w 317509"/>
                  <a:gd name="connsiteY22" fmla="*/ 97268 h 326057"/>
                  <a:gd name="connsiteX23" fmla="*/ 294410 w 317509"/>
                  <a:gd name="connsiteY23" fmla="*/ 322178 h 326057"/>
                  <a:gd name="connsiteX24" fmla="*/ 289214 w 317509"/>
                  <a:gd name="connsiteY24" fmla="*/ 326056 h 326057"/>
                  <a:gd name="connsiteX25" fmla="*/ 234662 w 317509"/>
                  <a:gd name="connsiteY25" fmla="*/ 326056 h 326057"/>
                  <a:gd name="connsiteX26" fmla="*/ 229467 w 317509"/>
                  <a:gd name="connsiteY26" fmla="*/ 322178 h 326057"/>
                  <a:gd name="connsiteX27" fmla="*/ 229467 w 317509"/>
                  <a:gd name="connsiteY27" fmla="*/ 97268 h 326057"/>
                  <a:gd name="connsiteX28" fmla="*/ 212581 w 317509"/>
                  <a:gd name="connsiteY28" fmla="*/ 97268 h 326057"/>
                  <a:gd name="connsiteX29" fmla="*/ 207386 w 317509"/>
                  <a:gd name="connsiteY29" fmla="*/ 89512 h 326057"/>
                  <a:gd name="connsiteX30" fmla="*/ 258042 w 317509"/>
                  <a:gd name="connsiteY30" fmla="*/ 2909 h 326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17509" h="326057">
                    <a:moveTo>
                      <a:pt x="5145" y="226044"/>
                    </a:moveTo>
                    <a:cubicBezTo>
                      <a:pt x="69467" y="226044"/>
                      <a:pt x="69467" y="226044"/>
                      <a:pt x="69467" y="226044"/>
                    </a:cubicBezTo>
                    <a:cubicBezTo>
                      <a:pt x="72040" y="226044"/>
                      <a:pt x="74613" y="228642"/>
                      <a:pt x="74613" y="231240"/>
                    </a:cubicBezTo>
                    <a:cubicBezTo>
                      <a:pt x="74613" y="322160"/>
                      <a:pt x="74613" y="322160"/>
                      <a:pt x="74613" y="322160"/>
                    </a:cubicBezTo>
                    <a:cubicBezTo>
                      <a:pt x="74613" y="324758"/>
                      <a:pt x="72040" y="326057"/>
                      <a:pt x="69467" y="326057"/>
                    </a:cubicBezTo>
                    <a:cubicBezTo>
                      <a:pt x="5145" y="326057"/>
                      <a:pt x="5145" y="326057"/>
                      <a:pt x="5145" y="326057"/>
                    </a:cubicBezTo>
                    <a:cubicBezTo>
                      <a:pt x="2573" y="326057"/>
                      <a:pt x="0" y="324758"/>
                      <a:pt x="0" y="322160"/>
                    </a:cubicBezTo>
                    <a:cubicBezTo>
                      <a:pt x="0" y="231240"/>
                      <a:pt x="0" y="231240"/>
                      <a:pt x="0" y="231240"/>
                    </a:cubicBezTo>
                    <a:cubicBezTo>
                      <a:pt x="0" y="228642"/>
                      <a:pt x="2573" y="226044"/>
                      <a:pt x="5145" y="226044"/>
                    </a:cubicBezTo>
                    <a:close/>
                    <a:moveTo>
                      <a:pt x="119555" y="156194"/>
                    </a:moveTo>
                    <a:cubicBezTo>
                      <a:pt x="119555" y="156194"/>
                      <a:pt x="119555" y="156194"/>
                      <a:pt x="185245" y="156194"/>
                    </a:cubicBezTo>
                    <a:cubicBezTo>
                      <a:pt x="187872" y="156194"/>
                      <a:pt x="190500" y="158787"/>
                      <a:pt x="190500" y="161381"/>
                    </a:cubicBezTo>
                    <a:cubicBezTo>
                      <a:pt x="190500" y="161381"/>
                      <a:pt x="190500" y="161381"/>
                      <a:pt x="190500" y="322167"/>
                    </a:cubicBezTo>
                    <a:cubicBezTo>
                      <a:pt x="190500" y="324760"/>
                      <a:pt x="187872" y="326057"/>
                      <a:pt x="185245" y="326057"/>
                    </a:cubicBezTo>
                    <a:cubicBezTo>
                      <a:pt x="185245" y="326057"/>
                      <a:pt x="185245" y="326057"/>
                      <a:pt x="119555" y="326057"/>
                    </a:cubicBezTo>
                    <a:cubicBezTo>
                      <a:pt x="116927" y="326057"/>
                      <a:pt x="114300" y="324760"/>
                      <a:pt x="114300" y="322167"/>
                    </a:cubicBezTo>
                    <a:cubicBezTo>
                      <a:pt x="114300" y="322167"/>
                      <a:pt x="114300" y="322167"/>
                      <a:pt x="114300" y="161381"/>
                    </a:cubicBezTo>
                    <a:cubicBezTo>
                      <a:pt x="114300" y="158787"/>
                      <a:pt x="116927" y="156194"/>
                      <a:pt x="119555" y="156194"/>
                    </a:cubicBezTo>
                    <a:close/>
                    <a:moveTo>
                      <a:pt x="258042" y="2909"/>
                    </a:moveTo>
                    <a:cubicBezTo>
                      <a:pt x="259341" y="-969"/>
                      <a:pt x="263237" y="-969"/>
                      <a:pt x="265835" y="2909"/>
                    </a:cubicBezTo>
                    <a:cubicBezTo>
                      <a:pt x="265835" y="2909"/>
                      <a:pt x="265835" y="2909"/>
                      <a:pt x="316491" y="89512"/>
                    </a:cubicBezTo>
                    <a:cubicBezTo>
                      <a:pt x="319088" y="93390"/>
                      <a:pt x="316491" y="97268"/>
                      <a:pt x="311295" y="97268"/>
                    </a:cubicBezTo>
                    <a:cubicBezTo>
                      <a:pt x="311295" y="97268"/>
                      <a:pt x="311295" y="97268"/>
                      <a:pt x="294410" y="97268"/>
                    </a:cubicBezTo>
                    <a:cubicBezTo>
                      <a:pt x="294410" y="97268"/>
                      <a:pt x="294410" y="97268"/>
                      <a:pt x="294410" y="322178"/>
                    </a:cubicBezTo>
                    <a:cubicBezTo>
                      <a:pt x="294410" y="324763"/>
                      <a:pt x="291812" y="326056"/>
                      <a:pt x="289214" y="326056"/>
                    </a:cubicBezTo>
                    <a:cubicBezTo>
                      <a:pt x="289214" y="326056"/>
                      <a:pt x="289214" y="326056"/>
                      <a:pt x="234662" y="326056"/>
                    </a:cubicBezTo>
                    <a:cubicBezTo>
                      <a:pt x="232064" y="326056"/>
                      <a:pt x="229467" y="324763"/>
                      <a:pt x="229467" y="322178"/>
                    </a:cubicBezTo>
                    <a:cubicBezTo>
                      <a:pt x="229467" y="322178"/>
                      <a:pt x="229467" y="322178"/>
                      <a:pt x="229467" y="97268"/>
                    </a:cubicBezTo>
                    <a:cubicBezTo>
                      <a:pt x="229467" y="97268"/>
                      <a:pt x="229467" y="97268"/>
                      <a:pt x="212581" y="97268"/>
                    </a:cubicBezTo>
                    <a:cubicBezTo>
                      <a:pt x="207386" y="97268"/>
                      <a:pt x="204788" y="93390"/>
                      <a:pt x="207386" y="89512"/>
                    </a:cubicBezTo>
                    <a:cubicBezTo>
                      <a:pt x="207386" y="89512"/>
                      <a:pt x="207386" y="89512"/>
                      <a:pt x="258042" y="29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6376813" y="4600334"/>
            <a:ext cx="4498461" cy="709507"/>
            <a:chOff x="1367579" y="1996834"/>
            <a:chExt cx="4498461" cy="709507"/>
          </a:xfrm>
        </p:grpSpPr>
        <p:grpSp>
          <p:nvGrpSpPr>
            <p:cNvPr id="46" name="组合 45"/>
            <p:cNvGrpSpPr/>
            <p:nvPr/>
          </p:nvGrpSpPr>
          <p:grpSpPr>
            <a:xfrm>
              <a:off x="2123229" y="1996834"/>
              <a:ext cx="3742811" cy="594108"/>
              <a:chOff x="7483989" y="3433235"/>
              <a:chExt cx="3742811" cy="594108"/>
            </a:xfrm>
          </p:grpSpPr>
          <p:sp>
            <p:nvSpPr>
              <p:cNvPr id="50" name="矩形 49"/>
              <p:cNvSpPr/>
              <p:nvPr/>
            </p:nvSpPr>
            <p:spPr>
              <a:xfrm>
                <a:off x="7483989" y="3732519"/>
                <a:ext cx="3742811" cy="294824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شرح مبسط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7483989" y="3433235"/>
                <a:ext cx="2050552" cy="36234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ar-KW" altLang="zh-CN" sz="1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عنوان</a:t>
                </a:r>
                <a:endPara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367579" y="2122141"/>
              <a:ext cx="584200" cy="584200"/>
              <a:chOff x="1028700" y="1853169"/>
              <a:chExt cx="787400" cy="787400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1028700" y="1853169"/>
                <a:ext cx="787400" cy="787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" name="椭圆 25"/>
              <p:cNvSpPr/>
              <p:nvPr/>
            </p:nvSpPr>
            <p:spPr>
              <a:xfrm>
                <a:off x="1303038" y="2062163"/>
                <a:ext cx="238724" cy="369412"/>
              </a:xfrm>
              <a:custGeom>
                <a:avLst/>
                <a:gdLst>
                  <a:gd name="connsiteX0" fmla="*/ 108744 w 217488"/>
                  <a:gd name="connsiteY0" fmla="*/ 74613 h 336550"/>
                  <a:gd name="connsiteX1" fmla="*/ 144463 w 217488"/>
                  <a:gd name="connsiteY1" fmla="*/ 108745 h 336550"/>
                  <a:gd name="connsiteX2" fmla="*/ 108744 w 217488"/>
                  <a:gd name="connsiteY2" fmla="*/ 142877 h 336550"/>
                  <a:gd name="connsiteX3" fmla="*/ 73025 w 217488"/>
                  <a:gd name="connsiteY3" fmla="*/ 108745 h 336550"/>
                  <a:gd name="connsiteX4" fmla="*/ 108744 w 217488"/>
                  <a:gd name="connsiteY4" fmla="*/ 74613 h 336550"/>
                  <a:gd name="connsiteX5" fmla="*/ 108745 w 217488"/>
                  <a:gd name="connsiteY5" fmla="*/ 20638 h 336550"/>
                  <a:gd name="connsiteX6" fmla="*/ 20638 w 217488"/>
                  <a:gd name="connsiteY6" fmla="*/ 109181 h 336550"/>
                  <a:gd name="connsiteX7" fmla="*/ 108745 w 217488"/>
                  <a:gd name="connsiteY7" fmla="*/ 273051 h 336550"/>
                  <a:gd name="connsiteX8" fmla="*/ 196851 w 217488"/>
                  <a:gd name="connsiteY8" fmla="*/ 109181 h 336550"/>
                  <a:gd name="connsiteX9" fmla="*/ 108745 w 217488"/>
                  <a:gd name="connsiteY9" fmla="*/ 20638 h 336550"/>
                  <a:gd name="connsiteX10" fmla="*/ 108744 w 217488"/>
                  <a:gd name="connsiteY10" fmla="*/ 0 h 336550"/>
                  <a:gd name="connsiteX11" fmla="*/ 217488 w 217488"/>
                  <a:gd name="connsiteY11" fmla="*/ 109116 h 336550"/>
                  <a:gd name="connsiteX12" fmla="*/ 121846 w 217488"/>
                  <a:gd name="connsiteY12" fmla="*/ 289223 h 336550"/>
                  <a:gd name="connsiteX13" fmla="*/ 110054 w 217488"/>
                  <a:gd name="connsiteY13" fmla="*/ 304999 h 336550"/>
                  <a:gd name="connsiteX14" fmla="*/ 200456 w 217488"/>
                  <a:gd name="connsiteY14" fmla="*/ 320774 h 336550"/>
                  <a:gd name="connsiteX15" fmla="*/ 108744 w 217488"/>
                  <a:gd name="connsiteY15" fmla="*/ 336550 h 336550"/>
                  <a:gd name="connsiteX16" fmla="*/ 17032 w 217488"/>
                  <a:gd name="connsiteY16" fmla="*/ 320774 h 336550"/>
                  <a:gd name="connsiteX17" fmla="*/ 107434 w 217488"/>
                  <a:gd name="connsiteY17" fmla="*/ 304999 h 336550"/>
                  <a:gd name="connsiteX18" fmla="*/ 95642 w 217488"/>
                  <a:gd name="connsiteY18" fmla="*/ 289223 h 336550"/>
                  <a:gd name="connsiteX19" fmla="*/ 0 w 217488"/>
                  <a:gd name="connsiteY19" fmla="*/ 109116 h 336550"/>
                  <a:gd name="connsiteX20" fmla="*/ 108744 w 217488"/>
                  <a:gd name="connsiteY20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7488" h="336550">
                    <a:moveTo>
                      <a:pt x="108744" y="74613"/>
                    </a:moveTo>
                    <a:cubicBezTo>
                      <a:pt x="128471" y="74613"/>
                      <a:pt x="144463" y="89894"/>
                      <a:pt x="144463" y="108745"/>
                    </a:cubicBezTo>
                    <a:cubicBezTo>
                      <a:pt x="144463" y="127596"/>
                      <a:pt x="128471" y="142877"/>
                      <a:pt x="108744" y="142877"/>
                    </a:cubicBezTo>
                    <a:cubicBezTo>
                      <a:pt x="89017" y="142877"/>
                      <a:pt x="73025" y="127596"/>
                      <a:pt x="73025" y="108745"/>
                    </a:cubicBezTo>
                    <a:cubicBezTo>
                      <a:pt x="73025" y="89894"/>
                      <a:pt x="89017" y="74613"/>
                      <a:pt x="108744" y="74613"/>
                    </a:cubicBezTo>
                    <a:close/>
                    <a:moveTo>
                      <a:pt x="108745" y="20638"/>
                    </a:moveTo>
                    <a:cubicBezTo>
                      <a:pt x="54829" y="20638"/>
                      <a:pt x="20638" y="54998"/>
                      <a:pt x="20638" y="109181"/>
                    </a:cubicBezTo>
                    <a:cubicBezTo>
                      <a:pt x="20638" y="146184"/>
                      <a:pt x="71924" y="225476"/>
                      <a:pt x="108745" y="273051"/>
                    </a:cubicBezTo>
                    <a:cubicBezTo>
                      <a:pt x="153455" y="214904"/>
                      <a:pt x="196851" y="142219"/>
                      <a:pt x="196851" y="109181"/>
                    </a:cubicBezTo>
                    <a:cubicBezTo>
                      <a:pt x="196851" y="54998"/>
                      <a:pt x="162660" y="20638"/>
                      <a:pt x="108745" y="20638"/>
                    </a:cubicBezTo>
                    <a:close/>
                    <a:moveTo>
                      <a:pt x="108744" y="0"/>
                    </a:moveTo>
                    <a:cubicBezTo>
                      <a:pt x="174252" y="0"/>
                      <a:pt x="217488" y="43383"/>
                      <a:pt x="217488" y="109116"/>
                    </a:cubicBezTo>
                    <a:cubicBezTo>
                      <a:pt x="217488" y="165646"/>
                      <a:pt x="132327" y="276076"/>
                      <a:pt x="121846" y="289223"/>
                    </a:cubicBezTo>
                    <a:cubicBezTo>
                      <a:pt x="121846" y="289223"/>
                      <a:pt x="121846" y="289223"/>
                      <a:pt x="110054" y="304999"/>
                    </a:cubicBezTo>
                    <a:cubicBezTo>
                      <a:pt x="159841" y="304999"/>
                      <a:pt x="200456" y="311572"/>
                      <a:pt x="200456" y="320774"/>
                    </a:cubicBezTo>
                    <a:cubicBezTo>
                      <a:pt x="200456" y="329977"/>
                      <a:pt x="159841" y="336550"/>
                      <a:pt x="108744" y="336550"/>
                    </a:cubicBezTo>
                    <a:cubicBezTo>
                      <a:pt x="57647" y="336550"/>
                      <a:pt x="17032" y="329977"/>
                      <a:pt x="17032" y="320774"/>
                    </a:cubicBezTo>
                    <a:cubicBezTo>
                      <a:pt x="17032" y="311572"/>
                      <a:pt x="57647" y="304999"/>
                      <a:pt x="107434" y="304999"/>
                    </a:cubicBezTo>
                    <a:cubicBezTo>
                      <a:pt x="107434" y="304999"/>
                      <a:pt x="107434" y="304999"/>
                      <a:pt x="95642" y="289223"/>
                    </a:cubicBezTo>
                    <a:cubicBezTo>
                      <a:pt x="85161" y="276076"/>
                      <a:pt x="0" y="165646"/>
                      <a:pt x="0" y="109116"/>
                    </a:cubicBezTo>
                    <a:cubicBezTo>
                      <a:pt x="0" y="43383"/>
                      <a:pt x="43236" y="0"/>
                      <a:pt x="1087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cxnSp>
        <p:nvCxnSpPr>
          <p:cNvPr id="28" name="直接连接符 27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altLang="zh-CN" sz="3200" b="1" dirty="0">
                <a:solidFill>
                  <a:schemeClr val="accent2"/>
                </a:solidFill>
                <a:latin typeface="微软雅黑"/>
                <a:ea typeface="微软雅黑"/>
              </a:rPr>
              <a:t>هنا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2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67493" y="1889705"/>
            <a:ext cx="6030655" cy="5015161"/>
            <a:chOff x="3067493" y="1889705"/>
            <a:chExt cx="6030655" cy="5015161"/>
          </a:xfrm>
        </p:grpSpPr>
        <p:sp>
          <p:nvSpPr>
            <p:cNvPr id="43" name="任意多边形 42"/>
            <p:cNvSpPr/>
            <p:nvPr/>
          </p:nvSpPr>
          <p:spPr>
            <a:xfrm flipH="1">
              <a:off x="4766202" y="1889705"/>
              <a:ext cx="1638079" cy="5015161"/>
            </a:xfrm>
            <a:custGeom>
              <a:avLst/>
              <a:gdLst>
                <a:gd name="connsiteX0" fmla="*/ 1228559 w 1638079"/>
                <a:gd name="connsiteY0" fmla="*/ 0 h 5015161"/>
                <a:gd name="connsiteX1" fmla="*/ 1228559 w 1638079"/>
                <a:gd name="connsiteY1" fmla="*/ 206832 h 5015161"/>
                <a:gd name="connsiteX2" fmla="*/ 716660 w 1638079"/>
                <a:gd name="connsiteY2" fmla="*/ 206832 h 5015161"/>
                <a:gd name="connsiteX3" fmla="*/ 0 w 1638079"/>
                <a:gd name="connsiteY3" fmla="*/ 923492 h 5015161"/>
                <a:gd name="connsiteX4" fmla="*/ 0 w 1638079"/>
                <a:gd name="connsiteY4" fmla="*/ 5015161 h 5015161"/>
                <a:gd name="connsiteX5" fmla="*/ 222992 w 1638079"/>
                <a:gd name="connsiteY5" fmla="*/ 5015161 h 5015161"/>
                <a:gd name="connsiteX6" fmla="*/ 222992 w 1638079"/>
                <a:gd name="connsiteY6" fmla="*/ 923492 h 5015161"/>
                <a:gd name="connsiteX7" fmla="*/ 716660 w 1638079"/>
                <a:gd name="connsiteY7" fmla="*/ 429824 h 5015161"/>
                <a:gd name="connsiteX8" fmla="*/ 1228559 w 1638079"/>
                <a:gd name="connsiteY8" fmla="*/ 429824 h 5015161"/>
                <a:gd name="connsiteX9" fmla="*/ 1228559 w 1638079"/>
                <a:gd name="connsiteY9" fmla="*/ 636656 h 5015161"/>
                <a:gd name="connsiteX10" fmla="*/ 1638079 w 1638079"/>
                <a:gd name="connsiteY10" fmla="*/ 318328 h 5015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079" h="5015161">
                  <a:moveTo>
                    <a:pt x="1228559" y="0"/>
                  </a:moveTo>
                  <a:lnTo>
                    <a:pt x="1228559" y="206832"/>
                  </a:lnTo>
                  <a:lnTo>
                    <a:pt x="716660" y="206832"/>
                  </a:lnTo>
                  <a:cubicBezTo>
                    <a:pt x="320860" y="206832"/>
                    <a:pt x="0" y="527692"/>
                    <a:pt x="0" y="923492"/>
                  </a:cubicBezTo>
                  <a:lnTo>
                    <a:pt x="0" y="5015161"/>
                  </a:lnTo>
                  <a:lnTo>
                    <a:pt x="222992" y="5015161"/>
                  </a:lnTo>
                  <a:lnTo>
                    <a:pt x="222992" y="923492"/>
                  </a:lnTo>
                  <a:cubicBezTo>
                    <a:pt x="222992" y="650847"/>
                    <a:pt x="444015" y="429824"/>
                    <a:pt x="716660" y="429824"/>
                  </a:cubicBezTo>
                  <a:lnTo>
                    <a:pt x="1228559" y="429824"/>
                  </a:lnTo>
                  <a:lnTo>
                    <a:pt x="1228559" y="636656"/>
                  </a:lnTo>
                  <a:lnTo>
                    <a:pt x="1638079" y="31832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5" name="任意多边形 44"/>
            <p:cNvSpPr/>
            <p:nvPr/>
          </p:nvSpPr>
          <p:spPr>
            <a:xfrm flipH="1">
              <a:off x="4083410" y="4894561"/>
              <a:ext cx="1638079" cy="2010305"/>
            </a:xfrm>
            <a:custGeom>
              <a:avLst/>
              <a:gdLst>
                <a:gd name="connsiteX0" fmla="*/ 1228559 w 1638079"/>
                <a:gd name="connsiteY0" fmla="*/ 0 h 2010305"/>
                <a:gd name="connsiteX1" fmla="*/ 1228559 w 1638079"/>
                <a:gd name="connsiteY1" fmla="*/ 206832 h 2010305"/>
                <a:gd name="connsiteX2" fmla="*/ 716660 w 1638079"/>
                <a:gd name="connsiteY2" fmla="*/ 206832 h 2010305"/>
                <a:gd name="connsiteX3" fmla="*/ 0 w 1638079"/>
                <a:gd name="connsiteY3" fmla="*/ 923492 h 2010305"/>
                <a:gd name="connsiteX4" fmla="*/ 0 w 1638079"/>
                <a:gd name="connsiteY4" fmla="*/ 2010305 h 2010305"/>
                <a:gd name="connsiteX5" fmla="*/ 222992 w 1638079"/>
                <a:gd name="connsiteY5" fmla="*/ 2010305 h 2010305"/>
                <a:gd name="connsiteX6" fmla="*/ 222992 w 1638079"/>
                <a:gd name="connsiteY6" fmla="*/ 923492 h 2010305"/>
                <a:gd name="connsiteX7" fmla="*/ 716660 w 1638079"/>
                <a:gd name="connsiteY7" fmla="*/ 429824 h 2010305"/>
                <a:gd name="connsiteX8" fmla="*/ 1228559 w 1638079"/>
                <a:gd name="connsiteY8" fmla="*/ 429824 h 2010305"/>
                <a:gd name="connsiteX9" fmla="*/ 1228559 w 1638079"/>
                <a:gd name="connsiteY9" fmla="*/ 636656 h 2010305"/>
                <a:gd name="connsiteX10" fmla="*/ 1638079 w 1638079"/>
                <a:gd name="connsiteY10" fmla="*/ 318328 h 201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079" h="2010305">
                  <a:moveTo>
                    <a:pt x="1228559" y="0"/>
                  </a:moveTo>
                  <a:lnTo>
                    <a:pt x="1228559" y="206832"/>
                  </a:lnTo>
                  <a:lnTo>
                    <a:pt x="716660" y="206832"/>
                  </a:lnTo>
                  <a:cubicBezTo>
                    <a:pt x="320860" y="206832"/>
                    <a:pt x="0" y="527692"/>
                    <a:pt x="0" y="923492"/>
                  </a:cubicBezTo>
                  <a:lnTo>
                    <a:pt x="0" y="2010305"/>
                  </a:lnTo>
                  <a:lnTo>
                    <a:pt x="222992" y="2010305"/>
                  </a:lnTo>
                  <a:lnTo>
                    <a:pt x="222992" y="923492"/>
                  </a:lnTo>
                  <a:cubicBezTo>
                    <a:pt x="222992" y="650847"/>
                    <a:pt x="444015" y="429824"/>
                    <a:pt x="716660" y="429824"/>
                  </a:cubicBezTo>
                  <a:lnTo>
                    <a:pt x="1228559" y="429824"/>
                  </a:lnTo>
                  <a:lnTo>
                    <a:pt x="1228559" y="636656"/>
                  </a:lnTo>
                  <a:lnTo>
                    <a:pt x="1638079" y="3183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823293" y="2786071"/>
              <a:ext cx="3274855" cy="4118795"/>
            </a:xfrm>
            <a:custGeom>
              <a:avLst/>
              <a:gdLst>
                <a:gd name="connsiteX0" fmla="*/ 2837793 w 3274855"/>
                <a:gd name="connsiteY0" fmla="*/ 0 h 4118795"/>
                <a:gd name="connsiteX1" fmla="*/ 3274855 w 3274855"/>
                <a:gd name="connsiteY1" fmla="*/ 310685 h 4118795"/>
                <a:gd name="connsiteX2" fmla="*/ 2837793 w 3274855"/>
                <a:gd name="connsiteY2" fmla="*/ 621371 h 4118795"/>
                <a:gd name="connsiteX3" fmla="*/ 2837793 w 3274855"/>
                <a:gd name="connsiteY3" fmla="*/ 425486 h 4118795"/>
                <a:gd name="connsiteX4" fmla="*/ 827359 w 3274855"/>
                <a:gd name="connsiteY4" fmla="*/ 425486 h 4118795"/>
                <a:gd name="connsiteX5" fmla="*/ 229600 w 3274855"/>
                <a:gd name="connsiteY5" fmla="*/ 1023245 h 4118795"/>
                <a:gd name="connsiteX6" fmla="*/ 229600 w 3274855"/>
                <a:gd name="connsiteY6" fmla="*/ 4118795 h 4118795"/>
                <a:gd name="connsiteX7" fmla="*/ 0 w 3274855"/>
                <a:gd name="connsiteY7" fmla="*/ 4118795 h 4118795"/>
                <a:gd name="connsiteX8" fmla="*/ 0 w 3274855"/>
                <a:gd name="connsiteY8" fmla="*/ 1023245 h 4118795"/>
                <a:gd name="connsiteX9" fmla="*/ 827359 w 3274855"/>
                <a:gd name="connsiteY9" fmla="*/ 195886 h 4118795"/>
                <a:gd name="connsiteX10" fmla="*/ 2837793 w 3274855"/>
                <a:gd name="connsiteY10" fmla="*/ 195885 h 411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74855" h="4118795">
                  <a:moveTo>
                    <a:pt x="2837793" y="0"/>
                  </a:moveTo>
                  <a:lnTo>
                    <a:pt x="3274855" y="310685"/>
                  </a:lnTo>
                  <a:lnTo>
                    <a:pt x="2837793" y="621371"/>
                  </a:lnTo>
                  <a:lnTo>
                    <a:pt x="2837793" y="425486"/>
                  </a:lnTo>
                  <a:lnTo>
                    <a:pt x="827359" y="425486"/>
                  </a:lnTo>
                  <a:cubicBezTo>
                    <a:pt x="497226" y="425486"/>
                    <a:pt x="229600" y="693112"/>
                    <a:pt x="229600" y="1023245"/>
                  </a:cubicBezTo>
                  <a:lnTo>
                    <a:pt x="229600" y="4118795"/>
                  </a:lnTo>
                  <a:lnTo>
                    <a:pt x="0" y="4118795"/>
                  </a:lnTo>
                  <a:lnTo>
                    <a:pt x="0" y="1023245"/>
                  </a:lnTo>
                  <a:cubicBezTo>
                    <a:pt x="0" y="566307"/>
                    <a:pt x="370421" y="195886"/>
                    <a:pt x="827359" y="195886"/>
                  </a:cubicBezTo>
                  <a:lnTo>
                    <a:pt x="2837793" y="19588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1" name="任意多边形 40"/>
            <p:cNvSpPr/>
            <p:nvPr/>
          </p:nvSpPr>
          <p:spPr>
            <a:xfrm flipH="1">
              <a:off x="3067493" y="3393040"/>
              <a:ext cx="4027164" cy="3511826"/>
            </a:xfrm>
            <a:custGeom>
              <a:avLst/>
              <a:gdLst>
                <a:gd name="connsiteX0" fmla="*/ 3489699 w 4027164"/>
                <a:gd name="connsiteY0" fmla="*/ 0 h 3511826"/>
                <a:gd name="connsiteX1" fmla="*/ 3489699 w 4027164"/>
                <a:gd name="connsiteY1" fmla="*/ 265753 h 3511826"/>
                <a:gd name="connsiteX2" fmla="*/ 1017423 w 4027164"/>
                <a:gd name="connsiteY2" fmla="*/ 265752 h 3511826"/>
                <a:gd name="connsiteX3" fmla="*/ 0 w 4027164"/>
                <a:gd name="connsiteY3" fmla="*/ 1283175 h 3511826"/>
                <a:gd name="connsiteX4" fmla="*/ 0 w 4027164"/>
                <a:gd name="connsiteY4" fmla="*/ 3511826 h 3511826"/>
                <a:gd name="connsiteX5" fmla="*/ 232609 w 4027164"/>
                <a:gd name="connsiteY5" fmla="*/ 3511826 h 3511826"/>
                <a:gd name="connsiteX6" fmla="*/ 232609 w 4027164"/>
                <a:gd name="connsiteY6" fmla="*/ 1283176 h 3511826"/>
                <a:gd name="connsiteX7" fmla="*/ 1017423 w 4027164"/>
                <a:gd name="connsiteY7" fmla="*/ 498362 h 3511826"/>
                <a:gd name="connsiteX8" fmla="*/ 3489699 w 4027164"/>
                <a:gd name="connsiteY8" fmla="*/ 498362 h 3511826"/>
                <a:gd name="connsiteX9" fmla="*/ 3489699 w 4027164"/>
                <a:gd name="connsiteY9" fmla="*/ 764114 h 3511826"/>
                <a:gd name="connsiteX10" fmla="*/ 4027164 w 4027164"/>
                <a:gd name="connsiteY10" fmla="*/ 382057 h 351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27164" h="3511826">
                  <a:moveTo>
                    <a:pt x="3489699" y="0"/>
                  </a:moveTo>
                  <a:lnTo>
                    <a:pt x="3489699" y="265753"/>
                  </a:lnTo>
                  <a:lnTo>
                    <a:pt x="1017423" y="265752"/>
                  </a:lnTo>
                  <a:cubicBezTo>
                    <a:pt x="455516" y="265752"/>
                    <a:pt x="0" y="721268"/>
                    <a:pt x="0" y="1283175"/>
                  </a:cubicBezTo>
                  <a:lnTo>
                    <a:pt x="0" y="3511826"/>
                  </a:lnTo>
                  <a:lnTo>
                    <a:pt x="232609" y="3511826"/>
                  </a:lnTo>
                  <a:lnTo>
                    <a:pt x="232609" y="1283176"/>
                  </a:lnTo>
                  <a:cubicBezTo>
                    <a:pt x="232609" y="849735"/>
                    <a:pt x="583982" y="498362"/>
                    <a:pt x="1017423" y="498362"/>
                  </a:cubicBezTo>
                  <a:lnTo>
                    <a:pt x="3489699" y="498362"/>
                  </a:lnTo>
                  <a:lnTo>
                    <a:pt x="3489699" y="764114"/>
                  </a:lnTo>
                  <a:lnTo>
                    <a:pt x="4027164" y="3820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6520430" y="4347273"/>
              <a:ext cx="1638079" cy="2557593"/>
            </a:xfrm>
            <a:custGeom>
              <a:avLst/>
              <a:gdLst>
                <a:gd name="connsiteX0" fmla="*/ 1228559 w 1638079"/>
                <a:gd name="connsiteY0" fmla="*/ 0 h 2557593"/>
                <a:gd name="connsiteX1" fmla="*/ 1638079 w 1638079"/>
                <a:gd name="connsiteY1" fmla="*/ 318328 h 2557593"/>
                <a:gd name="connsiteX2" fmla="*/ 1228559 w 1638079"/>
                <a:gd name="connsiteY2" fmla="*/ 636656 h 2557593"/>
                <a:gd name="connsiteX3" fmla="*/ 1228559 w 1638079"/>
                <a:gd name="connsiteY3" fmla="*/ 429824 h 2557593"/>
                <a:gd name="connsiteX4" fmla="*/ 716660 w 1638079"/>
                <a:gd name="connsiteY4" fmla="*/ 429824 h 2557593"/>
                <a:gd name="connsiteX5" fmla="*/ 222992 w 1638079"/>
                <a:gd name="connsiteY5" fmla="*/ 923492 h 2557593"/>
                <a:gd name="connsiteX6" fmla="*/ 222992 w 1638079"/>
                <a:gd name="connsiteY6" fmla="*/ 2557593 h 2557593"/>
                <a:gd name="connsiteX7" fmla="*/ 0 w 1638079"/>
                <a:gd name="connsiteY7" fmla="*/ 2557593 h 2557593"/>
                <a:gd name="connsiteX8" fmla="*/ 0 w 1638079"/>
                <a:gd name="connsiteY8" fmla="*/ 923492 h 2557593"/>
                <a:gd name="connsiteX9" fmla="*/ 716660 w 1638079"/>
                <a:gd name="connsiteY9" fmla="*/ 206832 h 2557593"/>
                <a:gd name="connsiteX10" fmla="*/ 1228559 w 1638079"/>
                <a:gd name="connsiteY10" fmla="*/ 206832 h 255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079" h="2557593">
                  <a:moveTo>
                    <a:pt x="1228559" y="0"/>
                  </a:moveTo>
                  <a:lnTo>
                    <a:pt x="1638079" y="318328"/>
                  </a:lnTo>
                  <a:lnTo>
                    <a:pt x="1228559" y="636656"/>
                  </a:lnTo>
                  <a:lnTo>
                    <a:pt x="1228559" y="429824"/>
                  </a:lnTo>
                  <a:lnTo>
                    <a:pt x="716660" y="429824"/>
                  </a:lnTo>
                  <a:cubicBezTo>
                    <a:pt x="444015" y="429824"/>
                    <a:pt x="222992" y="650847"/>
                    <a:pt x="222992" y="923492"/>
                  </a:cubicBezTo>
                  <a:lnTo>
                    <a:pt x="222992" y="2557593"/>
                  </a:lnTo>
                  <a:lnTo>
                    <a:pt x="0" y="2557593"/>
                  </a:lnTo>
                  <a:lnTo>
                    <a:pt x="0" y="923492"/>
                  </a:lnTo>
                  <a:cubicBezTo>
                    <a:pt x="0" y="527692"/>
                    <a:pt x="320860" y="206832"/>
                    <a:pt x="716660" y="206832"/>
                  </a:cubicBezTo>
                  <a:lnTo>
                    <a:pt x="1228559" y="20683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274658" y="4314138"/>
            <a:ext cx="3081083" cy="594108"/>
            <a:chOff x="7483989" y="3433235"/>
            <a:chExt cx="3081083" cy="594108"/>
          </a:xfrm>
        </p:grpSpPr>
        <p:sp>
          <p:nvSpPr>
            <p:cNvPr id="47" name="矩形 46"/>
            <p:cNvSpPr/>
            <p:nvPr/>
          </p:nvSpPr>
          <p:spPr>
            <a:xfrm>
              <a:off x="7483990" y="3732519"/>
              <a:ext cx="3081082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142030" y="1889705"/>
            <a:ext cx="2213711" cy="594108"/>
            <a:chOff x="7483989" y="3433235"/>
            <a:chExt cx="2213711" cy="594108"/>
          </a:xfrm>
        </p:grpSpPr>
        <p:sp>
          <p:nvSpPr>
            <p:cNvPr id="50" name="矩形 49"/>
            <p:cNvSpPr/>
            <p:nvPr/>
          </p:nvSpPr>
          <p:spPr>
            <a:xfrm>
              <a:off x="7483990" y="3732519"/>
              <a:ext cx="2213710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7483989" y="3433235"/>
              <a:ext cx="2050552" cy="367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599501" y="1686469"/>
            <a:ext cx="2050552" cy="594108"/>
            <a:chOff x="7483989" y="3433235"/>
            <a:chExt cx="2050552" cy="594108"/>
          </a:xfrm>
        </p:grpSpPr>
        <p:sp>
          <p:nvSpPr>
            <p:cNvPr id="53" name="矩形 52"/>
            <p:cNvSpPr/>
            <p:nvPr/>
          </p:nvSpPr>
          <p:spPr>
            <a:xfrm>
              <a:off x="7483990" y="3732519"/>
              <a:ext cx="2050551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483989" y="3433235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00792" y="3221374"/>
            <a:ext cx="2050552" cy="594108"/>
            <a:chOff x="7483989" y="3433235"/>
            <a:chExt cx="2050552" cy="594108"/>
          </a:xfrm>
        </p:grpSpPr>
        <p:sp>
          <p:nvSpPr>
            <p:cNvPr id="56" name="矩形 55"/>
            <p:cNvSpPr/>
            <p:nvPr/>
          </p:nvSpPr>
          <p:spPr>
            <a:xfrm>
              <a:off x="7483990" y="3732519"/>
              <a:ext cx="2050551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7483989" y="3433235"/>
              <a:ext cx="2050552" cy="36279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00793" y="4770703"/>
            <a:ext cx="3118642" cy="594108"/>
            <a:chOff x="6415900" y="3433235"/>
            <a:chExt cx="3118642" cy="594108"/>
          </a:xfrm>
        </p:grpSpPr>
        <p:sp>
          <p:nvSpPr>
            <p:cNvPr id="59" name="矩形 58"/>
            <p:cNvSpPr/>
            <p:nvPr/>
          </p:nvSpPr>
          <p:spPr>
            <a:xfrm>
              <a:off x="6415900" y="3732519"/>
              <a:ext cx="3118642" cy="29482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شرح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483989" y="3433235"/>
              <a:ext cx="2050552" cy="36234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20000"/>
                </a:lnSpc>
              </a:pPr>
              <a:r>
                <a:rPr lang="ar-KW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عنوان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5513337" y="1091974"/>
            <a:ext cx="1165326" cy="0"/>
          </a:xfrm>
          <a:prstGeom prst="line">
            <a:avLst/>
          </a:prstGeom>
          <a:ln w="476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733799" y="380443"/>
            <a:ext cx="472440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عنوان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هنا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96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2a3a6766-90ff-4dc9-b46d-9cca8353303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d11f98b-2353-4b2c-a0bf-8ffcc3a1568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f5c124d-4997-4ac6-9a37-ce881426121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13103042"/>
  <p:tag name="MH_LIBRARY" val="CONTENTS"/>
  <p:tag name="MH_TYPE" val="OTHERS"/>
  <p:tag name="ID" val="6267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13103042"/>
  <p:tag name="MH_LIBRARY" val="CONTENTS"/>
  <p:tag name="MH_TYPE" val="NUMBER"/>
  <p:tag name="ID" val="626775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13103042"/>
  <p:tag name="MH_LIBRARY" val="CONTENTS"/>
  <p:tag name="MH_TYPE" val="NUMBER"/>
  <p:tag name="ID" val="626775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13103042"/>
  <p:tag name="MH_LIBRARY" val="CONTENTS"/>
  <p:tag name="MH_TYPE" val="NUMBER"/>
  <p:tag name="ID" val="626775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13103042"/>
  <p:tag name="MH_LIBRARY" val="CONTENTS"/>
  <p:tag name="MH_TYPE" val="NUMBER"/>
  <p:tag name="ID" val="626775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bb53e78-1e11-43aa-b21f-f19b11429e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7ab776ef-7a81-43a3-bba1-28ab8da3397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2165978-6d0c-4b94-9fe3-1d10f397bf87"/>
</p:tagLst>
</file>

<file path=ppt/theme/theme1.xml><?xml version="1.0" encoding="utf-8"?>
<a:theme xmlns:a="http://schemas.openxmlformats.org/drawingml/2006/main" name="包图主题2">
  <a:themeElements>
    <a:clrScheme name="自定义 136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F3F3F"/>
      </a:accent1>
      <a:accent2>
        <a:srgbClr val="FFC000"/>
      </a:accent2>
      <a:accent3>
        <a:srgbClr val="7F7F7F"/>
      </a:accent3>
      <a:accent4>
        <a:srgbClr val="3F3F3F"/>
      </a:accent4>
      <a:accent5>
        <a:srgbClr val="7F7F7F"/>
      </a:accent5>
      <a:accent6>
        <a:srgbClr val="3F3F3F"/>
      </a:accent6>
      <a:hlink>
        <a:srgbClr val="F33B4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1172</TotalTime>
  <Words>458</Words>
  <Application>Microsoft Office PowerPoint</Application>
  <PresentationFormat>شاشة عريضة</PresentationFormat>
  <Paragraphs>253</Paragraphs>
  <Slides>27</Slides>
  <Notes>27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Century Gothic</vt:lpstr>
      <vt:lpstr>Impact</vt:lpstr>
      <vt:lpstr>Sakkal Majalla</vt:lpstr>
      <vt:lpstr>包图主题2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ساره سالم مبارك الشاعرالعجمى</cp:lastModifiedBy>
  <cp:revision>44</cp:revision>
  <dcterms:created xsi:type="dcterms:W3CDTF">2017-09-25T13:59:21Z</dcterms:created>
  <dcterms:modified xsi:type="dcterms:W3CDTF">2022-07-31T00:31:59Z</dcterms:modified>
</cp:coreProperties>
</file>