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6.xml" ContentType="application/vnd.openxmlformats-officedocument.presentationml.notesSlide+xml"/>
  <Override PartName="/ppt/tags/tag11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9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10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82" r:id="rId2"/>
    <p:sldId id="965" r:id="rId3"/>
    <p:sldId id="2007577453" r:id="rId4"/>
    <p:sldId id="7715" r:id="rId5"/>
    <p:sldId id="7277" r:id="rId6"/>
    <p:sldId id="2007577115" r:id="rId7"/>
    <p:sldId id="7281" r:id="rId8"/>
    <p:sldId id="3803" r:id="rId9"/>
    <p:sldId id="2007577454" r:id="rId10"/>
    <p:sldId id="3772" r:id="rId11"/>
    <p:sldId id="404" r:id="rId12"/>
    <p:sldId id="7285" r:id="rId13"/>
    <p:sldId id="2007577139" r:id="rId14"/>
    <p:sldId id="2007577455" r:id="rId15"/>
    <p:sldId id="7293" r:id="rId16"/>
    <p:sldId id="1285" r:id="rId17"/>
    <p:sldId id="2007577633" r:id="rId18"/>
    <p:sldId id="7617" r:id="rId19"/>
    <p:sldId id="2007577292" r:id="rId20"/>
    <p:sldId id="2007577456" r:id="rId21"/>
    <p:sldId id="8998" r:id="rId22"/>
    <p:sldId id="8999" r:id="rId23"/>
    <p:sldId id="3651" r:id="rId24"/>
    <p:sldId id="2007577387" r:id="rId25"/>
    <p:sldId id="2007577636" r:id="rId26"/>
    <p:sldId id="2007577457" r:id="rId2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0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A29052-F7F4-4439-B8A4-04236D0E4EFC}" v="203" dt="2021-11-18T19:37:31.2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1" d="100"/>
          <a:sy n="81" d="100"/>
        </p:scale>
        <p:origin x="677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5" d="100"/>
        <a:sy n="9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F43C95-2D9F-4221-BF3F-9DD94FE2C59A}" type="datetimeFigureOut">
              <a:rPr lang="zh-CN" altLang="en-US" smtClean="0"/>
              <a:t>2022/1/26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A8004C-DE68-43FE-82D9-8D496AAE52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3297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2600" y="1279525"/>
            <a:ext cx="6138863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8914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5765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4761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06346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4C0232-94FA-4EBE-BB9B-79FBE486032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05187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08871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04BCF4-19A7-447E-AAD4-33EB6D25D8A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108871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3050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4C0232-94FA-4EBE-BB9B-79FBE486032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98362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135CD-E861-41A7-81F0-F3B524A28841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75644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4CAA79-63ED-4D4C-97FF-23192032DF93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18690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392B679-AE23-4750-8FB0-6513430B8953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42190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92DF1E-9915-4E34-9869-9AB51F870943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0266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9A0F2F-A266-428F-B20C-17EA4221FBC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98972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9A0F2F-A266-428F-B20C-17EA4221FBC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368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89841E-586D-4902-8674-C5D3A10B6E8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2430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4C0232-94FA-4EBE-BB9B-79FBE486032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0232-94FA-4EBE-BB9B-79FBE486032D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44499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5701FA-A99B-4EA7-BD9A-49A04217BC0C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55759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7AD44-E698-4438-9D99-831EBFCCE189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18576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9D3E0-124D-4DFF-AE99-4EA4CC201DB4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03731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4C0232-94FA-4EBE-BB9B-79FBE486032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2301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C33DBC5-D43E-42E8-AEB7-C4DCEA0381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307E32E-A52E-4427-A7AA-7F53403A86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4757FCF-2783-4AA7-8C3E-CF9548AF0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1D6D9-954C-4C01-A30B-3708670D8E92}" type="datetimeFigureOut">
              <a:rPr lang="zh-CN" altLang="en-US" smtClean="0"/>
              <a:t>2022/1/26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6140B5D-D613-4FA1-984A-C1D25A3E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374C71C-8D13-42F4-AC71-6A4F693A8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3303-3C21-4937-ACC1-6471CC0989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5724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8C3A290-7E3B-4D7A-83A9-C4F2F4BB0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0EDE61B-5BAB-4F14-9D43-FE686560A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58BC04F-43F1-46A3-AE06-5F0E99C55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1D6D9-954C-4C01-A30B-3708670D8E92}" type="datetimeFigureOut">
              <a:rPr lang="zh-CN" altLang="en-US" smtClean="0"/>
              <a:t>2022/1/26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9B9D806-F4DE-463B-864A-E8AFFB674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7B39F33-6C79-4F9B-9DFC-0B5F8D4FB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3303-3C21-4937-ACC1-6471CC0989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434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8E02F60-642D-49CF-9762-0F4604A747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6EA167C-37C2-4F9F-8767-5289D5694C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5EDABD6-2F19-42FD-9A7B-883C21A37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1D6D9-954C-4C01-A30B-3708670D8E92}" type="datetimeFigureOut">
              <a:rPr lang="zh-CN" altLang="en-US" smtClean="0"/>
              <a:t>2022/1/26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3E1ACD7-A1E4-441E-9F17-C5E8A62CB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AFCF46D-7681-4464-AB44-0CB820DF6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3303-3C21-4937-ACC1-6471CC0989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9180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7944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内页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2344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1475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9105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9AF76C-3189-49DF-9E98-D66050CF4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92064C5-3E1F-4AB2-8E43-C2A182214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5BC4BFE-AB9F-46C0-AF93-36CA0D771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1D6D9-954C-4C01-A30B-3708670D8E92}" type="datetimeFigureOut">
              <a:rPr lang="zh-CN" altLang="en-US" smtClean="0"/>
              <a:t>2022/1/26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57A4B83-5F73-4EF4-A883-9892D944B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9AC78F5-E204-477E-B3C7-DD8B2238D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3303-3C21-4937-ACC1-6471CC0989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8277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E322F78-7C98-4CC7-B914-CCCC6B442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DEA63E1-186A-4298-8C99-63F3585228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CE405FD-2053-4C9E-8B64-CA477C470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1D6D9-954C-4C01-A30B-3708670D8E92}" type="datetimeFigureOut">
              <a:rPr lang="zh-CN" altLang="en-US" smtClean="0"/>
              <a:t>2022/1/26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D5DF97E-C2EB-4994-A5F2-DF3E4268B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9F6199B-8902-47FA-82AD-6A6358F05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3303-3C21-4937-ACC1-6471CC0989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6767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9B5ADA-1CEB-43C7-82F2-61602CACD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E090778-D024-4022-8D95-BDBBD355DC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849FD26-0915-4E38-9A7D-21F4D025ED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ABFA759-B3A0-42B2-B42A-7B210B10A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1D6D9-954C-4C01-A30B-3708670D8E92}" type="datetimeFigureOut">
              <a:rPr lang="zh-CN" altLang="en-US" smtClean="0"/>
              <a:t>2022/1/26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BBEE11B-D91E-4044-BFA5-98741BF4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560E824-0069-45E8-8AE5-17B5C5247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3303-3C21-4937-ACC1-6471CC0989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1456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5FE2489-F072-45EC-8454-AFE8BC5EC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82701F0-E601-4298-98DD-8D888CAAD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19EF2BA-AAFF-4F86-91E3-CF422AB1C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8AFA7C7D-7746-4599-9837-7FF5BCF517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73E65E70-3117-4B69-BF7A-86759111E6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3D0448E-0915-4642-85B4-FFF2FBFA2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1D6D9-954C-4C01-A30B-3708670D8E92}" type="datetimeFigureOut">
              <a:rPr lang="zh-CN" altLang="en-US" smtClean="0"/>
              <a:t>2022/1/26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3B3E7B5-7755-46EC-8AE2-4B139B408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B680E8C-6D3E-4772-BD24-7BD2FD7C4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3303-3C21-4937-ACC1-6471CC0989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7841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847C39D-C8DF-41D7-8018-A5652A08A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07443C9-22BC-4BB2-A564-6CA733AAD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1D6D9-954C-4C01-A30B-3708670D8E92}" type="datetimeFigureOut">
              <a:rPr lang="zh-CN" altLang="en-US" smtClean="0"/>
              <a:t>2022/1/26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63DE6DF-DA0B-4CED-8141-D920AB6AC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F858ACF-A431-43A1-AA7F-9FCB77CB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3303-3C21-4937-ACC1-6471CC0989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1602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5723464E-4DE4-4421-8D8A-3C803CA708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807" b="44953"/>
          <a:stretch/>
        </p:blipFill>
        <p:spPr>
          <a:xfrm>
            <a:off x="0" y="6492874"/>
            <a:ext cx="12192000" cy="365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744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E7FFB0B-B0AD-4FA2-8E44-1E5B64BA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F3DE8C8-ACBE-40C5-A5C0-AF808666F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AB4B306-AE8E-40DA-9270-816483DDC5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D283682-B97F-43D5-AC53-F058EAF06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1D6D9-954C-4C01-A30B-3708670D8E92}" type="datetimeFigureOut">
              <a:rPr lang="zh-CN" altLang="en-US" smtClean="0"/>
              <a:t>2022/1/26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00D08F4-C7CC-4BBE-B6C5-2CB751ADB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F160693-D5C6-4AE6-B9CA-E491A5A11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3303-3C21-4937-ACC1-6471CC0989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9907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6F547F7-126C-4F7D-AC2F-5CA9214D5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D5ACF7E1-302A-4CF8-B751-28BE7B1EA4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4EABC0E-09C2-43EA-8EFB-EEE7CD156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365F806-6AFA-4EB1-8E87-F5F925DA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1D6D9-954C-4C01-A30B-3708670D8E92}" type="datetimeFigureOut">
              <a:rPr lang="zh-CN" altLang="en-US" smtClean="0"/>
              <a:t>2022/1/26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B50E508-189D-4A68-8797-55288B47C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F7390DB-5510-4085-A777-DAA639BF2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F3303-3C21-4937-ACC1-6471CC0989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1070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79F4888B-C32D-4D66-97D1-AD25CAE72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7571F5B-3E91-4AA4-A15E-84C58F56BA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B13EB86-06A0-4318-8B05-2BD8029DFA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1D6D9-954C-4C01-A30B-3708670D8E92}" type="datetimeFigureOut">
              <a:rPr lang="zh-CN" altLang="en-US" smtClean="0"/>
              <a:t>2022/1/26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366A005-D23C-4B28-9AF4-AED326340B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6039092-B773-406C-AECE-27131425D2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F3303-3C21-4937-ACC1-6471CC0989F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1541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saralsha3r.com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2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notesSlide" Target="../notesSlides/notesSlide11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2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image" Target="../media/image1.jpg"/><Relationship Id="rId5" Type="http://schemas.openxmlformats.org/officeDocument/2006/relationships/notesSlide" Target="../notesSlides/notesSlide13.xml"/><Relationship Id="rId4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6" Type="http://schemas.openxmlformats.org/officeDocument/2006/relationships/image" Target="../media/image1.jpg"/><Relationship Id="rId5" Type="http://schemas.openxmlformats.org/officeDocument/2006/relationships/notesSlide" Target="../notesSlides/notesSlide15.xml"/><Relationship Id="rId4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10" Type="http://schemas.openxmlformats.org/officeDocument/2006/relationships/image" Target="../media/image1.jpg"/><Relationship Id="rId4" Type="http://schemas.openxmlformats.org/officeDocument/2006/relationships/tags" Target="../tags/tag4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image" Target="../media/image1.jpg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tags" Target="../tags/tag14.xml"/><Relationship Id="rId7" Type="http://schemas.openxmlformats.org/officeDocument/2006/relationships/tags" Target="../tags/tag18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tags" Target="../tags/tag17.xml"/><Relationship Id="rId5" Type="http://schemas.openxmlformats.org/officeDocument/2006/relationships/tags" Target="../tags/tag16.xml"/><Relationship Id="rId10" Type="http://schemas.openxmlformats.org/officeDocument/2006/relationships/image" Target="../media/image1.jpg"/><Relationship Id="rId4" Type="http://schemas.openxmlformats.org/officeDocument/2006/relationships/tags" Target="../tags/tag15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صورة تحتوي على نص, قيشان&#10;&#10;تم إنشاء الوصف تلقائياً">
            <a:extLst>
              <a:ext uri="{FF2B5EF4-FFF2-40B4-BE49-F238E27FC236}">
                <a16:creationId xmlns:a16="http://schemas.microsoft.com/office/drawing/2014/main" id="{11AF44E0-FDDE-4366-8623-C6C6C75C583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67"/>
          <a:stretch/>
        </p:blipFill>
        <p:spPr>
          <a:xfrm>
            <a:off x="27" y="13"/>
            <a:ext cx="12191973" cy="6857987"/>
          </a:xfrm>
          <a:prstGeom prst="rect">
            <a:avLst/>
          </a:prstGeom>
        </p:spPr>
      </p:pic>
      <p:sp>
        <p:nvSpPr>
          <p:cNvPr id="18" name="مستطيل 17">
            <a:hlinkClick r:id="rId4"/>
            <a:extLst>
              <a:ext uri="{FF2B5EF4-FFF2-40B4-BE49-F238E27FC236}">
                <a16:creationId xmlns:a16="http://schemas.microsoft.com/office/drawing/2014/main" id="{46701FA8-989E-43AF-B3AE-6B94A9E94CEC}"/>
              </a:ext>
            </a:extLst>
          </p:cNvPr>
          <p:cNvSpPr/>
          <p:nvPr/>
        </p:nvSpPr>
        <p:spPr>
          <a:xfrm>
            <a:off x="1921243" y="595053"/>
            <a:ext cx="8807859" cy="1231106"/>
          </a:xfrm>
          <a:prstGeom prst="rect">
            <a:avLst/>
          </a:prstGeom>
          <a:noFill/>
        </p:spPr>
        <p:txBody>
          <a:bodyPr wrap="none" lIns="121920" tIns="60960" rIns="121920" bIns="60960">
            <a:spAutoFit/>
          </a:bodyPr>
          <a:lstStyle/>
          <a:p>
            <a:pPr algn="ctr"/>
            <a:r>
              <a:rPr lang="en-US" sz="72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www.saralsha3r.com</a:t>
            </a:r>
            <a:endParaRPr lang="ar-SA" sz="72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glow rad="63500">
                  <a:schemeClr val="accent3">
                    <a:satMod val="175000"/>
                    <a:alpha val="40000"/>
                  </a:schemeClr>
                </a:glow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6DDC7479-B2DA-459C-8798-14D009354B11}"/>
              </a:ext>
            </a:extLst>
          </p:cNvPr>
          <p:cNvSpPr txBox="1"/>
          <p:nvPr/>
        </p:nvSpPr>
        <p:spPr>
          <a:xfrm>
            <a:off x="3813435" y="1396643"/>
            <a:ext cx="37401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KW" sz="3200" b="1" dirty="0">
                <a:ln>
                  <a:solidFill>
                    <a:schemeClr val="tx1"/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اضغط هنا للانتقال للموقع</a:t>
            </a:r>
            <a:endParaRPr lang="en-US" sz="3200" b="1" dirty="0">
              <a:ln>
                <a:solidFill>
                  <a:schemeClr val="tx1"/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51174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9">
        <p:comb/>
      </p:transition>
    </mc:Choice>
    <mc:Fallback xmlns="">
      <p:transition>
        <p:comb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B1E57AB5-40D6-4783-8891-D5F59CA63377}"/>
              </a:ext>
            </a:extLst>
          </p:cNvPr>
          <p:cNvGrpSpPr/>
          <p:nvPr/>
        </p:nvGrpSpPr>
        <p:grpSpPr>
          <a:xfrm>
            <a:off x="1858705" y="2340815"/>
            <a:ext cx="8474592" cy="3104892"/>
            <a:chOff x="1394029" y="1755611"/>
            <a:chExt cx="6355944" cy="2328669"/>
          </a:xfrm>
        </p:grpSpPr>
        <p:grpSp>
          <p:nvGrpSpPr>
            <p:cNvPr id="4" name="组合 3">
              <a:extLst>
                <a:ext uri="{FF2B5EF4-FFF2-40B4-BE49-F238E27FC236}">
                  <a16:creationId xmlns:a16="http://schemas.microsoft.com/office/drawing/2014/main" id="{A0EABBE4-4A37-4285-AB44-CAAC1C9C858D}"/>
                </a:ext>
              </a:extLst>
            </p:cNvPr>
            <p:cNvGrpSpPr/>
            <p:nvPr/>
          </p:nvGrpSpPr>
          <p:grpSpPr>
            <a:xfrm>
              <a:off x="1394029" y="1756250"/>
              <a:ext cx="2975572" cy="1110642"/>
              <a:chOff x="413646" y="837763"/>
              <a:chExt cx="4836115" cy="2167040"/>
            </a:xfrm>
          </p:grpSpPr>
          <p:sp>
            <p:nvSpPr>
              <p:cNvPr id="32" name="任意多边形: 形状 31">
                <a:extLst>
                  <a:ext uri="{FF2B5EF4-FFF2-40B4-BE49-F238E27FC236}">
                    <a16:creationId xmlns:a16="http://schemas.microsoft.com/office/drawing/2014/main" id="{5CE8B4C1-88BB-46D8-B9A0-A6F1F9D5B9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4141" y="1409077"/>
                <a:ext cx="4295620" cy="1110446"/>
              </a:xfrm>
              <a:custGeom>
                <a:avLst/>
                <a:gdLst>
                  <a:gd name="T0" fmla="*/ 1768 w 2043"/>
                  <a:gd name="T1" fmla="*/ 635 h 635"/>
                  <a:gd name="T2" fmla="*/ 275 w 2043"/>
                  <a:gd name="T3" fmla="*/ 635 h 635"/>
                  <a:gd name="T4" fmla="*/ 0 w 2043"/>
                  <a:gd name="T5" fmla="*/ 359 h 635"/>
                  <a:gd name="T6" fmla="*/ 0 w 2043"/>
                  <a:gd name="T7" fmla="*/ 276 h 635"/>
                  <a:gd name="T8" fmla="*/ 275 w 2043"/>
                  <a:gd name="T9" fmla="*/ 0 h 635"/>
                  <a:gd name="T10" fmla="*/ 1768 w 2043"/>
                  <a:gd name="T11" fmla="*/ 0 h 635"/>
                  <a:gd name="T12" fmla="*/ 2043 w 2043"/>
                  <a:gd name="T13" fmla="*/ 276 h 635"/>
                  <a:gd name="T14" fmla="*/ 2043 w 2043"/>
                  <a:gd name="T15" fmla="*/ 359 h 635"/>
                  <a:gd name="T16" fmla="*/ 1768 w 2043"/>
                  <a:gd name="T17" fmla="*/ 635 h 6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43" h="635">
                    <a:moveTo>
                      <a:pt x="1768" y="635"/>
                    </a:moveTo>
                    <a:cubicBezTo>
                      <a:pt x="275" y="635"/>
                      <a:pt x="275" y="635"/>
                      <a:pt x="275" y="635"/>
                    </a:cubicBezTo>
                    <a:cubicBezTo>
                      <a:pt x="123" y="635"/>
                      <a:pt x="0" y="511"/>
                      <a:pt x="0" y="359"/>
                    </a:cubicBezTo>
                    <a:cubicBezTo>
                      <a:pt x="0" y="276"/>
                      <a:pt x="0" y="276"/>
                      <a:pt x="0" y="276"/>
                    </a:cubicBezTo>
                    <a:cubicBezTo>
                      <a:pt x="0" y="124"/>
                      <a:pt x="123" y="0"/>
                      <a:pt x="275" y="0"/>
                    </a:cubicBezTo>
                    <a:cubicBezTo>
                      <a:pt x="1768" y="0"/>
                      <a:pt x="1768" y="0"/>
                      <a:pt x="1768" y="0"/>
                    </a:cubicBezTo>
                    <a:cubicBezTo>
                      <a:pt x="1920" y="0"/>
                      <a:pt x="2043" y="124"/>
                      <a:pt x="2043" y="276"/>
                    </a:cubicBezTo>
                    <a:cubicBezTo>
                      <a:pt x="2043" y="359"/>
                      <a:pt x="2043" y="359"/>
                      <a:pt x="2043" y="359"/>
                    </a:cubicBezTo>
                    <a:cubicBezTo>
                      <a:pt x="2043" y="511"/>
                      <a:pt x="1920" y="635"/>
                      <a:pt x="1768" y="635"/>
                    </a:cubicBez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none" lIns="91440" tIns="45720" rIns="91440" bIns="45720" anchor="ctr" anchorCtr="1" compatLnSpc="1">
                <a:prstTxWarp prst="textNoShape">
                  <a:avLst/>
                </a:prstTxWarp>
                <a:normAutofit/>
              </a:bodyPr>
              <a:lstStyle/>
              <a:p>
                <a:pPr algn="ctr"/>
                <a:r>
                  <a:rPr lang="ar-KW" altLang="zh-CN" sz="1200" b="1" dirty="0">
                    <a:latin typeface="Source Han Serif SC" panose="02020400000000000000" pitchFamily="18" charset="-122"/>
                    <a:ea typeface="Source Han Serif SC" panose="02020400000000000000" pitchFamily="18" charset="-122"/>
                    <a:cs typeface="+mn-ea"/>
                    <a:sym typeface="Source Han Serif SC" panose="02020400000000000000" pitchFamily="18" charset="-122"/>
                  </a:rPr>
                  <a:t>نص</a:t>
                </a:r>
                <a:endParaRPr lang="zh-CN" altLang="en-US" sz="1200" b="1" dirty="0"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3" name="任意多边形: 形状 32">
                <a:extLst>
                  <a:ext uri="{FF2B5EF4-FFF2-40B4-BE49-F238E27FC236}">
                    <a16:creationId xmlns:a16="http://schemas.microsoft.com/office/drawing/2014/main" id="{2CACF590-26E3-4DA0-84EC-FAFC904C28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7581" y="837763"/>
                <a:ext cx="1793553" cy="1100221"/>
              </a:xfrm>
              <a:custGeom>
                <a:avLst/>
                <a:gdLst>
                  <a:gd name="T0" fmla="*/ 0 w 853"/>
                  <a:gd name="T1" fmla="*/ 219 h 524"/>
                  <a:gd name="T2" fmla="*/ 408 w 853"/>
                  <a:gd name="T3" fmla="*/ 59 h 524"/>
                  <a:gd name="T4" fmla="*/ 792 w 853"/>
                  <a:gd name="T5" fmla="*/ 281 h 524"/>
                  <a:gd name="T6" fmla="*/ 815 w 853"/>
                  <a:gd name="T7" fmla="*/ 294 h 524"/>
                  <a:gd name="T8" fmla="*/ 818 w 853"/>
                  <a:gd name="T9" fmla="*/ 294 h 524"/>
                  <a:gd name="T10" fmla="*/ 836 w 853"/>
                  <a:gd name="T11" fmla="*/ 340 h 524"/>
                  <a:gd name="T12" fmla="*/ 654 w 853"/>
                  <a:gd name="T13" fmla="*/ 514 h 524"/>
                  <a:gd name="T14" fmla="*/ 617 w 853"/>
                  <a:gd name="T15" fmla="*/ 514 h 524"/>
                  <a:gd name="T16" fmla="*/ 425 w 853"/>
                  <a:gd name="T17" fmla="*/ 341 h 524"/>
                  <a:gd name="T18" fmla="*/ 443 w 853"/>
                  <a:gd name="T19" fmla="*/ 294 h 524"/>
                  <a:gd name="T20" fmla="*/ 477 w 853"/>
                  <a:gd name="T21" fmla="*/ 294 h 524"/>
                  <a:gd name="T22" fmla="*/ 0 w 853"/>
                  <a:gd name="T23" fmla="*/ 219 h 5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53" h="524">
                    <a:moveTo>
                      <a:pt x="0" y="219"/>
                    </a:moveTo>
                    <a:cubicBezTo>
                      <a:pt x="0" y="219"/>
                      <a:pt x="124" y="45"/>
                      <a:pt x="408" y="59"/>
                    </a:cubicBezTo>
                    <a:cubicBezTo>
                      <a:pt x="649" y="70"/>
                      <a:pt x="763" y="233"/>
                      <a:pt x="792" y="281"/>
                    </a:cubicBezTo>
                    <a:cubicBezTo>
                      <a:pt x="796" y="289"/>
                      <a:pt x="805" y="294"/>
                      <a:pt x="815" y="294"/>
                    </a:cubicBezTo>
                    <a:cubicBezTo>
                      <a:pt x="818" y="294"/>
                      <a:pt x="818" y="294"/>
                      <a:pt x="818" y="294"/>
                    </a:cubicBezTo>
                    <a:cubicBezTo>
                      <a:pt x="842" y="294"/>
                      <a:pt x="853" y="324"/>
                      <a:pt x="836" y="340"/>
                    </a:cubicBezTo>
                    <a:cubicBezTo>
                      <a:pt x="654" y="514"/>
                      <a:pt x="654" y="514"/>
                      <a:pt x="654" y="514"/>
                    </a:cubicBezTo>
                    <a:cubicBezTo>
                      <a:pt x="644" y="523"/>
                      <a:pt x="628" y="524"/>
                      <a:pt x="617" y="514"/>
                    </a:cubicBezTo>
                    <a:cubicBezTo>
                      <a:pt x="425" y="341"/>
                      <a:pt x="425" y="341"/>
                      <a:pt x="425" y="341"/>
                    </a:cubicBezTo>
                    <a:cubicBezTo>
                      <a:pt x="407" y="324"/>
                      <a:pt x="418" y="294"/>
                      <a:pt x="443" y="294"/>
                    </a:cubicBezTo>
                    <a:cubicBezTo>
                      <a:pt x="477" y="294"/>
                      <a:pt x="477" y="294"/>
                      <a:pt x="477" y="294"/>
                    </a:cubicBezTo>
                    <a:cubicBezTo>
                      <a:pt x="477" y="294"/>
                      <a:pt x="394" y="0"/>
                      <a:pt x="0" y="219"/>
                    </a:cubicBezTo>
                    <a:close/>
                  </a:path>
                </a:pathLst>
              </a:custGeom>
              <a:solidFill>
                <a:schemeClr val="accent1">
                  <a:lumMod val="100000"/>
                </a:schemeClr>
              </a:solidFill>
              <a:ln w="571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sz="1600"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4" name="任意多边形: 形状 33">
                <a:extLst>
                  <a:ext uri="{FF2B5EF4-FFF2-40B4-BE49-F238E27FC236}">
                    <a16:creationId xmlns:a16="http://schemas.microsoft.com/office/drawing/2014/main" id="{B66DD335-1166-4AC3-8956-488B99B779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9597" y="2631315"/>
                <a:ext cx="750013" cy="119435"/>
              </a:xfrm>
              <a:custGeom>
                <a:avLst/>
                <a:gdLst>
                  <a:gd name="T0" fmla="*/ 357 w 357"/>
                  <a:gd name="T1" fmla="*/ 0 h 57"/>
                  <a:gd name="T2" fmla="*/ 0 w 357"/>
                  <a:gd name="T3" fmla="*/ 0 h 57"/>
                  <a:gd name="T4" fmla="*/ 357 w 357"/>
                  <a:gd name="T5" fmla="*/ 0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57" h="57">
                    <a:moveTo>
                      <a:pt x="357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141" y="57"/>
                      <a:pt x="357" y="0"/>
                    </a:cubicBezTo>
                    <a:close/>
                  </a:path>
                </a:pathLst>
              </a:custGeom>
              <a:solidFill>
                <a:srgbClr val="1C1C1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 sz="1600"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5" name="任意多边形: 形状 34">
                <a:extLst>
                  <a:ext uri="{FF2B5EF4-FFF2-40B4-BE49-F238E27FC236}">
                    <a16:creationId xmlns:a16="http://schemas.microsoft.com/office/drawing/2014/main" id="{58DAB91C-541E-42CA-B0F1-B41C80F0A9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3646" y="980479"/>
                <a:ext cx="3136694" cy="2024324"/>
              </a:xfrm>
              <a:custGeom>
                <a:avLst/>
                <a:gdLst>
                  <a:gd name="T0" fmla="*/ 569 w 1492"/>
                  <a:gd name="T1" fmla="*/ 43 h 964"/>
                  <a:gd name="T2" fmla="*/ 1463 w 1492"/>
                  <a:gd name="T3" fmla="*/ 786 h 964"/>
                  <a:gd name="T4" fmla="*/ 1127 w 1492"/>
                  <a:gd name="T5" fmla="*/ 867 h 964"/>
                  <a:gd name="T6" fmla="*/ 27 w 1492"/>
                  <a:gd name="T7" fmla="*/ 580 h 964"/>
                  <a:gd name="T8" fmla="*/ 569 w 1492"/>
                  <a:gd name="T9" fmla="*/ 43 h 9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92" h="964">
                    <a:moveTo>
                      <a:pt x="569" y="43"/>
                    </a:moveTo>
                    <a:cubicBezTo>
                      <a:pt x="569" y="43"/>
                      <a:pt x="705" y="964"/>
                      <a:pt x="1463" y="786"/>
                    </a:cubicBezTo>
                    <a:cubicBezTo>
                      <a:pt x="1463" y="786"/>
                      <a:pt x="1492" y="833"/>
                      <a:pt x="1127" y="867"/>
                    </a:cubicBezTo>
                    <a:cubicBezTo>
                      <a:pt x="798" y="897"/>
                      <a:pt x="0" y="948"/>
                      <a:pt x="27" y="580"/>
                    </a:cubicBezTo>
                    <a:cubicBezTo>
                      <a:pt x="54" y="211"/>
                      <a:pt x="537" y="0"/>
                      <a:pt x="569" y="43"/>
                    </a:cubicBezTo>
                    <a:close/>
                  </a:path>
                </a:pathLst>
              </a:custGeom>
              <a:solidFill>
                <a:schemeClr val="accent1">
                  <a:lumMod val="100000"/>
                </a:schemeClr>
              </a:solidFill>
              <a:ln w="571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sz="1600"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6" name="任意多边形: 形状 35">
                <a:extLst>
                  <a:ext uri="{FF2B5EF4-FFF2-40B4-BE49-F238E27FC236}">
                    <a16:creationId xmlns:a16="http://schemas.microsoft.com/office/drawing/2014/main" id="{5926DB3B-B411-4C98-AE2D-93416C3EC9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96950" y="1748197"/>
                <a:ext cx="485776" cy="485776"/>
              </a:xfrm>
              <a:custGeom>
                <a:avLst/>
                <a:gdLst>
                  <a:gd name="T0" fmla="*/ 48 w 48"/>
                  <a:gd name="T1" fmla="*/ 38 h 41"/>
                  <a:gd name="T2" fmla="*/ 45 w 48"/>
                  <a:gd name="T3" fmla="*/ 41 h 41"/>
                  <a:gd name="T4" fmla="*/ 37 w 48"/>
                  <a:gd name="T5" fmla="*/ 41 h 41"/>
                  <a:gd name="T6" fmla="*/ 34 w 48"/>
                  <a:gd name="T7" fmla="*/ 38 h 41"/>
                  <a:gd name="T8" fmla="*/ 34 w 48"/>
                  <a:gd name="T9" fmla="*/ 30 h 41"/>
                  <a:gd name="T10" fmla="*/ 37 w 48"/>
                  <a:gd name="T11" fmla="*/ 27 h 41"/>
                  <a:gd name="T12" fmla="*/ 39 w 48"/>
                  <a:gd name="T13" fmla="*/ 27 h 41"/>
                  <a:gd name="T14" fmla="*/ 39 w 48"/>
                  <a:gd name="T15" fmla="*/ 22 h 41"/>
                  <a:gd name="T16" fmla="*/ 25 w 48"/>
                  <a:gd name="T17" fmla="*/ 22 h 41"/>
                  <a:gd name="T18" fmla="*/ 25 w 48"/>
                  <a:gd name="T19" fmla="*/ 27 h 41"/>
                  <a:gd name="T20" fmla="*/ 28 w 48"/>
                  <a:gd name="T21" fmla="*/ 27 h 41"/>
                  <a:gd name="T22" fmla="*/ 31 w 48"/>
                  <a:gd name="T23" fmla="*/ 30 h 41"/>
                  <a:gd name="T24" fmla="*/ 31 w 48"/>
                  <a:gd name="T25" fmla="*/ 38 h 41"/>
                  <a:gd name="T26" fmla="*/ 28 w 48"/>
                  <a:gd name="T27" fmla="*/ 41 h 41"/>
                  <a:gd name="T28" fmla="*/ 19 w 48"/>
                  <a:gd name="T29" fmla="*/ 41 h 41"/>
                  <a:gd name="T30" fmla="*/ 17 w 48"/>
                  <a:gd name="T31" fmla="*/ 38 h 41"/>
                  <a:gd name="T32" fmla="*/ 17 w 48"/>
                  <a:gd name="T33" fmla="*/ 30 h 41"/>
                  <a:gd name="T34" fmla="*/ 19 w 48"/>
                  <a:gd name="T35" fmla="*/ 27 h 41"/>
                  <a:gd name="T36" fmla="*/ 22 w 48"/>
                  <a:gd name="T37" fmla="*/ 27 h 41"/>
                  <a:gd name="T38" fmla="*/ 22 w 48"/>
                  <a:gd name="T39" fmla="*/ 22 h 41"/>
                  <a:gd name="T40" fmla="*/ 8 w 48"/>
                  <a:gd name="T41" fmla="*/ 22 h 41"/>
                  <a:gd name="T42" fmla="*/ 8 w 48"/>
                  <a:gd name="T43" fmla="*/ 27 h 41"/>
                  <a:gd name="T44" fmla="*/ 11 w 48"/>
                  <a:gd name="T45" fmla="*/ 27 h 41"/>
                  <a:gd name="T46" fmla="*/ 13 w 48"/>
                  <a:gd name="T47" fmla="*/ 30 h 41"/>
                  <a:gd name="T48" fmla="*/ 13 w 48"/>
                  <a:gd name="T49" fmla="*/ 38 h 41"/>
                  <a:gd name="T50" fmla="*/ 11 w 48"/>
                  <a:gd name="T51" fmla="*/ 41 h 41"/>
                  <a:gd name="T52" fmla="*/ 2 w 48"/>
                  <a:gd name="T53" fmla="*/ 41 h 41"/>
                  <a:gd name="T54" fmla="*/ 0 w 48"/>
                  <a:gd name="T55" fmla="*/ 38 h 41"/>
                  <a:gd name="T56" fmla="*/ 0 w 48"/>
                  <a:gd name="T57" fmla="*/ 30 h 41"/>
                  <a:gd name="T58" fmla="*/ 2 w 48"/>
                  <a:gd name="T59" fmla="*/ 27 h 41"/>
                  <a:gd name="T60" fmla="*/ 5 w 48"/>
                  <a:gd name="T61" fmla="*/ 27 h 41"/>
                  <a:gd name="T62" fmla="*/ 5 w 48"/>
                  <a:gd name="T63" fmla="*/ 22 h 41"/>
                  <a:gd name="T64" fmla="*/ 8 w 48"/>
                  <a:gd name="T65" fmla="*/ 19 h 41"/>
                  <a:gd name="T66" fmla="*/ 22 w 48"/>
                  <a:gd name="T67" fmla="*/ 19 h 41"/>
                  <a:gd name="T68" fmla="*/ 22 w 48"/>
                  <a:gd name="T69" fmla="*/ 13 h 41"/>
                  <a:gd name="T70" fmla="*/ 19 w 48"/>
                  <a:gd name="T71" fmla="*/ 13 h 41"/>
                  <a:gd name="T72" fmla="*/ 17 w 48"/>
                  <a:gd name="T73" fmla="*/ 11 h 41"/>
                  <a:gd name="T74" fmla="*/ 17 w 48"/>
                  <a:gd name="T75" fmla="*/ 2 h 41"/>
                  <a:gd name="T76" fmla="*/ 19 w 48"/>
                  <a:gd name="T77" fmla="*/ 0 h 41"/>
                  <a:gd name="T78" fmla="*/ 28 w 48"/>
                  <a:gd name="T79" fmla="*/ 0 h 41"/>
                  <a:gd name="T80" fmla="*/ 31 w 48"/>
                  <a:gd name="T81" fmla="*/ 2 h 41"/>
                  <a:gd name="T82" fmla="*/ 31 w 48"/>
                  <a:gd name="T83" fmla="*/ 11 h 41"/>
                  <a:gd name="T84" fmla="*/ 28 w 48"/>
                  <a:gd name="T85" fmla="*/ 13 h 41"/>
                  <a:gd name="T86" fmla="*/ 25 w 48"/>
                  <a:gd name="T87" fmla="*/ 13 h 41"/>
                  <a:gd name="T88" fmla="*/ 25 w 48"/>
                  <a:gd name="T89" fmla="*/ 19 h 41"/>
                  <a:gd name="T90" fmla="*/ 39 w 48"/>
                  <a:gd name="T91" fmla="*/ 19 h 41"/>
                  <a:gd name="T92" fmla="*/ 43 w 48"/>
                  <a:gd name="T93" fmla="*/ 22 h 41"/>
                  <a:gd name="T94" fmla="*/ 43 w 48"/>
                  <a:gd name="T95" fmla="*/ 27 h 41"/>
                  <a:gd name="T96" fmla="*/ 45 w 48"/>
                  <a:gd name="T97" fmla="*/ 27 h 41"/>
                  <a:gd name="T98" fmla="*/ 48 w 48"/>
                  <a:gd name="T99" fmla="*/ 30 h 41"/>
                  <a:gd name="T100" fmla="*/ 48 w 48"/>
                  <a:gd name="T101" fmla="*/ 38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48" h="41">
                    <a:moveTo>
                      <a:pt x="48" y="38"/>
                    </a:moveTo>
                    <a:cubicBezTo>
                      <a:pt x="48" y="40"/>
                      <a:pt x="47" y="41"/>
                      <a:pt x="45" y="41"/>
                    </a:cubicBezTo>
                    <a:cubicBezTo>
                      <a:pt x="37" y="41"/>
                      <a:pt x="37" y="41"/>
                      <a:pt x="37" y="41"/>
                    </a:cubicBezTo>
                    <a:cubicBezTo>
                      <a:pt x="35" y="41"/>
                      <a:pt x="34" y="40"/>
                      <a:pt x="34" y="38"/>
                    </a:cubicBezTo>
                    <a:cubicBezTo>
                      <a:pt x="34" y="30"/>
                      <a:pt x="34" y="30"/>
                      <a:pt x="34" y="30"/>
                    </a:cubicBezTo>
                    <a:cubicBezTo>
                      <a:pt x="34" y="28"/>
                      <a:pt x="35" y="27"/>
                      <a:pt x="37" y="27"/>
                    </a:cubicBezTo>
                    <a:cubicBezTo>
                      <a:pt x="39" y="27"/>
                      <a:pt x="39" y="27"/>
                      <a:pt x="39" y="27"/>
                    </a:cubicBezTo>
                    <a:cubicBezTo>
                      <a:pt x="39" y="22"/>
                      <a:pt x="39" y="22"/>
                      <a:pt x="39" y="22"/>
                    </a:cubicBezTo>
                    <a:cubicBezTo>
                      <a:pt x="25" y="22"/>
                      <a:pt x="25" y="22"/>
                      <a:pt x="25" y="22"/>
                    </a:cubicBezTo>
                    <a:cubicBezTo>
                      <a:pt x="25" y="27"/>
                      <a:pt x="25" y="27"/>
                      <a:pt x="25" y="27"/>
                    </a:cubicBezTo>
                    <a:cubicBezTo>
                      <a:pt x="28" y="27"/>
                      <a:pt x="28" y="27"/>
                      <a:pt x="28" y="27"/>
                    </a:cubicBezTo>
                    <a:cubicBezTo>
                      <a:pt x="29" y="27"/>
                      <a:pt x="31" y="28"/>
                      <a:pt x="31" y="30"/>
                    </a:cubicBezTo>
                    <a:cubicBezTo>
                      <a:pt x="31" y="38"/>
                      <a:pt x="31" y="38"/>
                      <a:pt x="31" y="38"/>
                    </a:cubicBezTo>
                    <a:cubicBezTo>
                      <a:pt x="31" y="40"/>
                      <a:pt x="29" y="41"/>
                      <a:pt x="28" y="41"/>
                    </a:cubicBezTo>
                    <a:cubicBezTo>
                      <a:pt x="19" y="41"/>
                      <a:pt x="19" y="41"/>
                      <a:pt x="19" y="41"/>
                    </a:cubicBezTo>
                    <a:cubicBezTo>
                      <a:pt x="18" y="41"/>
                      <a:pt x="17" y="40"/>
                      <a:pt x="17" y="38"/>
                    </a:cubicBezTo>
                    <a:cubicBezTo>
                      <a:pt x="17" y="30"/>
                      <a:pt x="17" y="30"/>
                      <a:pt x="17" y="30"/>
                    </a:cubicBezTo>
                    <a:cubicBezTo>
                      <a:pt x="17" y="28"/>
                      <a:pt x="18" y="27"/>
                      <a:pt x="19" y="27"/>
                    </a:cubicBezTo>
                    <a:cubicBezTo>
                      <a:pt x="22" y="27"/>
                      <a:pt x="22" y="27"/>
                      <a:pt x="22" y="27"/>
                    </a:cubicBezTo>
                    <a:cubicBezTo>
                      <a:pt x="22" y="22"/>
                      <a:pt x="22" y="22"/>
                      <a:pt x="22" y="22"/>
                    </a:cubicBezTo>
                    <a:cubicBezTo>
                      <a:pt x="8" y="22"/>
                      <a:pt x="8" y="22"/>
                      <a:pt x="8" y="22"/>
                    </a:cubicBezTo>
                    <a:cubicBezTo>
                      <a:pt x="8" y="27"/>
                      <a:pt x="8" y="27"/>
                      <a:pt x="8" y="27"/>
                    </a:cubicBezTo>
                    <a:cubicBezTo>
                      <a:pt x="11" y="27"/>
                      <a:pt x="11" y="27"/>
                      <a:pt x="11" y="27"/>
                    </a:cubicBezTo>
                    <a:cubicBezTo>
                      <a:pt x="12" y="27"/>
                      <a:pt x="13" y="28"/>
                      <a:pt x="13" y="30"/>
                    </a:cubicBezTo>
                    <a:cubicBezTo>
                      <a:pt x="13" y="38"/>
                      <a:pt x="13" y="38"/>
                      <a:pt x="13" y="38"/>
                    </a:cubicBezTo>
                    <a:cubicBezTo>
                      <a:pt x="13" y="40"/>
                      <a:pt x="12" y="41"/>
                      <a:pt x="11" y="41"/>
                    </a:cubicBezTo>
                    <a:cubicBezTo>
                      <a:pt x="2" y="41"/>
                      <a:pt x="2" y="41"/>
                      <a:pt x="2" y="41"/>
                    </a:cubicBezTo>
                    <a:cubicBezTo>
                      <a:pt x="1" y="41"/>
                      <a:pt x="0" y="40"/>
                      <a:pt x="0" y="38"/>
                    </a:cubicBezTo>
                    <a:cubicBezTo>
                      <a:pt x="0" y="30"/>
                      <a:pt x="0" y="30"/>
                      <a:pt x="0" y="30"/>
                    </a:cubicBezTo>
                    <a:cubicBezTo>
                      <a:pt x="0" y="28"/>
                      <a:pt x="1" y="27"/>
                      <a:pt x="2" y="27"/>
                    </a:cubicBezTo>
                    <a:cubicBezTo>
                      <a:pt x="5" y="27"/>
                      <a:pt x="5" y="27"/>
                      <a:pt x="5" y="27"/>
                    </a:cubicBezTo>
                    <a:cubicBezTo>
                      <a:pt x="5" y="22"/>
                      <a:pt x="5" y="22"/>
                      <a:pt x="5" y="22"/>
                    </a:cubicBezTo>
                    <a:cubicBezTo>
                      <a:pt x="5" y="20"/>
                      <a:pt x="6" y="19"/>
                      <a:pt x="8" y="19"/>
                    </a:cubicBezTo>
                    <a:cubicBezTo>
                      <a:pt x="22" y="19"/>
                      <a:pt x="22" y="19"/>
                      <a:pt x="22" y="19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19" y="13"/>
                      <a:pt x="19" y="13"/>
                      <a:pt x="19" y="13"/>
                    </a:cubicBezTo>
                    <a:cubicBezTo>
                      <a:pt x="18" y="13"/>
                      <a:pt x="17" y="12"/>
                      <a:pt x="17" y="11"/>
                    </a:cubicBezTo>
                    <a:cubicBezTo>
                      <a:pt x="17" y="2"/>
                      <a:pt x="17" y="2"/>
                      <a:pt x="17" y="2"/>
                    </a:cubicBezTo>
                    <a:cubicBezTo>
                      <a:pt x="17" y="1"/>
                      <a:pt x="18" y="0"/>
                      <a:pt x="19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29" y="0"/>
                      <a:pt x="31" y="1"/>
                      <a:pt x="31" y="2"/>
                    </a:cubicBezTo>
                    <a:cubicBezTo>
                      <a:pt x="31" y="11"/>
                      <a:pt x="31" y="11"/>
                      <a:pt x="31" y="11"/>
                    </a:cubicBezTo>
                    <a:cubicBezTo>
                      <a:pt x="31" y="12"/>
                      <a:pt x="29" y="13"/>
                      <a:pt x="28" y="13"/>
                    </a:cubicBezTo>
                    <a:cubicBezTo>
                      <a:pt x="25" y="13"/>
                      <a:pt x="25" y="13"/>
                      <a:pt x="25" y="13"/>
                    </a:cubicBezTo>
                    <a:cubicBezTo>
                      <a:pt x="25" y="19"/>
                      <a:pt x="25" y="19"/>
                      <a:pt x="25" y="19"/>
                    </a:cubicBezTo>
                    <a:cubicBezTo>
                      <a:pt x="39" y="19"/>
                      <a:pt x="39" y="19"/>
                      <a:pt x="39" y="19"/>
                    </a:cubicBezTo>
                    <a:cubicBezTo>
                      <a:pt x="41" y="19"/>
                      <a:pt x="43" y="20"/>
                      <a:pt x="43" y="22"/>
                    </a:cubicBezTo>
                    <a:cubicBezTo>
                      <a:pt x="43" y="27"/>
                      <a:pt x="43" y="27"/>
                      <a:pt x="43" y="27"/>
                    </a:cubicBezTo>
                    <a:cubicBezTo>
                      <a:pt x="45" y="27"/>
                      <a:pt x="45" y="27"/>
                      <a:pt x="45" y="27"/>
                    </a:cubicBezTo>
                    <a:cubicBezTo>
                      <a:pt x="47" y="27"/>
                      <a:pt x="48" y="28"/>
                      <a:pt x="48" y="30"/>
                    </a:cubicBezTo>
                    <a:lnTo>
                      <a:pt x="48" y="38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 sz="1600"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</p:grpSp>
        <p:grpSp>
          <p:nvGrpSpPr>
            <p:cNvPr id="6" name="组合 5">
              <a:extLst>
                <a:ext uri="{FF2B5EF4-FFF2-40B4-BE49-F238E27FC236}">
                  <a16:creationId xmlns:a16="http://schemas.microsoft.com/office/drawing/2014/main" id="{2DDDE46C-0AA9-4536-B398-8AD003DA5865}"/>
                </a:ext>
              </a:extLst>
            </p:cNvPr>
            <p:cNvGrpSpPr/>
            <p:nvPr/>
          </p:nvGrpSpPr>
          <p:grpSpPr>
            <a:xfrm>
              <a:off x="1394029" y="2973116"/>
              <a:ext cx="2975572" cy="1110642"/>
              <a:chOff x="413646" y="3854248"/>
              <a:chExt cx="4836115" cy="2167040"/>
            </a:xfrm>
          </p:grpSpPr>
          <p:sp>
            <p:nvSpPr>
              <p:cNvPr id="24" name="任意多边形: 形状 23">
                <a:extLst>
                  <a:ext uri="{FF2B5EF4-FFF2-40B4-BE49-F238E27FC236}">
                    <a16:creationId xmlns:a16="http://schemas.microsoft.com/office/drawing/2014/main" id="{729D1EF5-499F-44E1-A790-D3601535BA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4141" y="4339531"/>
                <a:ext cx="4295620" cy="1110443"/>
              </a:xfrm>
              <a:custGeom>
                <a:avLst/>
                <a:gdLst>
                  <a:gd name="T0" fmla="*/ 1768 w 2043"/>
                  <a:gd name="T1" fmla="*/ 635 h 635"/>
                  <a:gd name="T2" fmla="*/ 275 w 2043"/>
                  <a:gd name="T3" fmla="*/ 635 h 635"/>
                  <a:gd name="T4" fmla="*/ 0 w 2043"/>
                  <a:gd name="T5" fmla="*/ 359 h 635"/>
                  <a:gd name="T6" fmla="*/ 0 w 2043"/>
                  <a:gd name="T7" fmla="*/ 276 h 635"/>
                  <a:gd name="T8" fmla="*/ 275 w 2043"/>
                  <a:gd name="T9" fmla="*/ 0 h 635"/>
                  <a:gd name="T10" fmla="*/ 1768 w 2043"/>
                  <a:gd name="T11" fmla="*/ 0 h 635"/>
                  <a:gd name="T12" fmla="*/ 2043 w 2043"/>
                  <a:gd name="T13" fmla="*/ 276 h 635"/>
                  <a:gd name="T14" fmla="*/ 2043 w 2043"/>
                  <a:gd name="T15" fmla="*/ 359 h 635"/>
                  <a:gd name="T16" fmla="*/ 1768 w 2043"/>
                  <a:gd name="T17" fmla="*/ 635 h 6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43" h="635">
                    <a:moveTo>
                      <a:pt x="1768" y="635"/>
                    </a:moveTo>
                    <a:cubicBezTo>
                      <a:pt x="275" y="635"/>
                      <a:pt x="275" y="635"/>
                      <a:pt x="275" y="635"/>
                    </a:cubicBezTo>
                    <a:cubicBezTo>
                      <a:pt x="123" y="635"/>
                      <a:pt x="0" y="511"/>
                      <a:pt x="0" y="359"/>
                    </a:cubicBezTo>
                    <a:cubicBezTo>
                      <a:pt x="0" y="276"/>
                      <a:pt x="0" y="276"/>
                      <a:pt x="0" y="276"/>
                    </a:cubicBezTo>
                    <a:cubicBezTo>
                      <a:pt x="0" y="124"/>
                      <a:pt x="123" y="0"/>
                      <a:pt x="275" y="0"/>
                    </a:cubicBezTo>
                    <a:cubicBezTo>
                      <a:pt x="1768" y="0"/>
                      <a:pt x="1768" y="0"/>
                      <a:pt x="1768" y="0"/>
                    </a:cubicBezTo>
                    <a:cubicBezTo>
                      <a:pt x="1920" y="0"/>
                      <a:pt x="2043" y="124"/>
                      <a:pt x="2043" y="276"/>
                    </a:cubicBezTo>
                    <a:cubicBezTo>
                      <a:pt x="2043" y="359"/>
                      <a:pt x="2043" y="359"/>
                      <a:pt x="2043" y="359"/>
                    </a:cubicBezTo>
                    <a:cubicBezTo>
                      <a:pt x="2043" y="511"/>
                      <a:pt x="1920" y="635"/>
                      <a:pt x="1768" y="635"/>
                    </a:cubicBez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none" lIns="91440" tIns="45720" rIns="91440" bIns="45720" anchor="ctr" anchorCtr="1" compatLnSpc="1">
                <a:prstTxWarp prst="textNoShape">
                  <a:avLst/>
                </a:prstTxWarp>
                <a:normAutofit/>
              </a:bodyPr>
              <a:lstStyle/>
              <a:p>
                <a:pPr algn="ctr"/>
                <a:r>
                  <a:rPr lang="ar-KW" altLang="zh-CN" sz="1200" b="1" dirty="0">
                    <a:latin typeface="Source Han Serif SC" panose="02020400000000000000" pitchFamily="18" charset="-122"/>
                    <a:ea typeface="Source Han Serif SC" panose="02020400000000000000" pitchFamily="18" charset="-122"/>
                    <a:cs typeface="+mn-ea"/>
                    <a:sym typeface="Source Han Serif SC" panose="02020400000000000000" pitchFamily="18" charset="-122"/>
                  </a:rPr>
                  <a:t>نص</a:t>
                </a:r>
                <a:endParaRPr lang="zh-CN" altLang="en-US" sz="1200" b="1" dirty="0"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25" name="任意多边形: 形状 24">
                <a:extLst>
                  <a:ext uri="{FF2B5EF4-FFF2-40B4-BE49-F238E27FC236}">
                    <a16:creationId xmlns:a16="http://schemas.microsoft.com/office/drawing/2014/main" id="{0FA35D2C-90F4-42AB-BA3A-4A290027C4E8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3237581" y="4921067"/>
                <a:ext cx="1793553" cy="1100221"/>
              </a:xfrm>
              <a:custGeom>
                <a:avLst/>
                <a:gdLst>
                  <a:gd name="T0" fmla="*/ 0 w 853"/>
                  <a:gd name="T1" fmla="*/ 219 h 524"/>
                  <a:gd name="T2" fmla="*/ 408 w 853"/>
                  <a:gd name="T3" fmla="*/ 59 h 524"/>
                  <a:gd name="T4" fmla="*/ 792 w 853"/>
                  <a:gd name="T5" fmla="*/ 281 h 524"/>
                  <a:gd name="T6" fmla="*/ 815 w 853"/>
                  <a:gd name="T7" fmla="*/ 294 h 524"/>
                  <a:gd name="T8" fmla="*/ 818 w 853"/>
                  <a:gd name="T9" fmla="*/ 294 h 524"/>
                  <a:gd name="T10" fmla="*/ 836 w 853"/>
                  <a:gd name="T11" fmla="*/ 340 h 524"/>
                  <a:gd name="T12" fmla="*/ 654 w 853"/>
                  <a:gd name="T13" fmla="*/ 514 h 524"/>
                  <a:gd name="T14" fmla="*/ 617 w 853"/>
                  <a:gd name="T15" fmla="*/ 514 h 524"/>
                  <a:gd name="T16" fmla="*/ 425 w 853"/>
                  <a:gd name="T17" fmla="*/ 341 h 524"/>
                  <a:gd name="T18" fmla="*/ 443 w 853"/>
                  <a:gd name="T19" fmla="*/ 294 h 524"/>
                  <a:gd name="T20" fmla="*/ 477 w 853"/>
                  <a:gd name="T21" fmla="*/ 294 h 524"/>
                  <a:gd name="T22" fmla="*/ 0 w 853"/>
                  <a:gd name="T23" fmla="*/ 219 h 5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53" h="524">
                    <a:moveTo>
                      <a:pt x="0" y="219"/>
                    </a:moveTo>
                    <a:cubicBezTo>
                      <a:pt x="0" y="219"/>
                      <a:pt x="124" y="45"/>
                      <a:pt x="408" y="59"/>
                    </a:cubicBezTo>
                    <a:cubicBezTo>
                      <a:pt x="649" y="70"/>
                      <a:pt x="763" y="233"/>
                      <a:pt x="792" y="281"/>
                    </a:cubicBezTo>
                    <a:cubicBezTo>
                      <a:pt x="796" y="289"/>
                      <a:pt x="805" y="294"/>
                      <a:pt x="815" y="294"/>
                    </a:cubicBezTo>
                    <a:cubicBezTo>
                      <a:pt x="818" y="294"/>
                      <a:pt x="818" y="294"/>
                      <a:pt x="818" y="294"/>
                    </a:cubicBezTo>
                    <a:cubicBezTo>
                      <a:pt x="842" y="294"/>
                      <a:pt x="853" y="324"/>
                      <a:pt x="836" y="340"/>
                    </a:cubicBezTo>
                    <a:cubicBezTo>
                      <a:pt x="654" y="514"/>
                      <a:pt x="654" y="514"/>
                      <a:pt x="654" y="514"/>
                    </a:cubicBezTo>
                    <a:cubicBezTo>
                      <a:pt x="644" y="523"/>
                      <a:pt x="628" y="524"/>
                      <a:pt x="617" y="514"/>
                    </a:cubicBezTo>
                    <a:cubicBezTo>
                      <a:pt x="425" y="341"/>
                      <a:pt x="425" y="341"/>
                      <a:pt x="425" y="341"/>
                    </a:cubicBezTo>
                    <a:cubicBezTo>
                      <a:pt x="407" y="324"/>
                      <a:pt x="418" y="294"/>
                      <a:pt x="443" y="294"/>
                    </a:cubicBezTo>
                    <a:cubicBezTo>
                      <a:pt x="477" y="294"/>
                      <a:pt x="477" y="294"/>
                      <a:pt x="477" y="294"/>
                    </a:cubicBezTo>
                    <a:cubicBezTo>
                      <a:pt x="477" y="294"/>
                      <a:pt x="394" y="0"/>
                      <a:pt x="0" y="219"/>
                    </a:cubicBezTo>
                    <a:close/>
                  </a:path>
                </a:pathLst>
              </a:custGeom>
              <a:solidFill>
                <a:schemeClr val="accent3">
                  <a:lumMod val="100000"/>
                </a:schemeClr>
              </a:solidFill>
              <a:ln w="571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sz="1600"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26" name="任意多边形: 形状 25">
                <a:extLst>
                  <a:ext uri="{FF2B5EF4-FFF2-40B4-BE49-F238E27FC236}">
                    <a16:creationId xmlns:a16="http://schemas.microsoft.com/office/drawing/2014/main" id="{16F32FF0-1CBD-4760-8C49-1BCDCBB6339F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413646" y="3854248"/>
                <a:ext cx="3136694" cy="2024324"/>
              </a:xfrm>
              <a:custGeom>
                <a:avLst/>
                <a:gdLst>
                  <a:gd name="T0" fmla="*/ 569 w 1492"/>
                  <a:gd name="T1" fmla="*/ 43 h 964"/>
                  <a:gd name="T2" fmla="*/ 1463 w 1492"/>
                  <a:gd name="T3" fmla="*/ 786 h 964"/>
                  <a:gd name="T4" fmla="*/ 1127 w 1492"/>
                  <a:gd name="T5" fmla="*/ 867 h 964"/>
                  <a:gd name="T6" fmla="*/ 27 w 1492"/>
                  <a:gd name="T7" fmla="*/ 580 h 964"/>
                  <a:gd name="T8" fmla="*/ 569 w 1492"/>
                  <a:gd name="T9" fmla="*/ 43 h 9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92" h="964">
                    <a:moveTo>
                      <a:pt x="569" y="43"/>
                    </a:moveTo>
                    <a:cubicBezTo>
                      <a:pt x="569" y="43"/>
                      <a:pt x="705" y="964"/>
                      <a:pt x="1463" y="786"/>
                    </a:cubicBezTo>
                    <a:cubicBezTo>
                      <a:pt x="1463" y="786"/>
                      <a:pt x="1492" y="833"/>
                      <a:pt x="1127" y="867"/>
                    </a:cubicBezTo>
                    <a:cubicBezTo>
                      <a:pt x="798" y="897"/>
                      <a:pt x="0" y="948"/>
                      <a:pt x="27" y="580"/>
                    </a:cubicBezTo>
                    <a:cubicBezTo>
                      <a:pt x="54" y="211"/>
                      <a:pt x="537" y="0"/>
                      <a:pt x="569" y="43"/>
                    </a:cubicBezTo>
                    <a:close/>
                  </a:path>
                </a:pathLst>
              </a:custGeom>
              <a:solidFill>
                <a:schemeClr val="accent3">
                  <a:lumMod val="100000"/>
                </a:schemeClr>
              </a:solidFill>
              <a:ln w="571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sz="1600"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27" name="任意多边形: 形状 26">
                <a:extLst>
                  <a:ext uri="{FF2B5EF4-FFF2-40B4-BE49-F238E27FC236}">
                    <a16:creationId xmlns:a16="http://schemas.microsoft.com/office/drawing/2014/main" id="{116D99AE-CCFF-446E-8E9E-499C258FA0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96614" y="4645920"/>
                <a:ext cx="486000" cy="486000"/>
              </a:xfrm>
              <a:custGeom>
                <a:avLst/>
                <a:gdLst>
                  <a:gd name="T0" fmla="*/ 10800 w 21600"/>
                  <a:gd name="T1" fmla="*/ 10800 h 21600"/>
                  <a:gd name="T2" fmla="*/ 10800 w 21600"/>
                  <a:gd name="T3" fmla="*/ 10800 h 21600"/>
                  <a:gd name="T4" fmla="*/ 10800 w 21600"/>
                  <a:gd name="T5" fmla="*/ 10800 h 21600"/>
                  <a:gd name="T6" fmla="*/ 10800 w 21600"/>
                  <a:gd name="T7" fmla="*/ 108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600" h="21600">
                    <a:moveTo>
                      <a:pt x="6184" y="13378"/>
                    </a:moveTo>
                    <a:cubicBezTo>
                      <a:pt x="6184" y="6081"/>
                      <a:pt x="6184" y="6081"/>
                      <a:pt x="6184" y="6081"/>
                    </a:cubicBezTo>
                    <a:cubicBezTo>
                      <a:pt x="2308" y="6081"/>
                      <a:pt x="2308" y="6081"/>
                      <a:pt x="2308" y="6081"/>
                    </a:cubicBezTo>
                    <a:cubicBezTo>
                      <a:pt x="784" y="6081"/>
                      <a:pt x="0" y="7346"/>
                      <a:pt x="0" y="8659"/>
                    </a:cubicBezTo>
                    <a:cubicBezTo>
                      <a:pt x="0" y="15519"/>
                      <a:pt x="0" y="15519"/>
                      <a:pt x="0" y="15519"/>
                    </a:cubicBezTo>
                    <a:cubicBezTo>
                      <a:pt x="0" y="17222"/>
                      <a:pt x="784" y="18146"/>
                      <a:pt x="2308" y="18146"/>
                    </a:cubicBezTo>
                    <a:cubicBezTo>
                      <a:pt x="3092" y="18146"/>
                      <a:pt x="3092" y="18146"/>
                      <a:pt x="3092" y="18146"/>
                    </a:cubicBezTo>
                    <a:cubicBezTo>
                      <a:pt x="3092" y="21600"/>
                      <a:pt x="3092" y="21600"/>
                      <a:pt x="3092" y="21600"/>
                    </a:cubicBezTo>
                    <a:cubicBezTo>
                      <a:pt x="6576" y="18146"/>
                      <a:pt x="6576" y="18146"/>
                      <a:pt x="6576" y="18146"/>
                    </a:cubicBezTo>
                    <a:cubicBezTo>
                      <a:pt x="11932" y="18146"/>
                      <a:pt x="11932" y="18146"/>
                      <a:pt x="11932" y="18146"/>
                    </a:cubicBezTo>
                    <a:cubicBezTo>
                      <a:pt x="13152" y="18146"/>
                      <a:pt x="13892" y="17222"/>
                      <a:pt x="13892" y="15519"/>
                    </a:cubicBezTo>
                    <a:cubicBezTo>
                      <a:pt x="13892" y="13378"/>
                      <a:pt x="13892" y="13378"/>
                      <a:pt x="13892" y="13378"/>
                    </a:cubicBezTo>
                    <a:lnTo>
                      <a:pt x="6184" y="13378"/>
                    </a:lnTo>
                    <a:close/>
                    <a:moveTo>
                      <a:pt x="19292" y="0"/>
                    </a:moveTo>
                    <a:cubicBezTo>
                      <a:pt x="9624" y="0"/>
                      <a:pt x="9624" y="0"/>
                      <a:pt x="9624" y="0"/>
                    </a:cubicBezTo>
                    <a:cubicBezTo>
                      <a:pt x="8492" y="0"/>
                      <a:pt x="7708" y="1314"/>
                      <a:pt x="7708" y="2627"/>
                    </a:cubicBezTo>
                    <a:cubicBezTo>
                      <a:pt x="7708" y="12065"/>
                      <a:pt x="7708" y="12065"/>
                      <a:pt x="7708" y="12065"/>
                    </a:cubicBezTo>
                    <a:cubicBezTo>
                      <a:pt x="15068" y="12065"/>
                      <a:pt x="15068" y="12065"/>
                      <a:pt x="15068" y="12065"/>
                    </a:cubicBezTo>
                    <a:cubicBezTo>
                      <a:pt x="18508" y="15519"/>
                      <a:pt x="18508" y="15519"/>
                      <a:pt x="18508" y="15519"/>
                    </a:cubicBezTo>
                    <a:cubicBezTo>
                      <a:pt x="18508" y="12065"/>
                      <a:pt x="18508" y="12065"/>
                      <a:pt x="18508" y="12065"/>
                    </a:cubicBezTo>
                    <a:cubicBezTo>
                      <a:pt x="19292" y="12065"/>
                      <a:pt x="19292" y="12065"/>
                      <a:pt x="19292" y="12065"/>
                    </a:cubicBezTo>
                    <a:cubicBezTo>
                      <a:pt x="20468" y="12065"/>
                      <a:pt x="21600" y="11238"/>
                      <a:pt x="21600" y="9486"/>
                    </a:cubicBezTo>
                    <a:cubicBezTo>
                      <a:pt x="21600" y="2627"/>
                      <a:pt x="21600" y="2627"/>
                      <a:pt x="21600" y="2627"/>
                    </a:cubicBezTo>
                    <a:cubicBezTo>
                      <a:pt x="21600" y="1314"/>
                      <a:pt x="20468" y="0"/>
                      <a:pt x="1929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anchor="ctr"/>
              <a:lstStyle/>
              <a:p>
                <a:pPr algn="ctr"/>
                <a:endParaRPr sz="1600"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</p:grpSp>
        <p:grpSp>
          <p:nvGrpSpPr>
            <p:cNvPr id="5" name="组合 4">
              <a:extLst>
                <a:ext uri="{FF2B5EF4-FFF2-40B4-BE49-F238E27FC236}">
                  <a16:creationId xmlns:a16="http://schemas.microsoft.com/office/drawing/2014/main" id="{601FC3D7-CBE6-4DAD-8615-772362F43F84}"/>
                </a:ext>
              </a:extLst>
            </p:cNvPr>
            <p:cNvGrpSpPr/>
            <p:nvPr/>
          </p:nvGrpSpPr>
          <p:grpSpPr>
            <a:xfrm>
              <a:off x="4773153" y="1755611"/>
              <a:ext cx="2976820" cy="1111163"/>
              <a:chOff x="6940213" y="836712"/>
              <a:chExt cx="4838141" cy="2168055"/>
            </a:xfrm>
          </p:grpSpPr>
          <p:sp>
            <p:nvSpPr>
              <p:cNvPr id="28" name="任意多边形: 形状 27">
                <a:extLst>
                  <a:ext uri="{FF2B5EF4-FFF2-40B4-BE49-F238E27FC236}">
                    <a16:creationId xmlns:a16="http://schemas.microsoft.com/office/drawing/2014/main" id="{24E47858-7743-47B0-94BC-C34419AE01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40213" y="1408786"/>
                <a:ext cx="4297645" cy="1107918"/>
              </a:xfrm>
              <a:custGeom>
                <a:avLst/>
                <a:gdLst>
                  <a:gd name="T0" fmla="*/ 276 w 2044"/>
                  <a:gd name="T1" fmla="*/ 634 h 634"/>
                  <a:gd name="T2" fmla="*/ 1768 w 2044"/>
                  <a:gd name="T3" fmla="*/ 634 h 634"/>
                  <a:gd name="T4" fmla="*/ 2044 w 2044"/>
                  <a:gd name="T5" fmla="*/ 359 h 634"/>
                  <a:gd name="T6" fmla="*/ 2044 w 2044"/>
                  <a:gd name="T7" fmla="*/ 275 h 634"/>
                  <a:gd name="T8" fmla="*/ 1768 w 2044"/>
                  <a:gd name="T9" fmla="*/ 0 h 634"/>
                  <a:gd name="T10" fmla="*/ 276 w 2044"/>
                  <a:gd name="T11" fmla="*/ 0 h 634"/>
                  <a:gd name="T12" fmla="*/ 0 w 2044"/>
                  <a:gd name="T13" fmla="*/ 275 h 634"/>
                  <a:gd name="T14" fmla="*/ 0 w 2044"/>
                  <a:gd name="T15" fmla="*/ 359 h 634"/>
                  <a:gd name="T16" fmla="*/ 276 w 2044"/>
                  <a:gd name="T17" fmla="*/ 634 h 6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44" h="634">
                    <a:moveTo>
                      <a:pt x="276" y="634"/>
                    </a:moveTo>
                    <a:cubicBezTo>
                      <a:pt x="1768" y="634"/>
                      <a:pt x="1768" y="634"/>
                      <a:pt x="1768" y="634"/>
                    </a:cubicBezTo>
                    <a:cubicBezTo>
                      <a:pt x="1920" y="634"/>
                      <a:pt x="2044" y="511"/>
                      <a:pt x="2044" y="359"/>
                    </a:cubicBezTo>
                    <a:cubicBezTo>
                      <a:pt x="2044" y="275"/>
                      <a:pt x="2044" y="275"/>
                      <a:pt x="2044" y="275"/>
                    </a:cubicBezTo>
                    <a:cubicBezTo>
                      <a:pt x="2044" y="123"/>
                      <a:pt x="1920" y="0"/>
                      <a:pt x="1768" y="0"/>
                    </a:cubicBezTo>
                    <a:cubicBezTo>
                      <a:pt x="276" y="0"/>
                      <a:pt x="276" y="0"/>
                      <a:pt x="276" y="0"/>
                    </a:cubicBezTo>
                    <a:cubicBezTo>
                      <a:pt x="124" y="0"/>
                      <a:pt x="0" y="123"/>
                      <a:pt x="0" y="275"/>
                    </a:cubicBezTo>
                    <a:cubicBezTo>
                      <a:pt x="0" y="359"/>
                      <a:pt x="0" y="359"/>
                      <a:pt x="0" y="359"/>
                    </a:cubicBezTo>
                    <a:cubicBezTo>
                      <a:pt x="0" y="511"/>
                      <a:pt x="124" y="634"/>
                      <a:pt x="276" y="634"/>
                    </a:cubicBez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none" lIns="91440" tIns="45720" rIns="91440" bIns="45720" anchor="ctr" anchorCtr="1" compatLnSpc="1">
                <a:prstTxWarp prst="textNoShape">
                  <a:avLst/>
                </a:prstTxWarp>
                <a:normAutofit/>
              </a:bodyPr>
              <a:lstStyle/>
              <a:p>
                <a:pPr algn="ctr"/>
                <a:r>
                  <a:rPr lang="ar-KW" altLang="zh-CN" sz="1200" b="1" dirty="0">
                    <a:latin typeface="Source Han Serif SC" panose="02020400000000000000" pitchFamily="18" charset="-122"/>
                    <a:ea typeface="Source Han Serif SC" panose="02020400000000000000" pitchFamily="18" charset="-122"/>
                    <a:cs typeface="+mn-ea"/>
                    <a:sym typeface="Source Han Serif SC" panose="02020400000000000000" pitchFamily="18" charset="-122"/>
                  </a:rPr>
                  <a:t>نص</a:t>
                </a:r>
                <a:endParaRPr lang="zh-CN" altLang="en-US" sz="1200" b="1" dirty="0"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29" name="任意多边形: 形状 28">
                <a:extLst>
                  <a:ext uri="{FF2B5EF4-FFF2-40B4-BE49-F238E27FC236}">
                    <a16:creationId xmlns:a16="http://schemas.microsoft.com/office/drawing/2014/main" id="{87DF2A79-1998-446E-927D-9398224D2D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39635" y="977403"/>
                <a:ext cx="3138719" cy="2027364"/>
              </a:xfrm>
              <a:custGeom>
                <a:avLst/>
                <a:gdLst>
                  <a:gd name="T0" fmla="*/ 924 w 1493"/>
                  <a:gd name="T1" fmla="*/ 44 h 965"/>
                  <a:gd name="T2" fmla="*/ 29 w 1493"/>
                  <a:gd name="T3" fmla="*/ 786 h 965"/>
                  <a:gd name="T4" fmla="*/ 365 w 1493"/>
                  <a:gd name="T5" fmla="*/ 867 h 965"/>
                  <a:gd name="T6" fmla="*/ 1466 w 1493"/>
                  <a:gd name="T7" fmla="*/ 580 h 965"/>
                  <a:gd name="T8" fmla="*/ 924 w 1493"/>
                  <a:gd name="T9" fmla="*/ 44 h 9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93" h="965">
                    <a:moveTo>
                      <a:pt x="924" y="44"/>
                    </a:moveTo>
                    <a:cubicBezTo>
                      <a:pt x="924" y="44"/>
                      <a:pt x="788" y="965"/>
                      <a:pt x="29" y="786"/>
                    </a:cubicBezTo>
                    <a:cubicBezTo>
                      <a:pt x="29" y="786"/>
                      <a:pt x="0" y="834"/>
                      <a:pt x="365" y="867"/>
                    </a:cubicBezTo>
                    <a:cubicBezTo>
                      <a:pt x="695" y="898"/>
                      <a:pt x="1493" y="949"/>
                      <a:pt x="1466" y="580"/>
                    </a:cubicBezTo>
                    <a:cubicBezTo>
                      <a:pt x="1439" y="212"/>
                      <a:pt x="956" y="0"/>
                      <a:pt x="924" y="44"/>
                    </a:cubicBezTo>
                    <a:close/>
                  </a:path>
                </a:pathLst>
              </a:custGeom>
              <a:solidFill>
                <a:schemeClr val="accent2">
                  <a:lumMod val="100000"/>
                </a:schemeClr>
              </a:solidFill>
              <a:ln w="571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sz="1600"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0" name="任意多边形: 形状 29">
                <a:extLst>
                  <a:ext uri="{FF2B5EF4-FFF2-40B4-BE49-F238E27FC236}">
                    <a16:creationId xmlns:a16="http://schemas.microsoft.com/office/drawing/2014/main" id="{B1AC72A5-6CC1-40CC-A9A0-AB11A1B055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58840" y="836712"/>
                <a:ext cx="1795578" cy="1098198"/>
              </a:xfrm>
              <a:custGeom>
                <a:avLst/>
                <a:gdLst>
                  <a:gd name="T0" fmla="*/ 854 w 854"/>
                  <a:gd name="T1" fmla="*/ 219 h 523"/>
                  <a:gd name="T2" fmla="*/ 446 w 854"/>
                  <a:gd name="T3" fmla="*/ 58 h 523"/>
                  <a:gd name="T4" fmla="*/ 62 w 854"/>
                  <a:gd name="T5" fmla="*/ 281 h 523"/>
                  <a:gd name="T6" fmla="*/ 39 w 854"/>
                  <a:gd name="T7" fmla="*/ 294 h 523"/>
                  <a:gd name="T8" fmla="*/ 36 w 854"/>
                  <a:gd name="T9" fmla="*/ 294 h 523"/>
                  <a:gd name="T10" fmla="*/ 18 w 854"/>
                  <a:gd name="T11" fmla="*/ 340 h 523"/>
                  <a:gd name="T12" fmla="*/ 200 w 854"/>
                  <a:gd name="T13" fmla="*/ 513 h 523"/>
                  <a:gd name="T14" fmla="*/ 236 w 854"/>
                  <a:gd name="T15" fmla="*/ 514 h 523"/>
                  <a:gd name="T16" fmla="*/ 429 w 854"/>
                  <a:gd name="T17" fmla="*/ 340 h 523"/>
                  <a:gd name="T18" fmla="*/ 411 w 854"/>
                  <a:gd name="T19" fmla="*/ 294 h 523"/>
                  <a:gd name="T20" fmla="*/ 377 w 854"/>
                  <a:gd name="T21" fmla="*/ 294 h 523"/>
                  <a:gd name="T22" fmla="*/ 854 w 854"/>
                  <a:gd name="T23" fmla="*/ 219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54" h="523">
                    <a:moveTo>
                      <a:pt x="854" y="219"/>
                    </a:moveTo>
                    <a:cubicBezTo>
                      <a:pt x="854" y="219"/>
                      <a:pt x="729" y="44"/>
                      <a:pt x="446" y="58"/>
                    </a:cubicBezTo>
                    <a:cubicBezTo>
                      <a:pt x="204" y="70"/>
                      <a:pt x="90" y="233"/>
                      <a:pt x="62" y="281"/>
                    </a:cubicBezTo>
                    <a:cubicBezTo>
                      <a:pt x="57" y="289"/>
                      <a:pt x="49" y="294"/>
                      <a:pt x="39" y="294"/>
                    </a:cubicBezTo>
                    <a:cubicBezTo>
                      <a:pt x="36" y="294"/>
                      <a:pt x="36" y="294"/>
                      <a:pt x="36" y="294"/>
                    </a:cubicBezTo>
                    <a:cubicBezTo>
                      <a:pt x="12" y="294"/>
                      <a:pt x="0" y="323"/>
                      <a:pt x="18" y="340"/>
                    </a:cubicBezTo>
                    <a:cubicBezTo>
                      <a:pt x="200" y="513"/>
                      <a:pt x="200" y="513"/>
                      <a:pt x="200" y="513"/>
                    </a:cubicBezTo>
                    <a:cubicBezTo>
                      <a:pt x="210" y="523"/>
                      <a:pt x="226" y="523"/>
                      <a:pt x="236" y="514"/>
                    </a:cubicBezTo>
                    <a:cubicBezTo>
                      <a:pt x="429" y="340"/>
                      <a:pt x="429" y="340"/>
                      <a:pt x="429" y="340"/>
                    </a:cubicBezTo>
                    <a:cubicBezTo>
                      <a:pt x="447" y="324"/>
                      <a:pt x="435" y="294"/>
                      <a:pt x="411" y="294"/>
                    </a:cubicBezTo>
                    <a:cubicBezTo>
                      <a:pt x="377" y="294"/>
                      <a:pt x="377" y="294"/>
                      <a:pt x="377" y="294"/>
                    </a:cubicBezTo>
                    <a:cubicBezTo>
                      <a:pt x="377" y="294"/>
                      <a:pt x="460" y="0"/>
                      <a:pt x="854" y="219"/>
                    </a:cubicBezTo>
                    <a:close/>
                  </a:path>
                </a:pathLst>
              </a:custGeom>
              <a:solidFill>
                <a:schemeClr val="accent2">
                  <a:lumMod val="10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 sz="1600"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1" name="任意多边形: 形状 30">
                <a:extLst>
                  <a:ext uri="{FF2B5EF4-FFF2-40B4-BE49-F238E27FC236}">
                    <a16:creationId xmlns:a16="http://schemas.microsoft.com/office/drawing/2014/main" id="{7493339D-A369-475C-9A21-FA76A16F36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52082" y="1748197"/>
                <a:ext cx="485776" cy="485776"/>
              </a:xfrm>
              <a:custGeom>
                <a:avLst/>
                <a:gdLst>
                  <a:gd name="T0" fmla="*/ 9 w 52"/>
                  <a:gd name="T1" fmla="*/ 28 h 48"/>
                  <a:gd name="T2" fmla="*/ 5 w 52"/>
                  <a:gd name="T3" fmla="*/ 28 h 48"/>
                  <a:gd name="T4" fmla="*/ 0 w 52"/>
                  <a:gd name="T5" fmla="*/ 23 h 48"/>
                  <a:gd name="T6" fmla="*/ 4 w 52"/>
                  <a:gd name="T7" fmla="*/ 14 h 48"/>
                  <a:gd name="T8" fmla="*/ 11 w 52"/>
                  <a:gd name="T9" fmla="*/ 16 h 48"/>
                  <a:gd name="T10" fmla="*/ 14 w 52"/>
                  <a:gd name="T11" fmla="*/ 16 h 48"/>
                  <a:gd name="T12" fmla="*/ 14 w 52"/>
                  <a:gd name="T13" fmla="*/ 17 h 48"/>
                  <a:gd name="T14" fmla="*/ 16 w 52"/>
                  <a:gd name="T15" fmla="*/ 24 h 48"/>
                  <a:gd name="T16" fmla="*/ 9 w 52"/>
                  <a:gd name="T17" fmla="*/ 28 h 48"/>
                  <a:gd name="T18" fmla="*/ 11 w 52"/>
                  <a:gd name="T19" fmla="*/ 14 h 48"/>
                  <a:gd name="T20" fmla="*/ 4 w 52"/>
                  <a:gd name="T21" fmla="*/ 7 h 48"/>
                  <a:gd name="T22" fmla="*/ 11 w 52"/>
                  <a:gd name="T23" fmla="*/ 0 h 48"/>
                  <a:gd name="T24" fmla="*/ 17 w 52"/>
                  <a:gd name="T25" fmla="*/ 7 h 48"/>
                  <a:gd name="T26" fmla="*/ 11 w 52"/>
                  <a:gd name="T27" fmla="*/ 14 h 48"/>
                  <a:gd name="T28" fmla="*/ 38 w 52"/>
                  <a:gd name="T29" fmla="*/ 48 h 48"/>
                  <a:gd name="T30" fmla="*/ 14 w 52"/>
                  <a:gd name="T31" fmla="*/ 48 h 48"/>
                  <a:gd name="T32" fmla="*/ 7 w 52"/>
                  <a:gd name="T33" fmla="*/ 41 h 48"/>
                  <a:gd name="T34" fmla="*/ 16 w 52"/>
                  <a:gd name="T35" fmla="*/ 26 h 48"/>
                  <a:gd name="T36" fmla="*/ 26 w 52"/>
                  <a:gd name="T37" fmla="*/ 30 h 48"/>
                  <a:gd name="T38" fmla="*/ 36 w 52"/>
                  <a:gd name="T39" fmla="*/ 26 h 48"/>
                  <a:gd name="T40" fmla="*/ 45 w 52"/>
                  <a:gd name="T41" fmla="*/ 41 h 48"/>
                  <a:gd name="T42" fmla="*/ 38 w 52"/>
                  <a:gd name="T43" fmla="*/ 48 h 48"/>
                  <a:gd name="T44" fmla="*/ 26 w 52"/>
                  <a:gd name="T45" fmla="*/ 28 h 48"/>
                  <a:gd name="T46" fmla="*/ 16 w 52"/>
                  <a:gd name="T47" fmla="*/ 17 h 48"/>
                  <a:gd name="T48" fmla="*/ 26 w 52"/>
                  <a:gd name="T49" fmla="*/ 7 h 48"/>
                  <a:gd name="T50" fmla="*/ 36 w 52"/>
                  <a:gd name="T51" fmla="*/ 17 h 48"/>
                  <a:gd name="T52" fmla="*/ 26 w 52"/>
                  <a:gd name="T53" fmla="*/ 28 h 48"/>
                  <a:gd name="T54" fmla="*/ 41 w 52"/>
                  <a:gd name="T55" fmla="*/ 14 h 48"/>
                  <a:gd name="T56" fmla="*/ 35 w 52"/>
                  <a:gd name="T57" fmla="*/ 7 h 48"/>
                  <a:gd name="T58" fmla="*/ 41 w 52"/>
                  <a:gd name="T59" fmla="*/ 0 h 48"/>
                  <a:gd name="T60" fmla="*/ 48 w 52"/>
                  <a:gd name="T61" fmla="*/ 7 h 48"/>
                  <a:gd name="T62" fmla="*/ 41 w 52"/>
                  <a:gd name="T63" fmla="*/ 14 h 48"/>
                  <a:gd name="T64" fmla="*/ 46 w 52"/>
                  <a:gd name="T65" fmla="*/ 28 h 48"/>
                  <a:gd name="T66" fmla="*/ 43 w 52"/>
                  <a:gd name="T67" fmla="*/ 28 h 48"/>
                  <a:gd name="T68" fmla="*/ 36 w 52"/>
                  <a:gd name="T69" fmla="*/ 24 h 48"/>
                  <a:gd name="T70" fmla="*/ 38 w 52"/>
                  <a:gd name="T71" fmla="*/ 17 h 48"/>
                  <a:gd name="T72" fmla="*/ 38 w 52"/>
                  <a:gd name="T73" fmla="*/ 16 h 48"/>
                  <a:gd name="T74" fmla="*/ 41 w 52"/>
                  <a:gd name="T75" fmla="*/ 16 h 48"/>
                  <a:gd name="T76" fmla="*/ 48 w 52"/>
                  <a:gd name="T77" fmla="*/ 14 h 48"/>
                  <a:gd name="T78" fmla="*/ 52 w 52"/>
                  <a:gd name="T79" fmla="*/ 23 h 48"/>
                  <a:gd name="T80" fmla="*/ 46 w 52"/>
                  <a:gd name="T81" fmla="*/ 2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52" h="48">
                    <a:moveTo>
                      <a:pt x="9" y="28"/>
                    </a:moveTo>
                    <a:cubicBezTo>
                      <a:pt x="5" y="28"/>
                      <a:pt x="5" y="28"/>
                      <a:pt x="5" y="28"/>
                    </a:cubicBezTo>
                    <a:cubicBezTo>
                      <a:pt x="3" y="28"/>
                      <a:pt x="0" y="26"/>
                      <a:pt x="0" y="23"/>
                    </a:cubicBezTo>
                    <a:cubicBezTo>
                      <a:pt x="0" y="21"/>
                      <a:pt x="0" y="14"/>
                      <a:pt x="4" y="14"/>
                    </a:cubicBezTo>
                    <a:cubicBezTo>
                      <a:pt x="4" y="14"/>
                      <a:pt x="7" y="16"/>
                      <a:pt x="11" y="16"/>
                    </a:cubicBezTo>
                    <a:cubicBezTo>
                      <a:pt x="12" y="16"/>
                      <a:pt x="13" y="16"/>
                      <a:pt x="14" y="16"/>
                    </a:cubicBezTo>
                    <a:cubicBezTo>
                      <a:pt x="14" y="16"/>
                      <a:pt x="14" y="17"/>
                      <a:pt x="14" y="17"/>
                    </a:cubicBezTo>
                    <a:cubicBezTo>
                      <a:pt x="14" y="20"/>
                      <a:pt x="15" y="22"/>
                      <a:pt x="16" y="24"/>
                    </a:cubicBezTo>
                    <a:cubicBezTo>
                      <a:pt x="13" y="24"/>
                      <a:pt x="11" y="26"/>
                      <a:pt x="9" y="28"/>
                    </a:cubicBezTo>
                    <a:close/>
                    <a:moveTo>
                      <a:pt x="11" y="14"/>
                    </a:moveTo>
                    <a:cubicBezTo>
                      <a:pt x="7" y="14"/>
                      <a:pt x="4" y="11"/>
                      <a:pt x="4" y="7"/>
                    </a:cubicBezTo>
                    <a:cubicBezTo>
                      <a:pt x="4" y="3"/>
                      <a:pt x="7" y="0"/>
                      <a:pt x="11" y="0"/>
                    </a:cubicBezTo>
                    <a:cubicBezTo>
                      <a:pt x="14" y="0"/>
                      <a:pt x="17" y="3"/>
                      <a:pt x="17" y="7"/>
                    </a:cubicBezTo>
                    <a:cubicBezTo>
                      <a:pt x="17" y="11"/>
                      <a:pt x="14" y="14"/>
                      <a:pt x="11" y="14"/>
                    </a:cubicBezTo>
                    <a:close/>
                    <a:moveTo>
                      <a:pt x="38" y="48"/>
                    </a:moveTo>
                    <a:cubicBezTo>
                      <a:pt x="14" y="48"/>
                      <a:pt x="14" y="48"/>
                      <a:pt x="14" y="48"/>
                    </a:cubicBezTo>
                    <a:cubicBezTo>
                      <a:pt x="10" y="48"/>
                      <a:pt x="7" y="46"/>
                      <a:pt x="7" y="41"/>
                    </a:cubicBezTo>
                    <a:cubicBezTo>
                      <a:pt x="7" y="35"/>
                      <a:pt x="9" y="26"/>
                      <a:pt x="16" y="26"/>
                    </a:cubicBezTo>
                    <a:cubicBezTo>
                      <a:pt x="17" y="26"/>
                      <a:pt x="21" y="30"/>
                      <a:pt x="26" y="30"/>
                    </a:cubicBezTo>
                    <a:cubicBezTo>
                      <a:pt x="31" y="30"/>
                      <a:pt x="35" y="26"/>
                      <a:pt x="36" y="26"/>
                    </a:cubicBezTo>
                    <a:cubicBezTo>
                      <a:pt x="43" y="26"/>
                      <a:pt x="45" y="35"/>
                      <a:pt x="45" y="41"/>
                    </a:cubicBezTo>
                    <a:cubicBezTo>
                      <a:pt x="45" y="46"/>
                      <a:pt x="42" y="48"/>
                      <a:pt x="38" y="48"/>
                    </a:cubicBezTo>
                    <a:close/>
                    <a:moveTo>
                      <a:pt x="26" y="28"/>
                    </a:moveTo>
                    <a:cubicBezTo>
                      <a:pt x="20" y="28"/>
                      <a:pt x="16" y="23"/>
                      <a:pt x="16" y="17"/>
                    </a:cubicBezTo>
                    <a:cubicBezTo>
                      <a:pt x="16" y="12"/>
                      <a:pt x="20" y="7"/>
                      <a:pt x="26" y="7"/>
                    </a:cubicBezTo>
                    <a:cubicBezTo>
                      <a:pt x="32" y="7"/>
                      <a:pt x="36" y="12"/>
                      <a:pt x="36" y="17"/>
                    </a:cubicBezTo>
                    <a:cubicBezTo>
                      <a:pt x="36" y="23"/>
                      <a:pt x="32" y="28"/>
                      <a:pt x="26" y="28"/>
                    </a:cubicBezTo>
                    <a:close/>
                    <a:moveTo>
                      <a:pt x="41" y="14"/>
                    </a:moveTo>
                    <a:cubicBezTo>
                      <a:pt x="38" y="14"/>
                      <a:pt x="35" y="11"/>
                      <a:pt x="35" y="7"/>
                    </a:cubicBezTo>
                    <a:cubicBezTo>
                      <a:pt x="35" y="3"/>
                      <a:pt x="38" y="0"/>
                      <a:pt x="41" y="0"/>
                    </a:cubicBezTo>
                    <a:cubicBezTo>
                      <a:pt x="45" y="0"/>
                      <a:pt x="48" y="3"/>
                      <a:pt x="48" y="7"/>
                    </a:cubicBezTo>
                    <a:cubicBezTo>
                      <a:pt x="48" y="11"/>
                      <a:pt x="45" y="14"/>
                      <a:pt x="41" y="14"/>
                    </a:cubicBezTo>
                    <a:close/>
                    <a:moveTo>
                      <a:pt x="46" y="28"/>
                    </a:moveTo>
                    <a:cubicBezTo>
                      <a:pt x="43" y="28"/>
                      <a:pt x="43" y="28"/>
                      <a:pt x="43" y="28"/>
                    </a:cubicBezTo>
                    <a:cubicBezTo>
                      <a:pt x="41" y="26"/>
                      <a:pt x="39" y="24"/>
                      <a:pt x="36" y="24"/>
                    </a:cubicBezTo>
                    <a:cubicBezTo>
                      <a:pt x="37" y="22"/>
                      <a:pt x="38" y="20"/>
                      <a:pt x="38" y="17"/>
                    </a:cubicBezTo>
                    <a:cubicBezTo>
                      <a:pt x="38" y="17"/>
                      <a:pt x="38" y="16"/>
                      <a:pt x="38" y="16"/>
                    </a:cubicBezTo>
                    <a:cubicBezTo>
                      <a:pt x="39" y="16"/>
                      <a:pt x="40" y="16"/>
                      <a:pt x="41" y="16"/>
                    </a:cubicBezTo>
                    <a:cubicBezTo>
                      <a:pt x="45" y="16"/>
                      <a:pt x="48" y="14"/>
                      <a:pt x="48" y="14"/>
                    </a:cubicBezTo>
                    <a:cubicBezTo>
                      <a:pt x="52" y="14"/>
                      <a:pt x="52" y="21"/>
                      <a:pt x="52" y="23"/>
                    </a:cubicBezTo>
                    <a:cubicBezTo>
                      <a:pt x="52" y="26"/>
                      <a:pt x="49" y="28"/>
                      <a:pt x="46" y="2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 sz="1600"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</p:grpSp>
        <p:grpSp>
          <p:nvGrpSpPr>
            <p:cNvPr id="7" name="组合 6">
              <a:extLst>
                <a:ext uri="{FF2B5EF4-FFF2-40B4-BE49-F238E27FC236}">
                  <a16:creationId xmlns:a16="http://schemas.microsoft.com/office/drawing/2014/main" id="{9543CB60-9079-41C0-9306-9A5B176F9564}"/>
                </a:ext>
              </a:extLst>
            </p:cNvPr>
            <p:cNvGrpSpPr/>
            <p:nvPr/>
          </p:nvGrpSpPr>
          <p:grpSpPr>
            <a:xfrm>
              <a:off x="4773153" y="2973117"/>
              <a:ext cx="2976820" cy="1111163"/>
              <a:chOff x="6940213" y="3853197"/>
              <a:chExt cx="4838141" cy="2168055"/>
            </a:xfrm>
          </p:grpSpPr>
          <p:sp>
            <p:nvSpPr>
              <p:cNvPr id="20" name="任意多边形: 形状 19">
                <a:extLst>
                  <a:ext uri="{FF2B5EF4-FFF2-40B4-BE49-F238E27FC236}">
                    <a16:creationId xmlns:a16="http://schemas.microsoft.com/office/drawing/2014/main" id="{8431DD46-50EB-4082-89D8-985C0BED10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40213" y="4341262"/>
                <a:ext cx="4297645" cy="1107918"/>
              </a:xfrm>
              <a:custGeom>
                <a:avLst/>
                <a:gdLst>
                  <a:gd name="T0" fmla="*/ 276 w 2044"/>
                  <a:gd name="T1" fmla="*/ 634 h 634"/>
                  <a:gd name="T2" fmla="*/ 1768 w 2044"/>
                  <a:gd name="T3" fmla="*/ 634 h 634"/>
                  <a:gd name="T4" fmla="*/ 2044 w 2044"/>
                  <a:gd name="T5" fmla="*/ 359 h 634"/>
                  <a:gd name="T6" fmla="*/ 2044 w 2044"/>
                  <a:gd name="T7" fmla="*/ 275 h 634"/>
                  <a:gd name="T8" fmla="*/ 1768 w 2044"/>
                  <a:gd name="T9" fmla="*/ 0 h 634"/>
                  <a:gd name="T10" fmla="*/ 276 w 2044"/>
                  <a:gd name="T11" fmla="*/ 0 h 634"/>
                  <a:gd name="T12" fmla="*/ 0 w 2044"/>
                  <a:gd name="T13" fmla="*/ 275 h 634"/>
                  <a:gd name="T14" fmla="*/ 0 w 2044"/>
                  <a:gd name="T15" fmla="*/ 359 h 634"/>
                  <a:gd name="T16" fmla="*/ 276 w 2044"/>
                  <a:gd name="T17" fmla="*/ 634 h 6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44" h="634">
                    <a:moveTo>
                      <a:pt x="276" y="634"/>
                    </a:moveTo>
                    <a:cubicBezTo>
                      <a:pt x="1768" y="634"/>
                      <a:pt x="1768" y="634"/>
                      <a:pt x="1768" y="634"/>
                    </a:cubicBezTo>
                    <a:cubicBezTo>
                      <a:pt x="1920" y="634"/>
                      <a:pt x="2044" y="511"/>
                      <a:pt x="2044" y="359"/>
                    </a:cubicBezTo>
                    <a:cubicBezTo>
                      <a:pt x="2044" y="275"/>
                      <a:pt x="2044" y="275"/>
                      <a:pt x="2044" y="275"/>
                    </a:cubicBezTo>
                    <a:cubicBezTo>
                      <a:pt x="2044" y="123"/>
                      <a:pt x="1920" y="0"/>
                      <a:pt x="1768" y="0"/>
                    </a:cubicBezTo>
                    <a:cubicBezTo>
                      <a:pt x="276" y="0"/>
                      <a:pt x="276" y="0"/>
                      <a:pt x="276" y="0"/>
                    </a:cubicBezTo>
                    <a:cubicBezTo>
                      <a:pt x="124" y="0"/>
                      <a:pt x="0" y="123"/>
                      <a:pt x="0" y="275"/>
                    </a:cubicBezTo>
                    <a:cubicBezTo>
                      <a:pt x="0" y="359"/>
                      <a:pt x="0" y="359"/>
                      <a:pt x="0" y="359"/>
                    </a:cubicBezTo>
                    <a:cubicBezTo>
                      <a:pt x="0" y="511"/>
                      <a:pt x="124" y="634"/>
                      <a:pt x="276" y="634"/>
                    </a:cubicBez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vert="horz" wrap="none" lIns="91440" tIns="45720" rIns="91440" bIns="45720" anchor="ctr" anchorCtr="1" compatLnSpc="1">
                <a:prstTxWarp prst="textNoShape">
                  <a:avLst/>
                </a:prstTxWarp>
                <a:normAutofit/>
              </a:bodyPr>
              <a:lstStyle/>
              <a:p>
                <a:pPr algn="ctr"/>
                <a:r>
                  <a:rPr lang="ar-KW" altLang="zh-CN" sz="1200" b="1" dirty="0">
                    <a:latin typeface="Source Han Serif SC" panose="02020400000000000000" pitchFamily="18" charset="-122"/>
                    <a:ea typeface="Source Han Serif SC" panose="02020400000000000000" pitchFamily="18" charset="-122"/>
                    <a:cs typeface="+mn-ea"/>
                    <a:sym typeface="Source Han Serif SC" panose="02020400000000000000" pitchFamily="18" charset="-122"/>
                  </a:rPr>
                  <a:t>نص</a:t>
                </a:r>
                <a:endParaRPr lang="zh-CN" altLang="en-US" sz="1200" b="1" dirty="0"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21" name="任意多边形: 形状 20">
                <a:extLst>
                  <a:ext uri="{FF2B5EF4-FFF2-40B4-BE49-F238E27FC236}">
                    <a16:creationId xmlns:a16="http://schemas.microsoft.com/office/drawing/2014/main" id="{97A21BCA-7ED0-4823-9F7E-87146954718E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8639635" y="3853197"/>
                <a:ext cx="3138719" cy="2027364"/>
              </a:xfrm>
              <a:custGeom>
                <a:avLst/>
                <a:gdLst>
                  <a:gd name="T0" fmla="*/ 924 w 1493"/>
                  <a:gd name="T1" fmla="*/ 44 h 965"/>
                  <a:gd name="T2" fmla="*/ 29 w 1493"/>
                  <a:gd name="T3" fmla="*/ 786 h 965"/>
                  <a:gd name="T4" fmla="*/ 365 w 1493"/>
                  <a:gd name="T5" fmla="*/ 867 h 965"/>
                  <a:gd name="T6" fmla="*/ 1466 w 1493"/>
                  <a:gd name="T7" fmla="*/ 580 h 965"/>
                  <a:gd name="T8" fmla="*/ 924 w 1493"/>
                  <a:gd name="T9" fmla="*/ 44 h 9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93" h="965">
                    <a:moveTo>
                      <a:pt x="924" y="44"/>
                    </a:moveTo>
                    <a:cubicBezTo>
                      <a:pt x="924" y="44"/>
                      <a:pt x="788" y="965"/>
                      <a:pt x="29" y="786"/>
                    </a:cubicBezTo>
                    <a:cubicBezTo>
                      <a:pt x="29" y="786"/>
                      <a:pt x="0" y="834"/>
                      <a:pt x="365" y="867"/>
                    </a:cubicBezTo>
                    <a:cubicBezTo>
                      <a:pt x="695" y="898"/>
                      <a:pt x="1493" y="949"/>
                      <a:pt x="1466" y="580"/>
                    </a:cubicBezTo>
                    <a:cubicBezTo>
                      <a:pt x="1439" y="212"/>
                      <a:pt x="956" y="0"/>
                      <a:pt x="924" y="44"/>
                    </a:cubicBezTo>
                    <a:close/>
                  </a:path>
                </a:pathLst>
              </a:custGeom>
              <a:solidFill>
                <a:schemeClr val="accent4">
                  <a:lumMod val="100000"/>
                </a:schemeClr>
              </a:solidFill>
              <a:ln w="571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 sz="1600"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22" name="任意多边形: 形状 21">
                <a:extLst>
                  <a:ext uri="{FF2B5EF4-FFF2-40B4-BE49-F238E27FC236}">
                    <a16:creationId xmlns:a16="http://schemas.microsoft.com/office/drawing/2014/main" id="{DDA5F5AF-211A-484E-9C81-95D7B5837BE1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7158840" y="4923054"/>
                <a:ext cx="1795578" cy="1098198"/>
              </a:xfrm>
              <a:custGeom>
                <a:avLst/>
                <a:gdLst>
                  <a:gd name="T0" fmla="*/ 854 w 854"/>
                  <a:gd name="T1" fmla="*/ 219 h 523"/>
                  <a:gd name="T2" fmla="*/ 446 w 854"/>
                  <a:gd name="T3" fmla="*/ 58 h 523"/>
                  <a:gd name="T4" fmla="*/ 62 w 854"/>
                  <a:gd name="T5" fmla="*/ 281 h 523"/>
                  <a:gd name="T6" fmla="*/ 39 w 854"/>
                  <a:gd name="T7" fmla="*/ 294 h 523"/>
                  <a:gd name="T8" fmla="*/ 36 w 854"/>
                  <a:gd name="T9" fmla="*/ 294 h 523"/>
                  <a:gd name="T10" fmla="*/ 18 w 854"/>
                  <a:gd name="T11" fmla="*/ 340 h 523"/>
                  <a:gd name="T12" fmla="*/ 200 w 854"/>
                  <a:gd name="T13" fmla="*/ 513 h 523"/>
                  <a:gd name="T14" fmla="*/ 236 w 854"/>
                  <a:gd name="T15" fmla="*/ 514 h 523"/>
                  <a:gd name="T16" fmla="*/ 429 w 854"/>
                  <a:gd name="T17" fmla="*/ 340 h 523"/>
                  <a:gd name="T18" fmla="*/ 411 w 854"/>
                  <a:gd name="T19" fmla="*/ 294 h 523"/>
                  <a:gd name="T20" fmla="*/ 377 w 854"/>
                  <a:gd name="T21" fmla="*/ 294 h 523"/>
                  <a:gd name="T22" fmla="*/ 854 w 854"/>
                  <a:gd name="T23" fmla="*/ 219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54" h="523">
                    <a:moveTo>
                      <a:pt x="854" y="219"/>
                    </a:moveTo>
                    <a:cubicBezTo>
                      <a:pt x="854" y="219"/>
                      <a:pt x="729" y="44"/>
                      <a:pt x="446" y="58"/>
                    </a:cubicBezTo>
                    <a:cubicBezTo>
                      <a:pt x="204" y="70"/>
                      <a:pt x="90" y="233"/>
                      <a:pt x="62" y="281"/>
                    </a:cubicBezTo>
                    <a:cubicBezTo>
                      <a:pt x="57" y="289"/>
                      <a:pt x="49" y="294"/>
                      <a:pt x="39" y="294"/>
                    </a:cubicBezTo>
                    <a:cubicBezTo>
                      <a:pt x="36" y="294"/>
                      <a:pt x="36" y="294"/>
                      <a:pt x="36" y="294"/>
                    </a:cubicBezTo>
                    <a:cubicBezTo>
                      <a:pt x="12" y="294"/>
                      <a:pt x="0" y="323"/>
                      <a:pt x="18" y="340"/>
                    </a:cubicBezTo>
                    <a:cubicBezTo>
                      <a:pt x="200" y="513"/>
                      <a:pt x="200" y="513"/>
                      <a:pt x="200" y="513"/>
                    </a:cubicBezTo>
                    <a:cubicBezTo>
                      <a:pt x="210" y="523"/>
                      <a:pt x="226" y="523"/>
                      <a:pt x="236" y="514"/>
                    </a:cubicBezTo>
                    <a:cubicBezTo>
                      <a:pt x="429" y="340"/>
                      <a:pt x="429" y="340"/>
                      <a:pt x="429" y="340"/>
                    </a:cubicBezTo>
                    <a:cubicBezTo>
                      <a:pt x="447" y="324"/>
                      <a:pt x="435" y="294"/>
                      <a:pt x="411" y="294"/>
                    </a:cubicBezTo>
                    <a:cubicBezTo>
                      <a:pt x="377" y="294"/>
                      <a:pt x="377" y="294"/>
                      <a:pt x="377" y="294"/>
                    </a:cubicBezTo>
                    <a:cubicBezTo>
                      <a:pt x="377" y="294"/>
                      <a:pt x="460" y="0"/>
                      <a:pt x="854" y="219"/>
                    </a:cubicBezTo>
                    <a:close/>
                  </a:path>
                </a:pathLst>
              </a:custGeom>
              <a:solidFill>
                <a:schemeClr val="accent4">
                  <a:lumMod val="10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 sz="1600"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23" name="任意多边形: 形状 22">
                <a:extLst>
                  <a:ext uri="{FF2B5EF4-FFF2-40B4-BE49-F238E27FC236}">
                    <a16:creationId xmlns:a16="http://schemas.microsoft.com/office/drawing/2014/main" id="{D99CDD08-BDC3-4956-8BA5-873E50A9CA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52082" y="4645920"/>
                <a:ext cx="486000" cy="486000"/>
              </a:xfrm>
              <a:custGeom>
                <a:avLst/>
                <a:gdLst>
                  <a:gd name="T0" fmla="+- 0 10800 98"/>
                  <a:gd name="T1" fmla="*/ T0 w 21404"/>
                  <a:gd name="T2" fmla="+- 0 10864 128"/>
                  <a:gd name="T3" fmla="*/ 10864 h 21472"/>
                  <a:gd name="T4" fmla="+- 0 10800 98"/>
                  <a:gd name="T5" fmla="*/ T4 w 21404"/>
                  <a:gd name="T6" fmla="+- 0 10864 128"/>
                  <a:gd name="T7" fmla="*/ 10864 h 21472"/>
                  <a:gd name="T8" fmla="+- 0 10800 98"/>
                  <a:gd name="T9" fmla="*/ T8 w 21404"/>
                  <a:gd name="T10" fmla="+- 0 10864 128"/>
                  <a:gd name="T11" fmla="*/ 10864 h 21472"/>
                  <a:gd name="T12" fmla="+- 0 10800 98"/>
                  <a:gd name="T13" fmla="*/ T12 w 21404"/>
                  <a:gd name="T14" fmla="+- 0 10864 128"/>
                  <a:gd name="T15" fmla="*/ 10864 h 21472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21404" h="21472">
                    <a:moveTo>
                      <a:pt x="3386" y="13932"/>
                    </a:moveTo>
                    <a:cubicBezTo>
                      <a:pt x="4126" y="16483"/>
                      <a:pt x="4518" y="17503"/>
                      <a:pt x="6826" y="18467"/>
                    </a:cubicBezTo>
                    <a:cubicBezTo>
                      <a:pt x="8742" y="19998"/>
                      <a:pt x="9918" y="21472"/>
                      <a:pt x="10702" y="21472"/>
                    </a:cubicBezTo>
                    <a:cubicBezTo>
                      <a:pt x="11486" y="21472"/>
                      <a:pt x="12662" y="19998"/>
                      <a:pt x="14578" y="18978"/>
                    </a:cubicBezTo>
                    <a:cubicBezTo>
                      <a:pt x="16886" y="17503"/>
                      <a:pt x="16102" y="17503"/>
                      <a:pt x="16886" y="14499"/>
                    </a:cubicBezTo>
                    <a:cubicBezTo>
                      <a:pt x="10702" y="18467"/>
                      <a:pt x="10702" y="18467"/>
                      <a:pt x="10702" y="18467"/>
                    </a:cubicBezTo>
                    <a:lnTo>
                      <a:pt x="3386" y="13932"/>
                    </a:lnTo>
                    <a:close/>
                    <a:moveTo>
                      <a:pt x="21110" y="6902"/>
                    </a:moveTo>
                    <a:cubicBezTo>
                      <a:pt x="11834" y="382"/>
                      <a:pt x="11834" y="382"/>
                      <a:pt x="11834" y="382"/>
                    </a:cubicBezTo>
                    <a:cubicBezTo>
                      <a:pt x="11486" y="-128"/>
                      <a:pt x="10310" y="-128"/>
                      <a:pt x="9526" y="382"/>
                    </a:cubicBezTo>
                    <a:cubicBezTo>
                      <a:pt x="294" y="6902"/>
                      <a:pt x="294" y="6902"/>
                      <a:pt x="294" y="6902"/>
                    </a:cubicBezTo>
                    <a:cubicBezTo>
                      <a:pt x="-98" y="7412"/>
                      <a:pt x="-98" y="7922"/>
                      <a:pt x="294" y="8943"/>
                    </a:cubicBezTo>
                    <a:cubicBezTo>
                      <a:pt x="9526" y="15463"/>
                      <a:pt x="9526" y="15463"/>
                      <a:pt x="9526" y="15463"/>
                    </a:cubicBezTo>
                    <a:cubicBezTo>
                      <a:pt x="10310" y="15973"/>
                      <a:pt x="11486" y="15973"/>
                      <a:pt x="11834" y="15463"/>
                    </a:cubicBezTo>
                    <a:cubicBezTo>
                      <a:pt x="17670" y="10927"/>
                      <a:pt x="17670" y="10927"/>
                      <a:pt x="17670" y="10927"/>
                    </a:cubicBezTo>
                    <a:cubicBezTo>
                      <a:pt x="11486" y="8943"/>
                      <a:pt x="11486" y="8943"/>
                      <a:pt x="11486" y="8943"/>
                    </a:cubicBezTo>
                    <a:cubicBezTo>
                      <a:pt x="11094" y="8943"/>
                      <a:pt x="11094" y="9396"/>
                      <a:pt x="10702" y="9396"/>
                    </a:cubicBezTo>
                    <a:cubicBezTo>
                      <a:pt x="9526" y="9396"/>
                      <a:pt x="8742" y="8433"/>
                      <a:pt x="8742" y="7412"/>
                    </a:cubicBezTo>
                    <a:cubicBezTo>
                      <a:pt x="8742" y="6902"/>
                      <a:pt x="9526" y="5938"/>
                      <a:pt x="10702" y="5938"/>
                    </a:cubicBezTo>
                    <a:cubicBezTo>
                      <a:pt x="11486" y="5938"/>
                      <a:pt x="12270" y="6392"/>
                      <a:pt x="12662" y="6902"/>
                    </a:cubicBezTo>
                    <a:cubicBezTo>
                      <a:pt x="19194" y="9907"/>
                      <a:pt x="19194" y="9907"/>
                      <a:pt x="19194" y="9907"/>
                    </a:cubicBezTo>
                    <a:cubicBezTo>
                      <a:pt x="21110" y="8943"/>
                      <a:pt x="21110" y="8943"/>
                      <a:pt x="21110" y="8943"/>
                    </a:cubicBezTo>
                    <a:cubicBezTo>
                      <a:pt x="21502" y="7922"/>
                      <a:pt x="21502" y="7412"/>
                      <a:pt x="21110" y="6902"/>
                    </a:cubicBezTo>
                    <a:close/>
                    <a:moveTo>
                      <a:pt x="18410" y="19488"/>
                    </a:moveTo>
                    <a:cubicBezTo>
                      <a:pt x="18018" y="19998"/>
                      <a:pt x="19586" y="20508"/>
                      <a:pt x="19978" y="18978"/>
                    </a:cubicBezTo>
                    <a:cubicBezTo>
                      <a:pt x="20326" y="11948"/>
                      <a:pt x="19194" y="9907"/>
                      <a:pt x="19194" y="9907"/>
                    </a:cubicBezTo>
                    <a:cubicBezTo>
                      <a:pt x="17670" y="10927"/>
                      <a:pt x="17670" y="10927"/>
                      <a:pt x="17670" y="10927"/>
                    </a:cubicBezTo>
                    <a:cubicBezTo>
                      <a:pt x="17670" y="10927"/>
                      <a:pt x="19194" y="12458"/>
                      <a:pt x="18410" y="1948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</p:spPr>
            <p:txBody>
              <a:bodyPr anchor="ctr"/>
              <a:lstStyle/>
              <a:p>
                <a:pPr algn="ctr"/>
                <a:endParaRPr sz="1600"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</p:grpSp>
      </p:grpSp>
      <p:grpSp>
        <p:nvGrpSpPr>
          <p:cNvPr id="3" name="组合 2">
            <a:extLst>
              <a:ext uri="{FF2B5EF4-FFF2-40B4-BE49-F238E27FC236}">
                <a16:creationId xmlns:a16="http://schemas.microsoft.com/office/drawing/2014/main" id="{D08F3249-A8DC-4325-8767-185057EFB656}"/>
              </a:ext>
            </a:extLst>
          </p:cNvPr>
          <p:cNvGrpSpPr/>
          <p:nvPr/>
        </p:nvGrpSpPr>
        <p:grpSpPr>
          <a:xfrm>
            <a:off x="2136246" y="1236314"/>
            <a:ext cx="7787244" cy="4757756"/>
            <a:chOff x="1602184" y="927235"/>
            <a:chExt cx="5840433" cy="3568317"/>
          </a:xfrm>
        </p:grpSpPr>
        <p:sp>
          <p:nvSpPr>
            <p:cNvPr id="42" name="Rectangle 29">
              <a:extLst>
                <a:ext uri="{FF2B5EF4-FFF2-40B4-BE49-F238E27FC236}">
                  <a16:creationId xmlns:a16="http://schemas.microsoft.com/office/drawing/2014/main" id="{810E06CE-CF61-496B-AFA7-70C1E5CA0578}"/>
                </a:ext>
              </a:extLst>
            </p:cNvPr>
            <p:cNvSpPr/>
            <p:nvPr/>
          </p:nvSpPr>
          <p:spPr>
            <a:xfrm>
              <a:off x="1664323" y="1220317"/>
              <a:ext cx="1629467" cy="27175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altLang="zh-CN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cs typeface="Arial" panose="020B0604020202020204" pitchFamily="34" charset="0"/>
                  <a:sym typeface="Source Han Serif SC" panose="02020400000000000000" pitchFamily="18" charset="-122"/>
                </a:rPr>
                <a:t>كتابة نص لشرح النقطة السابقة</a:t>
              </a:r>
              <a:endPara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cs typeface="+mn-cs"/>
                <a:sym typeface="Source Han Serif SC" panose="02020400000000000000" pitchFamily="18" charset="-122"/>
              </a:endParaRPr>
            </a:p>
          </p:txBody>
        </p:sp>
        <p:sp>
          <p:nvSpPr>
            <p:cNvPr id="43" name="Rectangle 30">
              <a:extLst>
                <a:ext uri="{FF2B5EF4-FFF2-40B4-BE49-F238E27FC236}">
                  <a16:creationId xmlns:a16="http://schemas.microsoft.com/office/drawing/2014/main" id="{EE5C03E4-C215-49EF-8818-2BA1A152D99A}"/>
                </a:ext>
              </a:extLst>
            </p:cNvPr>
            <p:cNvSpPr/>
            <p:nvPr/>
          </p:nvSpPr>
          <p:spPr>
            <a:xfrm>
              <a:off x="2047776" y="942424"/>
              <a:ext cx="976877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ar-KW" altLang="zh-CN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نص</a:t>
              </a:r>
              <a:endPara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44" name="Rectangle 29">
              <a:extLst>
                <a:ext uri="{FF2B5EF4-FFF2-40B4-BE49-F238E27FC236}">
                  <a16:creationId xmlns:a16="http://schemas.microsoft.com/office/drawing/2014/main" id="{4B0DBA1B-31B7-471E-A9EF-83385DEFADE7}"/>
                </a:ext>
              </a:extLst>
            </p:cNvPr>
            <p:cNvSpPr/>
            <p:nvPr/>
          </p:nvSpPr>
          <p:spPr>
            <a:xfrm>
              <a:off x="5813150" y="1205129"/>
              <a:ext cx="1629467" cy="27175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altLang="zh-CN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cs typeface="Arial" panose="020B0604020202020204" pitchFamily="34" charset="0"/>
                  <a:sym typeface="Source Han Serif SC" panose="02020400000000000000" pitchFamily="18" charset="-122"/>
                </a:rPr>
                <a:t>كتابة نص لشرح النقطة السابقة</a:t>
              </a:r>
              <a:endPara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cs typeface="+mn-cs"/>
                <a:sym typeface="Source Han Serif SC" panose="02020400000000000000" pitchFamily="18" charset="-122"/>
              </a:endParaRPr>
            </a:p>
          </p:txBody>
        </p:sp>
        <p:sp>
          <p:nvSpPr>
            <p:cNvPr id="45" name="Rectangle 30">
              <a:extLst>
                <a:ext uri="{FF2B5EF4-FFF2-40B4-BE49-F238E27FC236}">
                  <a16:creationId xmlns:a16="http://schemas.microsoft.com/office/drawing/2014/main" id="{C35CFE49-B3B4-4FBD-BC9D-47ACC2B4E0DD}"/>
                </a:ext>
              </a:extLst>
            </p:cNvPr>
            <p:cNvSpPr/>
            <p:nvPr/>
          </p:nvSpPr>
          <p:spPr>
            <a:xfrm>
              <a:off x="6196603" y="927235"/>
              <a:ext cx="976877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ar-KW" altLang="zh-CN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نص</a:t>
              </a:r>
              <a:endPara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46" name="Rectangle 29">
              <a:extLst>
                <a:ext uri="{FF2B5EF4-FFF2-40B4-BE49-F238E27FC236}">
                  <a16:creationId xmlns:a16="http://schemas.microsoft.com/office/drawing/2014/main" id="{8B70F0C6-9B60-445E-AF66-6EABCDC489EE}"/>
                </a:ext>
              </a:extLst>
            </p:cNvPr>
            <p:cNvSpPr/>
            <p:nvPr/>
          </p:nvSpPr>
          <p:spPr>
            <a:xfrm>
              <a:off x="1602184" y="4209416"/>
              <a:ext cx="1629467" cy="28613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>
                <a:lnSpc>
                  <a:spcPct val="150000"/>
                </a:lnSpc>
              </a:pPr>
              <a:endParaRPr lang="en-US" altLang="zh-CN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47" name="Rectangle 30">
              <a:extLst>
                <a:ext uri="{FF2B5EF4-FFF2-40B4-BE49-F238E27FC236}">
                  <a16:creationId xmlns:a16="http://schemas.microsoft.com/office/drawing/2014/main" id="{C4E7ED00-E955-486D-90E5-47BA62334693}"/>
                </a:ext>
              </a:extLst>
            </p:cNvPr>
            <p:cNvSpPr/>
            <p:nvPr/>
          </p:nvSpPr>
          <p:spPr>
            <a:xfrm>
              <a:off x="1985637" y="3931522"/>
              <a:ext cx="976877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ar-KW" altLang="zh-CN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نص</a:t>
              </a:r>
              <a:endPara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48" name="Rectangle 29">
              <a:extLst>
                <a:ext uri="{FF2B5EF4-FFF2-40B4-BE49-F238E27FC236}">
                  <a16:creationId xmlns:a16="http://schemas.microsoft.com/office/drawing/2014/main" id="{C1D827C0-0F10-4328-85BD-7BAF7621C8FE}"/>
                </a:ext>
              </a:extLst>
            </p:cNvPr>
            <p:cNvSpPr/>
            <p:nvPr/>
          </p:nvSpPr>
          <p:spPr>
            <a:xfrm>
              <a:off x="5751011" y="4194228"/>
              <a:ext cx="1629467" cy="27175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altLang="zh-CN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cs typeface="Arial" panose="020B0604020202020204" pitchFamily="34" charset="0"/>
                  <a:sym typeface="Source Han Serif SC" panose="02020400000000000000" pitchFamily="18" charset="-122"/>
                </a:rPr>
                <a:t>كتابة نص لشرح النقطة السابقة</a:t>
              </a:r>
              <a:endPara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cs typeface="+mn-cs"/>
                <a:sym typeface="Source Han Serif SC" panose="02020400000000000000" pitchFamily="18" charset="-122"/>
              </a:endParaRPr>
            </a:p>
          </p:txBody>
        </p:sp>
        <p:sp>
          <p:nvSpPr>
            <p:cNvPr id="49" name="Rectangle 30">
              <a:extLst>
                <a:ext uri="{FF2B5EF4-FFF2-40B4-BE49-F238E27FC236}">
                  <a16:creationId xmlns:a16="http://schemas.microsoft.com/office/drawing/2014/main" id="{6828EEA3-AFC2-441F-8A2C-C251DD02E3D0}"/>
                </a:ext>
              </a:extLst>
            </p:cNvPr>
            <p:cNvSpPr/>
            <p:nvPr/>
          </p:nvSpPr>
          <p:spPr>
            <a:xfrm>
              <a:off x="6134464" y="3916334"/>
              <a:ext cx="976877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ar-KW" altLang="zh-CN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نص</a:t>
              </a:r>
              <a:endParaRPr lang="en-US" b="1" dirty="0">
                <a:solidFill>
                  <a:schemeClr val="tx1">
                    <a:lumMod val="75000"/>
                    <a:lumOff val="25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37" name="组合 5">
            <a:extLst>
              <a:ext uri="{FF2B5EF4-FFF2-40B4-BE49-F238E27FC236}">
                <a16:creationId xmlns:a16="http://schemas.microsoft.com/office/drawing/2014/main" id="{F2DA5B29-E9E2-4AF1-82F2-601FEB09B85D}"/>
              </a:ext>
            </a:extLst>
          </p:cNvPr>
          <p:cNvGrpSpPr>
            <a:grpSpLocks/>
          </p:cNvGrpSpPr>
          <p:nvPr/>
        </p:nvGrpSpPr>
        <p:grpSpPr bwMode="auto">
          <a:xfrm>
            <a:off x="7938" y="250825"/>
            <a:ext cx="5093093" cy="998855"/>
            <a:chOff x="13" y="395"/>
            <a:chExt cx="8020" cy="1573"/>
          </a:xfrm>
        </p:grpSpPr>
        <p:cxnSp>
          <p:nvCxnSpPr>
            <p:cNvPr id="38" name="直接连接符 37">
              <a:extLst>
                <a:ext uri="{FF2B5EF4-FFF2-40B4-BE49-F238E27FC236}">
                  <a16:creationId xmlns:a16="http://schemas.microsoft.com/office/drawing/2014/main" id="{A484AAF0-D8E1-4CA5-A0A7-2436BEC727C3}"/>
                </a:ext>
              </a:extLst>
            </p:cNvPr>
            <p:cNvCxnSpPr>
              <a:cxnSpLocks/>
            </p:cNvCxnSpPr>
            <p:nvPr/>
          </p:nvCxnSpPr>
          <p:spPr>
            <a:xfrm>
              <a:off x="13" y="1250"/>
              <a:ext cx="6681" cy="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菱形 38">
              <a:extLst>
                <a:ext uri="{FF2B5EF4-FFF2-40B4-BE49-F238E27FC236}">
                  <a16:creationId xmlns:a16="http://schemas.microsoft.com/office/drawing/2014/main" id="{BC022236-5A14-47A3-B884-7842DE84A9F4}"/>
                </a:ext>
              </a:extLst>
            </p:cNvPr>
            <p:cNvSpPr/>
            <p:nvPr/>
          </p:nvSpPr>
          <p:spPr>
            <a:xfrm>
              <a:off x="6593" y="528"/>
              <a:ext cx="1440" cy="144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noProof="1"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40" name="文本框 9">
              <a:extLst>
                <a:ext uri="{FF2B5EF4-FFF2-40B4-BE49-F238E27FC236}">
                  <a16:creationId xmlns:a16="http://schemas.microsoft.com/office/drawing/2014/main" id="{4BA13959-689F-42C0-9716-4077A2E40D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9" y="395"/>
              <a:ext cx="5498" cy="7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dist"/>
              <a:r>
                <a:rPr lang="ar-KW" altLang="zh-CN" sz="2400" dirty="0">
                  <a:solidFill>
                    <a:schemeClr val="accent1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عنوان</a:t>
              </a:r>
              <a:endParaRPr lang="zh-CN" altLang="en-US" sz="2400" dirty="0">
                <a:solidFill>
                  <a:schemeClr val="accent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  <p:sp>
        <p:nvSpPr>
          <p:cNvPr id="50" name="مربع نص 49">
            <a:extLst>
              <a:ext uri="{FF2B5EF4-FFF2-40B4-BE49-F238E27FC236}">
                <a16:creationId xmlns:a16="http://schemas.microsoft.com/office/drawing/2014/main" id="{2B4BC439-4FF4-4F33-BBF4-2FEEAC5CC208}"/>
              </a:ext>
            </a:extLst>
          </p:cNvPr>
          <p:cNvSpPr txBox="1"/>
          <p:nvPr/>
        </p:nvSpPr>
        <p:spPr>
          <a:xfrm>
            <a:off x="538839" y="5578039"/>
            <a:ext cx="6094140" cy="3623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cs typeface="Arial" panose="020B0604020202020204" pitchFamily="34" charset="0"/>
                <a:sym typeface="Source Han Serif SC" panose="02020400000000000000" pitchFamily="18" charset="-122"/>
              </a:rPr>
              <a:t>كتابة نص لشرح النقطة السابقة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ource Han Serif SC" panose="02020400000000000000" pitchFamily="18" charset="-122"/>
              <a:ea typeface="Source Han Serif SC" panose="02020400000000000000" pitchFamily="18" charset="-122"/>
              <a:cs typeface="+mn-cs"/>
              <a:sym typeface="Source Han Serif SC" panose="02020400000000000000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2046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PA_库_组合 35">
            <a:extLst>
              <a:ext uri="{FF2B5EF4-FFF2-40B4-BE49-F238E27FC236}">
                <a16:creationId xmlns:a16="http://schemas.microsoft.com/office/drawing/2014/main" id="{605B5E44-001B-4115-AB71-88CF06F87A11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6015086" y="1840440"/>
            <a:ext cx="5016164" cy="1826419"/>
            <a:chOff x="6015085" y="1840440"/>
            <a:chExt cx="5016164" cy="1826418"/>
          </a:xfrm>
        </p:grpSpPr>
        <p:grpSp>
          <p:nvGrpSpPr>
            <p:cNvPr id="6" name="组合 5">
              <a:extLst>
                <a:ext uri="{FF2B5EF4-FFF2-40B4-BE49-F238E27FC236}">
                  <a16:creationId xmlns:a16="http://schemas.microsoft.com/office/drawing/2014/main" id="{A829E39B-71D1-4101-B884-24865672B5CC}"/>
                </a:ext>
              </a:extLst>
            </p:cNvPr>
            <p:cNvGrpSpPr/>
            <p:nvPr/>
          </p:nvGrpSpPr>
          <p:grpSpPr>
            <a:xfrm>
              <a:off x="6015085" y="1840440"/>
              <a:ext cx="1562100" cy="1826418"/>
              <a:chOff x="6610350" y="1809750"/>
              <a:chExt cx="1562100" cy="1826418"/>
            </a:xfrm>
          </p:grpSpPr>
          <p:sp>
            <p:nvSpPr>
              <p:cNvPr id="30" name="椭圆 29">
                <a:extLst>
                  <a:ext uri="{FF2B5EF4-FFF2-40B4-BE49-F238E27FC236}">
                    <a16:creationId xmlns:a16="http://schemas.microsoft.com/office/drawing/2014/main" id="{9B5E4E18-F6A5-4D62-9527-C15A792FB4BE}"/>
                  </a:ext>
                </a:extLst>
              </p:cNvPr>
              <p:cNvSpPr/>
              <p:nvPr/>
            </p:nvSpPr>
            <p:spPr>
              <a:xfrm>
                <a:off x="6610350" y="1809750"/>
                <a:ext cx="1562100" cy="1562100"/>
              </a:xfrm>
              <a:prstGeom prst="ellipse">
                <a:avLst/>
              </a:prstGeom>
              <a:solidFill>
                <a:schemeClr val="accent1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140000"/>
                  </a:lnSpc>
                </a:pPr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1" name="任意多边形: 形状 30">
                <a:extLst>
                  <a:ext uri="{FF2B5EF4-FFF2-40B4-BE49-F238E27FC236}">
                    <a16:creationId xmlns:a16="http://schemas.microsoft.com/office/drawing/2014/main" id="{A7AF2632-979C-43DA-B1CC-66537B809CAD}"/>
                  </a:ext>
                </a:extLst>
              </p:cNvPr>
              <p:cNvSpPr/>
              <p:nvPr/>
            </p:nvSpPr>
            <p:spPr>
              <a:xfrm>
                <a:off x="6610438" y="2609849"/>
                <a:ext cx="488862" cy="1026319"/>
              </a:xfrm>
              <a:custGeom>
                <a:avLst/>
                <a:gdLst>
                  <a:gd name="connsiteX0" fmla="*/ 0 w 488862"/>
                  <a:gd name="connsiteY0" fmla="*/ 0 h 890586"/>
                  <a:gd name="connsiteX1" fmla="*/ 488862 w 488862"/>
                  <a:gd name="connsiteY1" fmla="*/ 0 h 890586"/>
                  <a:gd name="connsiteX2" fmla="*/ 488862 w 488862"/>
                  <a:gd name="connsiteY2" fmla="*/ 890586 h 890586"/>
                  <a:gd name="connsiteX3" fmla="*/ 414261 w 488862"/>
                  <a:gd name="connsiteY3" fmla="*/ 841557 h 890586"/>
                  <a:gd name="connsiteX4" fmla="*/ 7463 w 488862"/>
                  <a:gd name="connsiteY4" fmla="*/ 127989 h 890586"/>
                  <a:gd name="connsiteX5" fmla="*/ 0 w 488862"/>
                  <a:gd name="connsiteY5" fmla="*/ 0 h 890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88862" h="890586">
                    <a:moveTo>
                      <a:pt x="0" y="0"/>
                    </a:moveTo>
                    <a:lnTo>
                      <a:pt x="488862" y="0"/>
                    </a:lnTo>
                    <a:lnTo>
                      <a:pt x="488862" y="890586"/>
                    </a:lnTo>
                    <a:lnTo>
                      <a:pt x="414261" y="841557"/>
                    </a:lnTo>
                    <a:cubicBezTo>
                      <a:pt x="195521" y="681689"/>
                      <a:pt x="42340" y="424812"/>
                      <a:pt x="7463" y="127989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140000"/>
                  </a:lnSpc>
                </a:pPr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</p:grpSp>
        <p:cxnSp>
          <p:nvCxnSpPr>
            <p:cNvPr id="8" name="直接连接符 7">
              <a:extLst>
                <a:ext uri="{FF2B5EF4-FFF2-40B4-BE49-F238E27FC236}">
                  <a16:creationId xmlns:a16="http://schemas.microsoft.com/office/drawing/2014/main" id="{364AD53C-37EA-45B2-B50B-2B8ABD59E64E}"/>
                </a:ext>
              </a:extLst>
            </p:cNvPr>
            <p:cNvCxnSpPr/>
            <p:nvPr/>
          </p:nvCxnSpPr>
          <p:spPr>
            <a:xfrm>
              <a:off x="7399626" y="2861635"/>
              <a:ext cx="3631623" cy="0"/>
            </a:xfrm>
            <a:prstGeom prst="line">
              <a:avLst/>
            </a:prstGeom>
            <a:ln w="19050"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任意多边形: 形状 13">
              <a:extLst>
                <a:ext uri="{FF2B5EF4-FFF2-40B4-BE49-F238E27FC236}">
                  <a16:creationId xmlns:a16="http://schemas.microsoft.com/office/drawing/2014/main" id="{C1119F28-7F5B-478E-88F2-F63743094BF7}"/>
                </a:ext>
              </a:extLst>
            </p:cNvPr>
            <p:cNvSpPr>
              <a:spLocks/>
            </p:cNvSpPr>
            <p:nvPr/>
          </p:nvSpPr>
          <p:spPr bwMode="auto">
            <a:xfrm>
              <a:off x="6527895" y="2348227"/>
              <a:ext cx="624648" cy="513408"/>
            </a:xfrm>
            <a:custGeom>
              <a:avLst/>
              <a:gdLst>
                <a:gd name="T0" fmla="*/ 285 w 293"/>
                <a:gd name="T1" fmla="*/ 32 h 238"/>
                <a:gd name="T2" fmla="*/ 259 w 293"/>
                <a:gd name="T3" fmla="*/ 38 h 238"/>
                <a:gd name="T4" fmla="*/ 275 w 293"/>
                <a:gd name="T5" fmla="*/ 24 h 238"/>
                <a:gd name="T6" fmla="*/ 285 w 293"/>
                <a:gd name="T7" fmla="*/ 4 h 238"/>
                <a:gd name="T8" fmla="*/ 257 w 293"/>
                <a:gd name="T9" fmla="*/ 16 h 238"/>
                <a:gd name="T10" fmla="*/ 237 w 293"/>
                <a:gd name="T11" fmla="*/ 11 h 238"/>
                <a:gd name="T12" fmla="*/ 216 w 293"/>
                <a:gd name="T13" fmla="*/ 1 h 238"/>
                <a:gd name="T14" fmla="*/ 203 w 293"/>
                <a:gd name="T15" fmla="*/ 0 h 238"/>
                <a:gd name="T16" fmla="*/ 179 w 293"/>
                <a:gd name="T17" fmla="*/ 5 h 238"/>
                <a:gd name="T18" fmla="*/ 154 w 293"/>
                <a:gd name="T19" fmla="*/ 27 h 238"/>
                <a:gd name="T20" fmla="*/ 143 w 293"/>
                <a:gd name="T21" fmla="*/ 54 h 238"/>
                <a:gd name="T22" fmla="*/ 143 w 293"/>
                <a:gd name="T23" fmla="*/ 67 h 238"/>
                <a:gd name="T24" fmla="*/ 126 w 293"/>
                <a:gd name="T25" fmla="*/ 72 h 238"/>
                <a:gd name="T26" fmla="*/ 75 w 293"/>
                <a:gd name="T27" fmla="*/ 55 h 238"/>
                <a:gd name="T28" fmla="*/ 33 w 293"/>
                <a:gd name="T29" fmla="*/ 24 h 238"/>
                <a:gd name="T30" fmla="*/ 17 w 293"/>
                <a:gd name="T31" fmla="*/ 17 h 238"/>
                <a:gd name="T32" fmla="*/ 12 w 293"/>
                <a:gd name="T33" fmla="*/ 41 h 238"/>
                <a:gd name="T34" fmla="*/ 14 w 293"/>
                <a:gd name="T35" fmla="*/ 57 h 238"/>
                <a:gd name="T36" fmla="*/ 23 w 293"/>
                <a:gd name="T37" fmla="*/ 76 h 238"/>
                <a:gd name="T38" fmla="*/ 39 w 293"/>
                <a:gd name="T39" fmla="*/ 91 h 238"/>
                <a:gd name="T40" fmla="*/ 25 w 293"/>
                <a:gd name="T41" fmla="*/ 89 h 238"/>
                <a:gd name="T42" fmla="*/ 12 w 293"/>
                <a:gd name="T43" fmla="*/ 84 h 238"/>
                <a:gd name="T44" fmla="*/ 13 w 293"/>
                <a:gd name="T45" fmla="*/ 95 h 238"/>
                <a:gd name="T46" fmla="*/ 25 w 293"/>
                <a:gd name="T47" fmla="*/ 123 h 238"/>
                <a:gd name="T48" fmla="*/ 50 w 293"/>
                <a:gd name="T49" fmla="*/ 140 h 238"/>
                <a:gd name="T50" fmla="*/ 52 w 293"/>
                <a:gd name="T51" fmla="*/ 145 h 238"/>
                <a:gd name="T52" fmla="*/ 33 w 293"/>
                <a:gd name="T53" fmla="*/ 145 h 238"/>
                <a:gd name="T54" fmla="*/ 41 w 293"/>
                <a:gd name="T55" fmla="*/ 161 h 238"/>
                <a:gd name="T56" fmla="*/ 62 w 293"/>
                <a:gd name="T57" fmla="*/ 179 h 238"/>
                <a:gd name="T58" fmla="*/ 89 w 293"/>
                <a:gd name="T59" fmla="*/ 186 h 238"/>
                <a:gd name="T60" fmla="*/ 73 w 293"/>
                <a:gd name="T61" fmla="*/ 197 h 238"/>
                <a:gd name="T62" fmla="*/ 45 w 293"/>
                <a:gd name="T63" fmla="*/ 208 h 238"/>
                <a:gd name="T64" fmla="*/ 14 w 293"/>
                <a:gd name="T65" fmla="*/ 212 h 238"/>
                <a:gd name="T66" fmla="*/ 0 w 293"/>
                <a:gd name="T67" fmla="*/ 211 h 238"/>
                <a:gd name="T68" fmla="*/ 32 w 293"/>
                <a:gd name="T69" fmla="*/ 227 h 238"/>
                <a:gd name="T70" fmla="*/ 68 w 293"/>
                <a:gd name="T71" fmla="*/ 237 h 238"/>
                <a:gd name="T72" fmla="*/ 93 w 293"/>
                <a:gd name="T73" fmla="*/ 238 h 238"/>
                <a:gd name="T74" fmla="*/ 149 w 293"/>
                <a:gd name="T75" fmla="*/ 229 h 238"/>
                <a:gd name="T76" fmla="*/ 195 w 293"/>
                <a:gd name="T77" fmla="*/ 205 h 238"/>
                <a:gd name="T78" fmla="*/ 229 w 293"/>
                <a:gd name="T79" fmla="*/ 169 h 238"/>
                <a:gd name="T80" fmla="*/ 252 w 293"/>
                <a:gd name="T81" fmla="*/ 127 h 238"/>
                <a:gd name="T82" fmla="*/ 262 w 293"/>
                <a:gd name="T83" fmla="*/ 82 h 238"/>
                <a:gd name="T84" fmla="*/ 263 w 293"/>
                <a:gd name="T85" fmla="*/ 59 h 238"/>
                <a:gd name="T86" fmla="*/ 280 w 293"/>
                <a:gd name="T87" fmla="*/ 45 h 238"/>
                <a:gd name="T88" fmla="*/ 293 w 293"/>
                <a:gd name="T89" fmla="*/ 2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93" h="238">
                  <a:moveTo>
                    <a:pt x="293" y="28"/>
                  </a:moveTo>
                  <a:lnTo>
                    <a:pt x="293" y="28"/>
                  </a:lnTo>
                  <a:lnTo>
                    <a:pt x="285" y="32"/>
                  </a:lnTo>
                  <a:lnTo>
                    <a:pt x="277" y="34"/>
                  </a:lnTo>
                  <a:lnTo>
                    <a:pt x="267" y="36"/>
                  </a:lnTo>
                  <a:lnTo>
                    <a:pt x="259" y="38"/>
                  </a:lnTo>
                  <a:lnTo>
                    <a:pt x="259" y="38"/>
                  </a:lnTo>
                  <a:lnTo>
                    <a:pt x="267" y="31"/>
                  </a:lnTo>
                  <a:lnTo>
                    <a:pt x="275" y="24"/>
                  </a:lnTo>
                  <a:lnTo>
                    <a:pt x="281" y="14"/>
                  </a:lnTo>
                  <a:lnTo>
                    <a:pt x="285" y="4"/>
                  </a:lnTo>
                  <a:lnTo>
                    <a:pt x="285" y="4"/>
                  </a:lnTo>
                  <a:lnTo>
                    <a:pt x="277" y="9"/>
                  </a:lnTo>
                  <a:lnTo>
                    <a:pt x="266" y="13"/>
                  </a:lnTo>
                  <a:lnTo>
                    <a:pt x="257" y="16"/>
                  </a:lnTo>
                  <a:lnTo>
                    <a:pt x="247" y="18"/>
                  </a:lnTo>
                  <a:lnTo>
                    <a:pt x="247" y="18"/>
                  </a:lnTo>
                  <a:lnTo>
                    <a:pt x="237" y="11"/>
                  </a:lnTo>
                  <a:lnTo>
                    <a:pt x="227" y="5"/>
                  </a:lnTo>
                  <a:lnTo>
                    <a:pt x="222" y="3"/>
                  </a:lnTo>
                  <a:lnTo>
                    <a:pt x="216" y="1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1" y="1"/>
                  </a:lnTo>
                  <a:lnTo>
                    <a:pt x="179" y="5"/>
                  </a:lnTo>
                  <a:lnTo>
                    <a:pt x="169" y="10"/>
                  </a:lnTo>
                  <a:lnTo>
                    <a:pt x="161" y="17"/>
                  </a:lnTo>
                  <a:lnTo>
                    <a:pt x="154" y="27"/>
                  </a:lnTo>
                  <a:lnTo>
                    <a:pt x="147" y="37"/>
                  </a:lnTo>
                  <a:lnTo>
                    <a:pt x="144" y="48"/>
                  </a:lnTo>
                  <a:lnTo>
                    <a:pt x="143" y="54"/>
                  </a:lnTo>
                  <a:lnTo>
                    <a:pt x="143" y="60"/>
                  </a:lnTo>
                  <a:lnTo>
                    <a:pt x="143" y="60"/>
                  </a:lnTo>
                  <a:lnTo>
                    <a:pt x="143" y="67"/>
                  </a:lnTo>
                  <a:lnTo>
                    <a:pt x="144" y="74"/>
                  </a:lnTo>
                  <a:lnTo>
                    <a:pt x="144" y="74"/>
                  </a:lnTo>
                  <a:lnTo>
                    <a:pt x="126" y="72"/>
                  </a:lnTo>
                  <a:lnTo>
                    <a:pt x="108" y="68"/>
                  </a:lnTo>
                  <a:lnTo>
                    <a:pt x="92" y="63"/>
                  </a:lnTo>
                  <a:lnTo>
                    <a:pt x="75" y="55"/>
                  </a:lnTo>
                  <a:lnTo>
                    <a:pt x="59" y="46"/>
                  </a:lnTo>
                  <a:lnTo>
                    <a:pt x="45" y="36"/>
                  </a:lnTo>
                  <a:lnTo>
                    <a:pt x="33" y="24"/>
                  </a:lnTo>
                  <a:lnTo>
                    <a:pt x="20" y="11"/>
                  </a:lnTo>
                  <a:lnTo>
                    <a:pt x="20" y="11"/>
                  </a:lnTo>
                  <a:lnTo>
                    <a:pt x="17" y="17"/>
                  </a:lnTo>
                  <a:lnTo>
                    <a:pt x="15" y="26"/>
                  </a:lnTo>
                  <a:lnTo>
                    <a:pt x="13" y="33"/>
                  </a:lnTo>
                  <a:lnTo>
                    <a:pt x="12" y="41"/>
                  </a:lnTo>
                  <a:lnTo>
                    <a:pt x="12" y="41"/>
                  </a:lnTo>
                  <a:lnTo>
                    <a:pt x="13" y="48"/>
                  </a:lnTo>
                  <a:lnTo>
                    <a:pt x="14" y="57"/>
                  </a:lnTo>
                  <a:lnTo>
                    <a:pt x="17" y="63"/>
                  </a:lnTo>
                  <a:lnTo>
                    <a:pt x="20" y="70"/>
                  </a:lnTo>
                  <a:lnTo>
                    <a:pt x="23" y="76"/>
                  </a:lnTo>
                  <a:lnTo>
                    <a:pt x="28" y="81"/>
                  </a:lnTo>
                  <a:lnTo>
                    <a:pt x="34" y="87"/>
                  </a:lnTo>
                  <a:lnTo>
                    <a:pt x="39" y="91"/>
                  </a:lnTo>
                  <a:lnTo>
                    <a:pt x="39" y="91"/>
                  </a:lnTo>
                  <a:lnTo>
                    <a:pt x="32" y="91"/>
                  </a:lnTo>
                  <a:lnTo>
                    <a:pt x="25" y="89"/>
                  </a:lnTo>
                  <a:lnTo>
                    <a:pt x="18" y="87"/>
                  </a:lnTo>
                  <a:lnTo>
                    <a:pt x="12" y="84"/>
                  </a:lnTo>
                  <a:lnTo>
                    <a:pt x="12" y="84"/>
                  </a:lnTo>
                  <a:lnTo>
                    <a:pt x="12" y="85"/>
                  </a:lnTo>
                  <a:lnTo>
                    <a:pt x="12" y="85"/>
                  </a:lnTo>
                  <a:lnTo>
                    <a:pt x="13" y="95"/>
                  </a:lnTo>
                  <a:lnTo>
                    <a:pt x="16" y="105"/>
                  </a:lnTo>
                  <a:lnTo>
                    <a:pt x="20" y="115"/>
                  </a:lnTo>
                  <a:lnTo>
                    <a:pt x="25" y="123"/>
                  </a:lnTo>
                  <a:lnTo>
                    <a:pt x="33" y="130"/>
                  </a:lnTo>
                  <a:lnTo>
                    <a:pt x="41" y="136"/>
                  </a:lnTo>
                  <a:lnTo>
                    <a:pt x="50" y="140"/>
                  </a:lnTo>
                  <a:lnTo>
                    <a:pt x="60" y="143"/>
                  </a:lnTo>
                  <a:lnTo>
                    <a:pt x="60" y="143"/>
                  </a:lnTo>
                  <a:lnTo>
                    <a:pt x="52" y="145"/>
                  </a:lnTo>
                  <a:lnTo>
                    <a:pt x="44" y="146"/>
                  </a:lnTo>
                  <a:lnTo>
                    <a:pt x="44" y="146"/>
                  </a:lnTo>
                  <a:lnTo>
                    <a:pt x="33" y="145"/>
                  </a:lnTo>
                  <a:lnTo>
                    <a:pt x="33" y="145"/>
                  </a:lnTo>
                  <a:lnTo>
                    <a:pt x="37" y="153"/>
                  </a:lnTo>
                  <a:lnTo>
                    <a:pt x="41" y="161"/>
                  </a:lnTo>
                  <a:lnTo>
                    <a:pt x="47" y="168"/>
                  </a:lnTo>
                  <a:lnTo>
                    <a:pt x="54" y="175"/>
                  </a:lnTo>
                  <a:lnTo>
                    <a:pt x="62" y="179"/>
                  </a:lnTo>
                  <a:lnTo>
                    <a:pt x="71" y="183"/>
                  </a:lnTo>
                  <a:lnTo>
                    <a:pt x="79" y="185"/>
                  </a:lnTo>
                  <a:lnTo>
                    <a:pt x="89" y="186"/>
                  </a:lnTo>
                  <a:lnTo>
                    <a:pt x="89" y="186"/>
                  </a:lnTo>
                  <a:lnTo>
                    <a:pt x="81" y="192"/>
                  </a:lnTo>
                  <a:lnTo>
                    <a:pt x="73" y="197"/>
                  </a:lnTo>
                  <a:lnTo>
                    <a:pt x="64" y="201"/>
                  </a:lnTo>
                  <a:lnTo>
                    <a:pt x="54" y="206"/>
                  </a:lnTo>
                  <a:lnTo>
                    <a:pt x="45" y="208"/>
                  </a:lnTo>
                  <a:lnTo>
                    <a:pt x="35" y="210"/>
                  </a:lnTo>
                  <a:lnTo>
                    <a:pt x="25" y="212"/>
                  </a:lnTo>
                  <a:lnTo>
                    <a:pt x="14" y="212"/>
                  </a:lnTo>
                  <a:lnTo>
                    <a:pt x="14" y="212"/>
                  </a:lnTo>
                  <a:lnTo>
                    <a:pt x="0" y="211"/>
                  </a:lnTo>
                  <a:lnTo>
                    <a:pt x="0" y="211"/>
                  </a:lnTo>
                  <a:lnTo>
                    <a:pt x="10" y="217"/>
                  </a:lnTo>
                  <a:lnTo>
                    <a:pt x="21" y="222"/>
                  </a:lnTo>
                  <a:lnTo>
                    <a:pt x="32" y="227"/>
                  </a:lnTo>
                  <a:lnTo>
                    <a:pt x="44" y="231"/>
                  </a:lnTo>
                  <a:lnTo>
                    <a:pt x="55" y="235"/>
                  </a:lnTo>
                  <a:lnTo>
                    <a:pt x="68" y="237"/>
                  </a:lnTo>
                  <a:lnTo>
                    <a:pt x="80" y="238"/>
                  </a:lnTo>
                  <a:lnTo>
                    <a:pt x="93" y="238"/>
                  </a:lnTo>
                  <a:lnTo>
                    <a:pt x="93" y="238"/>
                  </a:lnTo>
                  <a:lnTo>
                    <a:pt x="112" y="237"/>
                  </a:lnTo>
                  <a:lnTo>
                    <a:pt x="132" y="233"/>
                  </a:lnTo>
                  <a:lnTo>
                    <a:pt x="149" y="229"/>
                  </a:lnTo>
                  <a:lnTo>
                    <a:pt x="166" y="222"/>
                  </a:lnTo>
                  <a:lnTo>
                    <a:pt x="180" y="215"/>
                  </a:lnTo>
                  <a:lnTo>
                    <a:pt x="195" y="205"/>
                  </a:lnTo>
                  <a:lnTo>
                    <a:pt x="207" y="194"/>
                  </a:lnTo>
                  <a:lnTo>
                    <a:pt x="220" y="183"/>
                  </a:lnTo>
                  <a:lnTo>
                    <a:pt x="229" y="169"/>
                  </a:lnTo>
                  <a:lnTo>
                    <a:pt x="238" y="156"/>
                  </a:lnTo>
                  <a:lnTo>
                    <a:pt x="246" y="141"/>
                  </a:lnTo>
                  <a:lnTo>
                    <a:pt x="252" y="127"/>
                  </a:lnTo>
                  <a:lnTo>
                    <a:pt x="257" y="112"/>
                  </a:lnTo>
                  <a:lnTo>
                    <a:pt x="260" y="97"/>
                  </a:lnTo>
                  <a:lnTo>
                    <a:pt x="262" y="82"/>
                  </a:lnTo>
                  <a:lnTo>
                    <a:pt x="263" y="67"/>
                  </a:lnTo>
                  <a:lnTo>
                    <a:pt x="263" y="67"/>
                  </a:lnTo>
                  <a:lnTo>
                    <a:pt x="263" y="59"/>
                  </a:lnTo>
                  <a:lnTo>
                    <a:pt x="263" y="59"/>
                  </a:lnTo>
                  <a:lnTo>
                    <a:pt x="271" y="52"/>
                  </a:lnTo>
                  <a:lnTo>
                    <a:pt x="280" y="45"/>
                  </a:lnTo>
                  <a:lnTo>
                    <a:pt x="287" y="37"/>
                  </a:lnTo>
                  <a:lnTo>
                    <a:pt x="293" y="28"/>
                  </a:lnTo>
                  <a:lnTo>
                    <a:pt x="293" y="2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>
                <a:lnSpc>
                  <a:spcPct val="140000"/>
                </a:lnSpc>
              </a:pPr>
              <a:endParaRPr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2" name="PA_库_组合 1">
            <a:extLst>
              <a:ext uri="{FF2B5EF4-FFF2-40B4-BE49-F238E27FC236}">
                <a16:creationId xmlns:a16="http://schemas.microsoft.com/office/drawing/2014/main" id="{987ECFA2-2D21-4FF9-91BF-4ABE30F9F9BB}"/>
              </a:ext>
            </a:extLst>
          </p:cNvPr>
          <p:cNvGrpSpPr/>
          <p:nvPr>
            <p:custDataLst>
              <p:tags r:id="rId2"/>
            </p:custDataLst>
          </p:nvPr>
        </p:nvGrpSpPr>
        <p:grpSpPr>
          <a:xfrm>
            <a:off x="1160753" y="1173595"/>
            <a:ext cx="4799953" cy="2133791"/>
            <a:chOff x="1160751" y="1173594"/>
            <a:chExt cx="4799953" cy="2133791"/>
          </a:xfrm>
        </p:grpSpPr>
        <p:grpSp>
          <p:nvGrpSpPr>
            <p:cNvPr id="7" name="组合 6">
              <a:extLst>
                <a:ext uri="{FF2B5EF4-FFF2-40B4-BE49-F238E27FC236}">
                  <a16:creationId xmlns:a16="http://schemas.microsoft.com/office/drawing/2014/main" id="{B3CAE651-99C3-47DD-B608-3E0BF12BBD62}"/>
                </a:ext>
              </a:extLst>
            </p:cNvPr>
            <p:cNvGrpSpPr/>
            <p:nvPr/>
          </p:nvGrpSpPr>
          <p:grpSpPr>
            <a:xfrm flipH="1">
              <a:off x="4135714" y="1173594"/>
              <a:ext cx="1824990" cy="2133791"/>
              <a:chOff x="6610350" y="1809750"/>
              <a:chExt cx="1562100" cy="1826418"/>
            </a:xfrm>
            <a:solidFill>
              <a:schemeClr val="accent2"/>
            </a:solidFill>
          </p:grpSpPr>
          <p:sp>
            <p:nvSpPr>
              <p:cNvPr id="28" name="椭圆 27">
                <a:extLst>
                  <a:ext uri="{FF2B5EF4-FFF2-40B4-BE49-F238E27FC236}">
                    <a16:creationId xmlns:a16="http://schemas.microsoft.com/office/drawing/2014/main" id="{E5B5EC63-5DBD-4102-BF8D-7533C96F8B21}"/>
                  </a:ext>
                </a:extLst>
              </p:cNvPr>
              <p:cNvSpPr/>
              <p:nvPr/>
            </p:nvSpPr>
            <p:spPr>
              <a:xfrm>
                <a:off x="6610350" y="1809750"/>
                <a:ext cx="1562100" cy="1562100"/>
              </a:xfrm>
              <a:prstGeom prst="ellipse">
                <a:avLst/>
              </a:prstGeom>
              <a:grpFill/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140000"/>
                  </a:lnSpc>
                </a:pPr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29" name="任意多边形: 形状 28">
                <a:extLst>
                  <a:ext uri="{FF2B5EF4-FFF2-40B4-BE49-F238E27FC236}">
                    <a16:creationId xmlns:a16="http://schemas.microsoft.com/office/drawing/2014/main" id="{A6B9184B-7E64-4764-9C48-A001F7875A50}"/>
                  </a:ext>
                </a:extLst>
              </p:cNvPr>
              <p:cNvSpPr/>
              <p:nvPr/>
            </p:nvSpPr>
            <p:spPr>
              <a:xfrm>
                <a:off x="6610438" y="2609849"/>
                <a:ext cx="488862" cy="1026319"/>
              </a:xfrm>
              <a:custGeom>
                <a:avLst/>
                <a:gdLst>
                  <a:gd name="connsiteX0" fmla="*/ 0 w 488862"/>
                  <a:gd name="connsiteY0" fmla="*/ 0 h 890586"/>
                  <a:gd name="connsiteX1" fmla="*/ 488862 w 488862"/>
                  <a:gd name="connsiteY1" fmla="*/ 0 h 890586"/>
                  <a:gd name="connsiteX2" fmla="*/ 488862 w 488862"/>
                  <a:gd name="connsiteY2" fmla="*/ 890586 h 890586"/>
                  <a:gd name="connsiteX3" fmla="*/ 414261 w 488862"/>
                  <a:gd name="connsiteY3" fmla="*/ 841557 h 890586"/>
                  <a:gd name="connsiteX4" fmla="*/ 7463 w 488862"/>
                  <a:gd name="connsiteY4" fmla="*/ 127989 h 890586"/>
                  <a:gd name="connsiteX5" fmla="*/ 0 w 488862"/>
                  <a:gd name="connsiteY5" fmla="*/ 0 h 890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88862" h="890586">
                    <a:moveTo>
                      <a:pt x="0" y="0"/>
                    </a:moveTo>
                    <a:lnTo>
                      <a:pt x="488862" y="0"/>
                    </a:lnTo>
                    <a:lnTo>
                      <a:pt x="488862" y="890586"/>
                    </a:lnTo>
                    <a:lnTo>
                      <a:pt x="414261" y="841557"/>
                    </a:lnTo>
                    <a:cubicBezTo>
                      <a:pt x="195521" y="681689"/>
                      <a:pt x="42340" y="424812"/>
                      <a:pt x="7463" y="127989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140000"/>
                  </a:lnSpc>
                </a:pPr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</p:grpSp>
        <p:cxnSp>
          <p:nvCxnSpPr>
            <p:cNvPr id="10" name="直接连接符 9">
              <a:extLst>
                <a:ext uri="{FF2B5EF4-FFF2-40B4-BE49-F238E27FC236}">
                  <a16:creationId xmlns:a16="http://schemas.microsoft.com/office/drawing/2014/main" id="{75BBDF20-3BEF-4EAC-8D39-2DF0DDDFD731}"/>
                </a:ext>
              </a:extLst>
            </p:cNvPr>
            <p:cNvCxnSpPr/>
            <p:nvPr/>
          </p:nvCxnSpPr>
          <p:spPr>
            <a:xfrm>
              <a:off x="1160751" y="2490160"/>
              <a:ext cx="3631623" cy="0"/>
            </a:xfrm>
            <a:prstGeom prst="line">
              <a:avLst/>
            </a:prstGeom>
            <a:ln w="19050">
              <a:solidFill>
                <a:schemeClr val="accent2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任意多边形: 形状 12">
              <a:extLst>
                <a:ext uri="{FF2B5EF4-FFF2-40B4-BE49-F238E27FC236}">
                  <a16:creationId xmlns:a16="http://schemas.microsoft.com/office/drawing/2014/main" id="{1F2C672D-D219-46BD-97FB-6458DB040CB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708839" y="1730340"/>
              <a:ext cx="653386" cy="652700"/>
            </a:xfrm>
            <a:custGeom>
              <a:avLst/>
              <a:gdLst>
                <a:gd name="T0" fmla="*/ 374 w 400"/>
                <a:gd name="T1" fmla="*/ 100 h 400"/>
                <a:gd name="T2" fmla="*/ 301 w 400"/>
                <a:gd name="T3" fmla="*/ 27 h 400"/>
                <a:gd name="T4" fmla="*/ 200 w 400"/>
                <a:gd name="T5" fmla="*/ 0 h 400"/>
                <a:gd name="T6" fmla="*/ 100 w 400"/>
                <a:gd name="T7" fmla="*/ 27 h 400"/>
                <a:gd name="T8" fmla="*/ 27 w 400"/>
                <a:gd name="T9" fmla="*/ 100 h 400"/>
                <a:gd name="T10" fmla="*/ 0 w 400"/>
                <a:gd name="T11" fmla="*/ 200 h 400"/>
                <a:gd name="T12" fmla="*/ 27 w 400"/>
                <a:gd name="T13" fmla="*/ 301 h 400"/>
                <a:gd name="T14" fmla="*/ 100 w 400"/>
                <a:gd name="T15" fmla="*/ 374 h 400"/>
                <a:gd name="T16" fmla="*/ 200 w 400"/>
                <a:gd name="T17" fmla="*/ 400 h 400"/>
                <a:gd name="T18" fmla="*/ 301 w 400"/>
                <a:gd name="T19" fmla="*/ 374 h 400"/>
                <a:gd name="T20" fmla="*/ 374 w 400"/>
                <a:gd name="T21" fmla="*/ 301 h 400"/>
                <a:gd name="T22" fmla="*/ 400 w 400"/>
                <a:gd name="T23" fmla="*/ 200 h 400"/>
                <a:gd name="T24" fmla="*/ 374 w 400"/>
                <a:gd name="T25" fmla="*/ 100 h 400"/>
                <a:gd name="T26" fmla="*/ 330 w 400"/>
                <a:gd name="T27" fmla="*/ 170 h 400"/>
                <a:gd name="T28" fmla="*/ 188 w 400"/>
                <a:gd name="T29" fmla="*/ 311 h 400"/>
                <a:gd name="T30" fmla="*/ 176 w 400"/>
                <a:gd name="T31" fmla="*/ 316 h 400"/>
                <a:gd name="T32" fmla="*/ 165 w 400"/>
                <a:gd name="T33" fmla="*/ 311 h 400"/>
                <a:gd name="T34" fmla="*/ 70 w 400"/>
                <a:gd name="T35" fmla="*/ 217 h 400"/>
                <a:gd name="T36" fmla="*/ 66 w 400"/>
                <a:gd name="T37" fmla="*/ 205 h 400"/>
                <a:gd name="T38" fmla="*/ 70 w 400"/>
                <a:gd name="T39" fmla="*/ 193 h 400"/>
                <a:gd name="T40" fmla="*/ 94 w 400"/>
                <a:gd name="T41" fmla="*/ 170 h 400"/>
                <a:gd name="T42" fmla="*/ 106 w 400"/>
                <a:gd name="T43" fmla="*/ 165 h 400"/>
                <a:gd name="T44" fmla="*/ 118 w 400"/>
                <a:gd name="T45" fmla="*/ 170 h 400"/>
                <a:gd name="T46" fmla="*/ 176 w 400"/>
                <a:gd name="T47" fmla="*/ 229 h 400"/>
                <a:gd name="T48" fmla="*/ 283 w 400"/>
                <a:gd name="T49" fmla="*/ 123 h 400"/>
                <a:gd name="T50" fmla="*/ 295 w 400"/>
                <a:gd name="T51" fmla="*/ 118 h 400"/>
                <a:gd name="T52" fmla="*/ 306 w 400"/>
                <a:gd name="T53" fmla="*/ 123 h 400"/>
                <a:gd name="T54" fmla="*/ 330 w 400"/>
                <a:gd name="T55" fmla="*/ 146 h 400"/>
                <a:gd name="T56" fmla="*/ 335 w 400"/>
                <a:gd name="T57" fmla="*/ 158 h 400"/>
                <a:gd name="T58" fmla="*/ 330 w 400"/>
                <a:gd name="T59" fmla="*/ 170 h 400"/>
                <a:gd name="T60" fmla="*/ 330 w 400"/>
                <a:gd name="T61" fmla="*/ 170 h 400"/>
                <a:gd name="T62" fmla="*/ 330 w 400"/>
                <a:gd name="T63" fmla="*/ 170 h 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00" h="400">
                  <a:moveTo>
                    <a:pt x="374" y="100"/>
                  </a:moveTo>
                  <a:cubicBezTo>
                    <a:pt x="356" y="69"/>
                    <a:pt x="331" y="45"/>
                    <a:pt x="301" y="27"/>
                  </a:cubicBezTo>
                  <a:cubicBezTo>
                    <a:pt x="270" y="9"/>
                    <a:pt x="237" y="0"/>
                    <a:pt x="200" y="0"/>
                  </a:cubicBezTo>
                  <a:cubicBezTo>
                    <a:pt x="164" y="0"/>
                    <a:pt x="130" y="9"/>
                    <a:pt x="100" y="27"/>
                  </a:cubicBezTo>
                  <a:cubicBezTo>
                    <a:pt x="69" y="45"/>
                    <a:pt x="45" y="69"/>
                    <a:pt x="27" y="100"/>
                  </a:cubicBezTo>
                  <a:cubicBezTo>
                    <a:pt x="9" y="130"/>
                    <a:pt x="0" y="164"/>
                    <a:pt x="0" y="200"/>
                  </a:cubicBezTo>
                  <a:cubicBezTo>
                    <a:pt x="0" y="237"/>
                    <a:pt x="9" y="270"/>
                    <a:pt x="27" y="301"/>
                  </a:cubicBezTo>
                  <a:cubicBezTo>
                    <a:pt x="45" y="331"/>
                    <a:pt x="69" y="356"/>
                    <a:pt x="100" y="374"/>
                  </a:cubicBezTo>
                  <a:cubicBezTo>
                    <a:pt x="130" y="391"/>
                    <a:pt x="164" y="400"/>
                    <a:pt x="200" y="400"/>
                  </a:cubicBezTo>
                  <a:cubicBezTo>
                    <a:pt x="237" y="400"/>
                    <a:pt x="270" y="391"/>
                    <a:pt x="301" y="374"/>
                  </a:cubicBezTo>
                  <a:cubicBezTo>
                    <a:pt x="331" y="356"/>
                    <a:pt x="356" y="331"/>
                    <a:pt x="374" y="301"/>
                  </a:cubicBezTo>
                  <a:cubicBezTo>
                    <a:pt x="392" y="270"/>
                    <a:pt x="400" y="237"/>
                    <a:pt x="400" y="200"/>
                  </a:cubicBezTo>
                  <a:cubicBezTo>
                    <a:pt x="400" y="164"/>
                    <a:pt x="392" y="130"/>
                    <a:pt x="374" y="100"/>
                  </a:cubicBezTo>
                  <a:close/>
                  <a:moveTo>
                    <a:pt x="330" y="170"/>
                  </a:moveTo>
                  <a:cubicBezTo>
                    <a:pt x="188" y="311"/>
                    <a:pt x="188" y="311"/>
                    <a:pt x="188" y="311"/>
                  </a:cubicBezTo>
                  <a:cubicBezTo>
                    <a:pt x="185" y="315"/>
                    <a:pt x="181" y="316"/>
                    <a:pt x="176" y="316"/>
                  </a:cubicBezTo>
                  <a:cubicBezTo>
                    <a:pt x="172" y="316"/>
                    <a:pt x="168" y="315"/>
                    <a:pt x="165" y="311"/>
                  </a:cubicBezTo>
                  <a:cubicBezTo>
                    <a:pt x="70" y="217"/>
                    <a:pt x="70" y="217"/>
                    <a:pt x="70" y="217"/>
                  </a:cubicBezTo>
                  <a:cubicBezTo>
                    <a:pt x="67" y="214"/>
                    <a:pt x="66" y="210"/>
                    <a:pt x="66" y="205"/>
                  </a:cubicBezTo>
                  <a:cubicBezTo>
                    <a:pt x="66" y="200"/>
                    <a:pt x="67" y="196"/>
                    <a:pt x="70" y="193"/>
                  </a:cubicBezTo>
                  <a:cubicBezTo>
                    <a:pt x="94" y="170"/>
                    <a:pt x="94" y="170"/>
                    <a:pt x="94" y="170"/>
                  </a:cubicBezTo>
                  <a:cubicBezTo>
                    <a:pt x="97" y="166"/>
                    <a:pt x="101" y="165"/>
                    <a:pt x="106" y="165"/>
                  </a:cubicBezTo>
                  <a:cubicBezTo>
                    <a:pt x="110" y="165"/>
                    <a:pt x="114" y="166"/>
                    <a:pt x="118" y="170"/>
                  </a:cubicBezTo>
                  <a:cubicBezTo>
                    <a:pt x="176" y="229"/>
                    <a:pt x="176" y="229"/>
                    <a:pt x="176" y="229"/>
                  </a:cubicBezTo>
                  <a:cubicBezTo>
                    <a:pt x="283" y="123"/>
                    <a:pt x="283" y="123"/>
                    <a:pt x="283" y="123"/>
                  </a:cubicBezTo>
                  <a:cubicBezTo>
                    <a:pt x="286" y="119"/>
                    <a:pt x="290" y="118"/>
                    <a:pt x="295" y="118"/>
                  </a:cubicBezTo>
                  <a:cubicBezTo>
                    <a:pt x="299" y="118"/>
                    <a:pt x="303" y="119"/>
                    <a:pt x="306" y="123"/>
                  </a:cubicBezTo>
                  <a:cubicBezTo>
                    <a:pt x="330" y="146"/>
                    <a:pt x="330" y="146"/>
                    <a:pt x="330" y="146"/>
                  </a:cubicBezTo>
                  <a:cubicBezTo>
                    <a:pt x="333" y="149"/>
                    <a:pt x="335" y="153"/>
                    <a:pt x="335" y="158"/>
                  </a:cubicBezTo>
                  <a:cubicBezTo>
                    <a:pt x="335" y="163"/>
                    <a:pt x="333" y="167"/>
                    <a:pt x="330" y="170"/>
                  </a:cubicBezTo>
                  <a:close/>
                  <a:moveTo>
                    <a:pt x="330" y="170"/>
                  </a:moveTo>
                  <a:cubicBezTo>
                    <a:pt x="330" y="170"/>
                    <a:pt x="330" y="170"/>
                    <a:pt x="330" y="17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>
                <a:lnSpc>
                  <a:spcPct val="140000"/>
                </a:lnSpc>
              </a:pPr>
              <a:endParaRPr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37" name="PA_库_组合 36">
            <a:extLst>
              <a:ext uri="{FF2B5EF4-FFF2-40B4-BE49-F238E27FC236}">
                <a16:creationId xmlns:a16="http://schemas.microsoft.com/office/drawing/2014/main" id="{0625CE99-C6F2-49E3-9840-458D3BA4DFB1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6097299" y="3586441"/>
            <a:ext cx="4933951" cy="2097967"/>
            <a:chOff x="6097299" y="3586440"/>
            <a:chExt cx="4933950" cy="2097966"/>
          </a:xfrm>
        </p:grpSpPr>
        <p:grpSp>
          <p:nvGrpSpPr>
            <p:cNvPr id="4" name="组合 3">
              <a:extLst>
                <a:ext uri="{FF2B5EF4-FFF2-40B4-BE49-F238E27FC236}">
                  <a16:creationId xmlns:a16="http://schemas.microsoft.com/office/drawing/2014/main" id="{434B621E-A075-43FA-8D41-AED07224C0C1}"/>
                </a:ext>
              </a:extLst>
            </p:cNvPr>
            <p:cNvGrpSpPr/>
            <p:nvPr/>
          </p:nvGrpSpPr>
          <p:grpSpPr>
            <a:xfrm>
              <a:off x="6097299" y="3586440"/>
              <a:ext cx="1794349" cy="2097966"/>
              <a:chOff x="6610350" y="1809750"/>
              <a:chExt cx="1562100" cy="1826418"/>
            </a:xfrm>
            <a:solidFill>
              <a:schemeClr val="accent4"/>
            </a:solidFill>
          </p:grpSpPr>
          <p:sp>
            <p:nvSpPr>
              <p:cNvPr id="34" name="椭圆 33">
                <a:extLst>
                  <a:ext uri="{FF2B5EF4-FFF2-40B4-BE49-F238E27FC236}">
                    <a16:creationId xmlns:a16="http://schemas.microsoft.com/office/drawing/2014/main" id="{C6D93EB4-5BF2-4863-81B4-75B9B3B7018A}"/>
                  </a:ext>
                </a:extLst>
              </p:cNvPr>
              <p:cNvSpPr/>
              <p:nvPr/>
            </p:nvSpPr>
            <p:spPr>
              <a:xfrm>
                <a:off x="6610350" y="1809750"/>
                <a:ext cx="1562100" cy="1562100"/>
              </a:xfrm>
              <a:prstGeom prst="ellipse">
                <a:avLst/>
              </a:prstGeom>
              <a:grpFill/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140000"/>
                  </a:lnSpc>
                </a:pPr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5" name="任意多边形: 形状 34">
                <a:extLst>
                  <a:ext uri="{FF2B5EF4-FFF2-40B4-BE49-F238E27FC236}">
                    <a16:creationId xmlns:a16="http://schemas.microsoft.com/office/drawing/2014/main" id="{1C544181-0996-4E28-A896-69C2EE96848C}"/>
                  </a:ext>
                </a:extLst>
              </p:cNvPr>
              <p:cNvSpPr/>
              <p:nvPr/>
            </p:nvSpPr>
            <p:spPr>
              <a:xfrm>
                <a:off x="6610438" y="2609849"/>
                <a:ext cx="488862" cy="1026319"/>
              </a:xfrm>
              <a:custGeom>
                <a:avLst/>
                <a:gdLst>
                  <a:gd name="connsiteX0" fmla="*/ 0 w 488862"/>
                  <a:gd name="connsiteY0" fmla="*/ 0 h 890586"/>
                  <a:gd name="connsiteX1" fmla="*/ 488862 w 488862"/>
                  <a:gd name="connsiteY1" fmla="*/ 0 h 890586"/>
                  <a:gd name="connsiteX2" fmla="*/ 488862 w 488862"/>
                  <a:gd name="connsiteY2" fmla="*/ 890586 h 890586"/>
                  <a:gd name="connsiteX3" fmla="*/ 414261 w 488862"/>
                  <a:gd name="connsiteY3" fmla="*/ 841557 h 890586"/>
                  <a:gd name="connsiteX4" fmla="*/ 7463 w 488862"/>
                  <a:gd name="connsiteY4" fmla="*/ 127989 h 890586"/>
                  <a:gd name="connsiteX5" fmla="*/ 0 w 488862"/>
                  <a:gd name="connsiteY5" fmla="*/ 0 h 890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88862" h="890586">
                    <a:moveTo>
                      <a:pt x="0" y="0"/>
                    </a:moveTo>
                    <a:lnTo>
                      <a:pt x="488862" y="0"/>
                    </a:lnTo>
                    <a:lnTo>
                      <a:pt x="488862" y="890586"/>
                    </a:lnTo>
                    <a:lnTo>
                      <a:pt x="414261" y="841557"/>
                    </a:lnTo>
                    <a:cubicBezTo>
                      <a:pt x="195521" y="681689"/>
                      <a:pt x="42340" y="424812"/>
                      <a:pt x="7463" y="127989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140000"/>
                  </a:lnSpc>
                </a:pPr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</p:grpSp>
        <p:cxnSp>
          <p:nvCxnSpPr>
            <p:cNvPr id="9" name="直接连接符 8">
              <a:extLst>
                <a:ext uri="{FF2B5EF4-FFF2-40B4-BE49-F238E27FC236}">
                  <a16:creationId xmlns:a16="http://schemas.microsoft.com/office/drawing/2014/main" id="{A7A5BB34-B8A6-4269-915E-31631DF97FE1}"/>
                </a:ext>
              </a:extLst>
            </p:cNvPr>
            <p:cNvCxnSpPr/>
            <p:nvPr/>
          </p:nvCxnSpPr>
          <p:spPr>
            <a:xfrm>
              <a:off x="7399626" y="4919035"/>
              <a:ext cx="3631623" cy="0"/>
            </a:xfrm>
            <a:prstGeom prst="line">
              <a:avLst/>
            </a:prstGeom>
            <a:ln w="19050">
              <a:solidFill>
                <a:schemeClr val="accent4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任意多边形: 形状 14">
              <a:extLst>
                <a:ext uri="{FF2B5EF4-FFF2-40B4-BE49-F238E27FC236}">
                  <a16:creationId xmlns:a16="http://schemas.microsoft.com/office/drawing/2014/main" id="{5E456FC7-446A-412D-A6CB-E2A2F56E72C8}"/>
                </a:ext>
              </a:extLst>
            </p:cNvPr>
            <p:cNvSpPr>
              <a:spLocks/>
            </p:cNvSpPr>
            <p:nvPr/>
          </p:nvSpPr>
          <p:spPr bwMode="auto">
            <a:xfrm>
              <a:off x="6653283" y="4188201"/>
              <a:ext cx="665940" cy="641722"/>
            </a:xfrm>
            <a:custGeom>
              <a:avLst/>
              <a:gdLst>
                <a:gd name="T0" fmla="*/ 0 w 208"/>
                <a:gd name="T1" fmla="*/ 68 h 201"/>
                <a:gd name="T2" fmla="*/ 8 w 208"/>
                <a:gd name="T3" fmla="*/ 78 h 201"/>
                <a:gd name="T4" fmla="*/ 31 w 208"/>
                <a:gd name="T5" fmla="*/ 72 h 201"/>
                <a:gd name="T6" fmla="*/ 64 w 208"/>
                <a:gd name="T7" fmla="*/ 172 h 201"/>
                <a:gd name="T8" fmla="*/ 106 w 208"/>
                <a:gd name="T9" fmla="*/ 189 h 201"/>
                <a:gd name="T10" fmla="*/ 197 w 208"/>
                <a:gd name="T11" fmla="*/ 62 h 201"/>
                <a:gd name="T12" fmla="*/ 114 w 208"/>
                <a:gd name="T13" fmla="*/ 67 h 201"/>
                <a:gd name="T14" fmla="*/ 137 w 208"/>
                <a:gd name="T15" fmla="*/ 94 h 201"/>
                <a:gd name="T16" fmla="*/ 109 w 208"/>
                <a:gd name="T17" fmla="*/ 130 h 201"/>
                <a:gd name="T18" fmla="*/ 93 w 208"/>
                <a:gd name="T19" fmla="*/ 90 h 201"/>
                <a:gd name="T20" fmla="*/ 60 w 208"/>
                <a:gd name="T21" fmla="*/ 22 h 201"/>
                <a:gd name="T22" fmla="*/ 0 w 208"/>
                <a:gd name="T23" fmla="*/ 68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8" h="201">
                  <a:moveTo>
                    <a:pt x="0" y="68"/>
                  </a:moveTo>
                  <a:cubicBezTo>
                    <a:pt x="8" y="78"/>
                    <a:pt x="8" y="78"/>
                    <a:pt x="8" y="78"/>
                  </a:cubicBezTo>
                  <a:cubicBezTo>
                    <a:pt x="8" y="78"/>
                    <a:pt x="25" y="65"/>
                    <a:pt x="31" y="72"/>
                  </a:cubicBezTo>
                  <a:cubicBezTo>
                    <a:pt x="36" y="78"/>
                    <a:pt x="57" y="157"/>
                    <a:pt x="64" y="172"/>
                  </a:cubicBezTo>
                  <a:cubicBezTo>
                    <a:pt x="70" y="184"/>
                    <a:pt x="87" y="201"/>
                    <a:pt x="106" y="189"/>
                  </a:cubicBezTo>
                  <a:cubicBezTo>
                    <a:pt x="125" y="177"/>
                    <a:pt x="186" y="124"/>
                    <a:pt x="197" y="62"/>
                  </a:cubicBezTo>
                  <a:cubicBezTo>
                    <a:pt x="208" y="0"/>
                    <a:pt x="123" y="13"/>
                    <a:pt x="114" y="67"/>
                  </a:cubicBezTo>
                  <a:cubicBezTo>
                    <a:pt x="137" y="54"/>
                    <a:pt x="149" y="73"/>
                    <a:pt x="137" y="94"/>
                  </a:cubicBezTo>
                  <a:cubicBezTo>
                    <a:pt x="126" y="116"/>
                    <a:pt x="115" y="130"/>
                    <a:pt x="109" y="130"/>
                  </a:cubicBezTo>
                  <a:cubicBezTo>
                    <a:pt x="104" y="130"/>
                    <a:pt x="100" y="116"/>
                    <a:pt x="93" y="90"/>
                  </a:cubicBezTo>
                  <a:cubicBezTo>
                    <a:pt x="87" y="64"/>
                    <a:pt x="87" y="17"/>
                    <a:pt x="60" y="22"/>
                  </a:cubicBezTo>
                  <a:cubicBezTo>
                    <a:pt x="34" y="27"/>
                    <a:pt x="0" y="68"/>
                    <a:pt x="0" y="6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>
                <a:lnSpc>
                  <a:spcPct val="140000"/>
                </a:lnSpc>
              </a:pPr>
              <a:endParaRPr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38" name="PA_库_组合 37">
            <a:extLst>
              <a:ext uri="{FF2B5EF4-FFF2-40B4-BE49-F238E27FC236}">
                <a16:creationId xmlns:a16="http://schemas.microsoft.com/office/drawing/2014/main" id="{ECE25F13-97F4-4598-88B3-961AAE57695A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1160752" y="3586441"/>
            <a:ext cx="4794123" cy="1666843"/>
            <a:chOff x="1160751" y="3586440"/>
            <a:chExt cx="4794123" cy="1666843"/>
          </a:xfrm>
        </p:grpSpPr>
        <p:grpSp>
          <p:nvGrpSpPr>
            <p:cNvPr id="5" name="组合 4">
              <a:extLst>
                <a:ext uri="{FF2B5EF4-FFF2-40B4-BE49-F238E27FC236}">
                  <a16:creationId xmlns:a16="http://schemas.microsoft.com/office/drawing/2014/main" id="{27574475-A3AA-4506-B099-DD7B7ABB8916}"/>
                </a:ext>
              </a:extLst>
            </p:cNvPr>
            <p:cNvGrpSpPr/>
            <p:nvPr/>
          </p:nvGrpSpPr>
          <p:grpSpPr>
            <a:xfrm flipH="1">
              <a:off x="4529255" y="3586440"/>
              <a:ext cx="1425619" cy="1666843"/>
              <a:chOff x="6610350" y="1809750"/>
              <a:chExt cx="1562100" cy="1826418"/>
            </a:xfrm>
            <a:solidFill>
              <a:schemeClr val="accent6"/>
            </a:solidFill>
          </p:grpSpPr>
          <p:sp>
            <p:nvSpPr>
              <p:cNvPr id="32" name="椭圆 31">
                <a:extLst>
                  <a:ext uri="{FF2B5EF4-FFF2-40B4-BE49-F238E27FC236}">
                    <a16:creationId xmlns:a16="http://schemas.microsoft.com/office/drawing/2014/main" id="{CE650FD9-97AE-4A1E-97FA-DAFB1C4BB828}"/>
                  </a:ext>
                </a:extLst>
              </p:cNvPr>
              <p:cNvSpPr/>
              <p:nvPr/>
            </p:nvSpPr>
            <p:spPr>
              <a:xfrm>
                <a:off x="6610350" y="1809750"/>
                <a:ext cx="1562100" cy="1562100"/>
              </a:xfrm>
              <a:prstGeom prst="ellipse">
                <a:avLst/>
              </a:prstGeom>
              <a:grpFill/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140000"/>
                  </a:lnSpc>
                </a:pPr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3" name="任意多边形: 形状 32">
                <a:extLst>
                  <a:ext uri="{FF2B5EF4-FFF2-40B4-BE49-F238E27FC236}">
                    <a16:creationId xmlns:a16="http://schemas.microsoft.com/office/drawing/2014/main" id="{2CCE7277-5F7B-4976-B8D0-9558E43EAF4A}"/>
                  </a:ext>
                </a:extLst>
              </p:cNvPr>
              <p:cNvSpPr/>
              <p:nvPr/>
            </p:nvSpPr>
            <p:spPr>
              <a:xfrm>
                <a:off x="6610438" y="2609849"/>
                <a:ext cx="488862" cy="1026319"/>
              </a:xfrm>
              <a:custGeom>
                <a:avLst/>
                <a:gdLst>
                  <a:gd name="connsiteX0" fmla="*/ 0 w 488862"/>
                  <a:gd name="connsiteY0" fmla="*/ 0 h 890586"/>
                  <a:gd name="connsiteX1" fmla="*/ 488862 w 488862"/>
                  <a:gd name="connsiteY1" fmla="*/ 0 h 890586"/>
                  <a:gd name="connsiteX2" fmla="*/ 488862 w 488862"/>
                  <a:gd name="connsiteY2" fmla="*/ 890586 h 890586"/>
                  <a:gd name="connsiteX3" fmla="*/ 414261 w 488862"/>
                  <a:gd name="connsiteY3" fmla="*/ 841557 h 890586"/>
                  <a:gd name="connsiteX4" fmla="*/ 7463 w 488862"/>
                  <a:gd name="connsiteY4" fmla="*/ 127989 h 890586"/>
                  <a:gd name="connsiteX5" fmla="*/ 0 w 488862"/>
                  <a:gd name="connsiteY5" fmla="*/ 0 h 8905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88862" h="890586">
                    <a:moveTo>
                      <a:pt x="0" y="0"/>
                    </a:moveTo>
                    <a:lnTo>
                      <a:pt x="488862" y="0"/>
                    </a:lnTo>
                    <a:lnTo>
                      <a:pt x="488862" y="890586"/>
                    </a:lnTo>
                    <a:lnTo>
                      <a:pt x="414261" y="841557"/>
                    </a:lnTo>
                    <a:cubicBezTo>
                      <a:pt x="195521" y="681689"/>
                      <a:pt x="42340" y="424812"/>
                      <a:pt x="7463" y="127989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lnSpc>
                    <a:spcPct val="140000"/>
                  </a:lnSpc>
                </a:pPr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</p:grpSp>
        <p:cxnSp>
          <p:nvCxnSpPr>
            <p:cNvPr id="11" name="直接连接符 10">
              <a:extLst>
                <a:ext uri="{FF2B5EF4-FFF2-40B4-BE49-F238E27FC236}">
                  <a16:creationId xmlns:a16="http://schemas.microsoft.com/office/drawing/2014/main" id="{D269AF09-6B46-491E-BEFA-650D9B492818}"/>
                </a:ext>
              </a:extLst>
            </p:cNvPr>
            <p:cNvCxnSpPr/>
            <p:nvPr/>
          </p:nvCxnSpPr>
          <p:spPr>
            <a:xfrm>
              <a:off x="1160751" y="4739126"/>
              <a:ext cx="3631623" cy="0"/>
            </a:xfrm>
            <a:prstGeom prst="line">
              <a:avLst/>
            </a:prstGeom>
            <a:ln w="19050">
              <a:solidFill>
                <a:schemeClr val="accent6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任意多边形: 形状 11">
              <a:extLst>
                <a:ext uri="{FF2B5EF4-FFF2-40B4-BE49-F238E27FC236}">
                  <a16:creationId xmlns:a16="http://schemas.microsoft.com/office/drawing/2014/main" id="{49FBBBA7-63DC-461D-BAB0-63209D71D934}"/>
                </a:ext>
              </a:extLst>
            </p:cNvPr>
            <p:cNvSpPr>
              <a:spLocks/>
            </p:cNvSpPr>
            <p:nvPr/>
          </p:nvSpPr>
          <p:spPr bwMode="auto">
            <a:xfrm>
              <a:off x="4962102" y="4037579"/>
              <a:ext cx="561762" cy="560718"/>
            </a:xfrm>
            <a:custGeom>
              <a:avLst/>
              <a:gdLst>
                <a:gd name="T0" fmla="*/ 164 w 204"/>
                <a:gd name="T1" fmla="*/ 0 h 204"/>
                <a:gd name="T2" fmla="*/ 39 w 204"/>
                <a:gd name="T3" fmla="*/ 0 h 204"/>
                <a:gd name="T4" fmla="*/ 0 w 204"/>
                <a:gd name="T5" fmla="*/ 39 h 204"/>
                <a:gd name="T6" fmla="*/ 0 w 204"/>
                <a:gd name="T7" fmla="*/ 81 h 204"/>
                <a:gd name="T8" fmla="*/ 0 w 204"/>
                <a:gd name="T9" fmla="*/ 164 h 204"/>
                <a:gd name="T10" fmla="*/ 39 w 204"/>
                <a:gd name="T11" fmla="*/ 204 h 204"/>
                <a:gd name="T12" fmla="*/ 164 w 204"/>
                <a:gd name="T13" fmla="*/ 204 h 204"/>
                <a:gd name="T14" fmla="*/ 204 w 204"/>
                <a:gd name="T15" fmla="*/ 164 h 204"/>
                <a:gd name="T16" fmla="*/ 204 w 204"/>
                <a:gd name="T17" fmla="*/ 81 h 204"/>
                <a:gd name="T18" fmla="*/ 204 w 204"/>
                <a:gd name="T19" fmla="*/ 39 h 204"/>
                <a:gd name="T20" fmla="*/ 164 w 204"/>
                <a:gd name="T21" fmla="*/ 0 h 204"/>
                <a:gd name="T22" fmla="*/ 176 w 204"/>
                <a:gd name="T23" fmla="*/ 23 h 204"/>
                <a:gd name="T24" fmla="*/ 180 w 204"/>
                <a:gd name="T25" fmla="*/ 23 h 204"/>
                <a:gd name="T26" fmla="*/ 180 w 204"/>
                <a:gd name="T27" fmla="*/ 28 h 204"/>
                <a:gd name="T28" fmla="*/ 180 w 204"/>
                <a:gd name="T29" fmla="*/ 58 h 204"/>
                <a:gd name="T30" fmla="*/ 146 w 204"/>
                <a:gd name="T31" fmla="*/ 58 h 204"/>
                <a:gd name="T32" fmla="*/ 146 w 204"/>
                <a:gd name="T33" fmla="*/ 24 h 204"/>
                <a:gd name="T34" fmla="*/ 176 w 204"/>
                <a:gd name="T35" fmla="*/ 23 h 204"/>
                <a:gd name="T36" fmla="*/ 73 w 204"/>
                <a:gd name="T37" fmla="*/ 81 h 204"/>
                <a:gd name="T38" fmla="*/ 102 w 204"/>
                <a:gd name="T39" fmla="*/ 66 h 204"/>
                <a:gd name="T40" fmla="*/ 131 w 204"/>
                <a:gd name="T41" fmla="*/ 81 h 204"/>
                <a:gd name="T42" fmla="*/ 138 w 204"/>
                <a:gd name="T43" fmla="*/ 102 h 204"/>
                <a:gd name="T44" fmla="*/ 102 w 204"/>
                <a:gd name="T45" fmla="*/ 138 h 204"/>
                <a:gd name="T46" fmla="*/ 66 w 204"/>
                <a:gd name="T47" fmla="*/ 102 h 204"/>
                <a:gd name="T48" fmla="*/ 73 w 204"/>
                <a:gd name="T49" fmla="*/ 81 h 204"/>
                <a:gd name="T50" fmla="*/ 184 w 204"/>
                <a:gd name="T51" fmla="*/ 164 h 204"/>
                <a:gd name="T52" fmla="*/ 164 w 204"/>
                <a:gd name="T53" fmla="*/ 184 h 204"/>
                <a:gd name="T54" fmla="*/ 39 w 204"/>
                <a:gd name="T55" fmla="*/ 184 h 204"/>
                <a:gd name="T56" fmla="*/ 20 w 204"/>
                <a:gd name="T57" fmla="*/ 164 h 204"/>
                <a:gd name="T58" fmla="*/ 20 w 204"/>
                <a:gd name="T59" fmla="*/ 81 h 204"/>
                <a:gd name="T60" fmla="*/ 50 w 204"/>
                <a:gd name="T61" fmla="*/ 81 h 204"/>
                <a:gd name="T62" fmla="*/ 46 w 204"/>
                <a:gd name="T63" fmla="*/ 102 h 204"/>
                <a:gd name="T64" fmla="*/ 102 w 204"/>
                <a:gd name="T65" fmla="*/ 158 h 204"/>
                <a:gd name="T66" fmla="*/ 157 w 204"/>
                <a:gd name="T67" fmla="*/ 102 h 204"/>
                <a:gd name="T68" fmla="*/ 153 w 204"/>
                <a:gd name="T69" fmla="*/ 81 h 204"/>
                <a:gd name="T70" fmla="*/ 184 w 204"/>
                <a:gd name="T71" fmla="*/ 81 h 204"/>
                <a:gd name="T72" fmla="*/ 184 w 204"/>
                <a:gd name="T73" fmla="*/ 16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04" h="204">
                  <a:moveTo>
                    <a:pt x="164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17" y="0"/>
                    <a:pt x="0" y="18"/>
                    <a:pt x="0" y="39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86"/>
                    <a:pt x="17" y="204"/>
                    <a:pt x="39" y="204"/>
                  </a:cubicBezTo>
                  <a:cubicBezTo>
                    <a:pt x="164" y="204"/>
                    <a:pt x="164" y="204"/>
                    <a:pt x="164" y="204"/>
                  </a:cubicBezTo>
                  <a:cubicBezTo>
                    <a:pt x="186" y="204"/>
                    <a:pt x="204" y="186"/>
                    <a:pt x="204" y="164"/>
                  </a:cubicBezTo>
                  <a:cubicBezTo>
                    <a:pt x="204" y="81"/>
                    <a:pt x="204" y="81"/>
                    <a:pt x="204" y="81"/>
                  </a:cubicBezTo>
                  <a:cubicBezTo>
                    <a:pt x="204" y="39"/>
                    <a:pt x="204" y="39"/>
                    <a:pt x="204" y="39"/>
                  </a:cubicBezTo>
                  <a:cubicBezTo>
                    <a:pt x="204" y="18"/>
                    <a:pt x="186" y="0"/>
                    <a:pt x="164" y="0"/>
                  </a:cubicBezTo>
                  <a:close/>
                  <a:moveTo>
                    <a:pt x="176" y="23"/>
                  </a:moveTo>
                  <a:cubicBezTo>
                    <a:pt x="180" y="23"/>
                    <a:pt x="180" y="23"/>
                    <a:pt x="180" y="23"/>
                  </a:cubicBezTo>
                  <a:cubicBezTo>
                    <a:pt x="180" y="28"/>
                    <a:pt x="180" y="28"/>
                    <a:pt x="180" y="28"/>
                  </a:cubicBezTo>
                  <a:cubicBezTo>
                    <a:pt x="180" y="58"/>
                    <a:pt x="180" y="58"/>
                    <a:pt x="180" y="58"/>
                  </a:cubicBezTo>
                  <a:cubicBezTo>
                    <a:pt x="146" y="58"/>
                    <a:pt x="146" y="58"/>
                    <a:pt x="146" y="58"/>
                  </a:cubicBezTo>
                  <a:cubicBezTo>
                    <a:pt x="146" y="24"/>
                    <a:pt x="146" y="24"/>
                    <a:pt x="146" y="24"/>
                  </a:cubicBezTo>
                  <a:lnTo>
                    <a:pt x="176" y="23"/>
                  </a:lnTo>
                  <a:close/>
                  <a:moveTo>
                    <a:pt x="73" y="81"/>
                  </a:moveTo>
                  <a:cubicBezTo>
                    <a:pt x="79" y="72"/>
                    <a:pt x="90" y="66"/>
                    <a:pt x="102" y="66"/>
                  </a:cubicBezTo>
                  <a:cubicBezTo>
                    <a:pt x="114" y="66"/>
                    <a:pt x="124" y="72"/>
                    <a:pt x="131" y="81"/>
                  </a:cubicBezTo>
                  <a:cubicBezTo>
                    <a:pt x="135" y="87"/>
                    <a:pt x="138" y="94"/>
                    <a:pt x="138" y="102"/>
                  </a:cubicBezTo>
                  <a:cubicBezTo>
                    <a:pt x="138" y="122"/>
                    <a:pt x="121" y="138"/>
                    <a:pt x="102" y="138"/>
                  </a:cubicBezTo>
                  <a:cubicBezTo>
                    <a:pt x="82" y="138"/>
                    <a:pt x="66" y="122"/>
                    <a:pt x="66" y="102"/>
                  </a:cubicBezTo>
                  <a:cubicBezTo>
                    <a:pt x="66" y="94"/>
                    <a:pt x="68" y="87"/>
                    <a:pt x="73" y="81"/>
                  </a:cubicBezTo>
                  <a:close/>
                  <a:moveTo>
                    <a:pt x="184" y="164"/>
                  </a:moveTo>
                  <a:cubicBezTo>
                    <a:pt x="184" y="175"/>
                    <a:pt x="175" y="184"/>
                    <a:pt x="164" y="184"/>
                  </a:cubicBezTo>
                  <a:cubicBezTo>
                    <a:pt x="39" y="184"/>
                    <a:pt x="39" y="184"/>
                    <a:pt x="39" y="184"/>
                  </a:cubicBezTo>
                  <a:cubicBezTo>
                    <a:pt x="28" y="184"/>
                    <a:pt x="20" y="175"/>
                    <a:pt x="20" y="164"/>
                  </a:cubicBezTo>
                  <a:cubicBezTo>
                    <a:pt x="20" y="81"/>
                    <a:pt x="20" y="81"/>
                    <a:pt x="20" y="81"/>
                  </a:cubicBezTo>
                  <a:cubicBezTo>
                    <a:pt x="50" y="81"/>
                    <a:pt x="50" y="81"/>
                    <a:pt x="50" y="81"/>
                  </a:cubicBezTo>
                  <a:cubicBezTo>
                    <a:pt x="47" y="87"/>
                    <a:pt x="46" y="95"/>
                    <a:pt x="46" y="102"/>
                  </a:cubicBezTo>
                  <a:cubicBezTo>
                    <a:pt x="46" y="133"/>
                    <a:pt x="71" y="158"/>
                    <a:pt x="102" y="158"/>
                  </a:cubicBezTo>
                  <a:cubicBezTo>
                    <a:pt x="132" y="158"/>
                    <a:pt x="157" y="133"/>
                    <a:pt x="157" y="102"/>
                  </a:cubicBezTo>
                  <a:cubicBezTo>
                    <a:pt x="157" y="95"/>
                    <a:pt x="156" y="87"/>
                    <a:pt x="153" y="81"/>
                  </a:cubicBezTo>
                  <a:cubicBezTo>
                    <a:pt x="184" y="81"/>
                    <a:pt x="184" y="81"/>
                    <a:pt x="184" y="81"/>
                  </a:cubicBezTo>
                  <a:lnTo>
                    <a:pt x="184" y="16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>
                <a:lnSpc>
                  <a:spcPct val="140000"/>
                </a:lnSpc>
              </a:pPr>
              <a:endParaRPr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39" name="组合 38">
            <a:extLst>
              <a:ext uri="{FF2B5EF4-FFF2-40B4-BE49-F238E27FC236}">
                <a16:creationId xmlns:a16="http://schemas.microsoft.com/office/drawing/2014/main" id="{4CE495B2-224F-45BC-983B-B0428B3116E0}"/>
              </a:ext>
            </a:extLst>
          </p:cNvPr>
          <p:cNvGrpSpPr/>
          <p:nvPr/>
        </p:nvGrpSpPr>
        <p:grpSpPr>
          <a:xfrm>
            <a:off x="1160752" y="2640544"/>
            <a:ext cx="2283325" cy="713741"/>
            <a:chOff x="11884" y="3191"/>
            <a:chExt cx="1639" cy="1124"/>
          </a:xfrm>
        </p:grpSpPr>
        <p:sp>
          <p:nvSpPr>
            <p:cNvPr id="40" name="文本框 39">
              <a:extLst>
                <a:ext uri="{FF2B5EF4-FFF2-40B4-BE49-F238E27FC236}">
                  <a16:creationId xmlns:a16="http://schemas.microsoft.com/office/drawing/2014/main" id="{CB2FDC6F-1907-4224-A1DB-B9DA0A8F6F86}"/>
                </a:ext>
              </a:extLst>
            </p:cNvPr>
            <p:cNvSpPr txBox="1"/>
            <p:nvPr/>
          </p:nvSpPr>
          <p:spPr>
            <a:xfrm>
              <a:off x="11884" y="3744"/>
              <a:ext cx="1638" cy="5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altLang="zh-CN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cs typeface="Arial" panose="020B0604020202020204" pitchFamily="34" charset="0"/>
                  <a:sym typeface="Source Han Serif SC" panose="02020400000000000000" pitchFamily="18" charset="-122"/>
                </a:rPr>
                <a:t>كتابة نص لشرح النقطة السابقة</a:t>
              </a:r>
              <a:endPara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cs typeface="+mn-cs"/>
                <a:sym typeface="Source Han Serif SC" panose="02020400000000000000" pitchFamily="18" charset="-122"/>
              </a:endParaRPr>
            </a:p>
          </p:txBody>
        </p:sp>
        <p:sp>
          <p:nvSpPr>
            <p:cNvPr id="41" name="TextBox 76">
              <a:extLst>
                <a:ext uri="{FF2B5EF4-FFF2-40B4-BE49-F238E27FC236}">
                  <a16:creationId xmlns:a16="http://schemas.microsoft.com/office/drawing/2014/main" id="{6F64E5DE-727E-4286-99E1-1403B8AEDC4C}"/>
                </a:ext>
              </a:extLst>
            </p:cNvPr>
            <p:cNvSpPr txBox="1"/>
            <p:nvPr/>
          </p:nvSpPr>
          <p:spPr>
            <a:xfrm>
              <a:off x="11884" y="3191"/>
              <a:ext cx="1639" cy="6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40000"/>
                </a:lnSpc>
              </a:pPr>
              <a:r>
                <a:rPr lang="ar-KW" altLang="zh-CN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عنوان</a:t>
              </a:r>
              <a:endParaRPr lang="zh-CN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42" name="组合 41">
            <a:extLst>
              <a:ext uri="{FF2B5EF4-FFF2-40B4-BE49-F238E27FC236}">
                <a16:creationId xmlns:a16="http://schemas.microsoft.com/office/drawing/2014/main" id="{2D0298D6-D11F-4919-8F57-E05BA263FFCF}"/>
              </a:ext>
            </a:extLst>
          </p:cNvPr>
          <p:cNvGrpSpPr/>
          <p:nvPr/>
        </p:nvGrpSpPr>
        <p:grpSpPr>
          <a:xfrm>
            <a:off x="8836696" y="1915478"/>
            <a:ext cx="2283325" cy="713741"/>
            <a:chOff x="11884" y="3191"/>
            <a:chExt cx="1639" cy="1124"/>
          </a:xfrm>
        </p:grpSpPr>
        <p:sp>
          <p:nvSpPr>
            <p:cNvPr id="43" name="文本框 42">
              <a:extLst>
                <a:ext uri="{FF2B5EF4-FFF2-40B4-BE49-F238E27FC236}">
                  <a16:creationId xmlns:a16="http://schemas.microsoft.com/office/drawing/2014/main" id="{DAA535CD-445A-4E98-AC20-3467BFF8DC84}"/>
                </a:ext>
              </a:extLst>
            </p:cNvPr>
            <p:cNvSpPr txBox="1"/>
            <p:nvPr/>
          </p:nvSpPr>
          <p:spPr>
            <a:xfrm>
              <a:off x="11884" y="3744"/>
              <a:ext cx="1638" cy="5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altLang="zh-CN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cs typeface="Arial" panose="020B0604020202020204" pitchFamily="34" charset="0"/>
                  <a:sym typeface="Source Han Serif SC" panose="02020400000000000000" pitchFamily="18" charset="-122"/>
                </a:rPr>
                <a:t>كتابة نص لشرح النقطة السابقة</a:t>
              </a:r>
              <a:endPara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cs typeface="+mn-cs"/>
                <a:sym typeface="Source Han Serif SC" panose="02020400000000000000" pitchFamily="18" charset="-122"/>
              </a:endParaRPr>
            </a:p>
          </p:txBody>
        </p:sp>
        <p:sp>
          <p:nvSpPr>
            <p:cNvPr id="44" name="TextBox 76">
              <a:extLst>
                <a:ext uri="{FF2B5EF4-FFF2-40B4-BE49-F238E27FC236}">
                  <a16:creationId xmlns:a16="http://schemas.microsoft.com/office/drawing/2014/main" id="{CC1F9455-53A9-4C5D-B341-510B0AFBCA22}"/>
                </a:ext>
              </a:extLst>
            </p:cNvPr>
            <p:cNvSpPr txBox="1"/>
            <p:nvPr/>
          </p:nvSpPr>
          <p:spPr>
            <a:xfrm>
              <a:off x="11884" y="3191"/>
              <a:ext cx="1639" cy="6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40000"/>
                </a:lnSpc>
              </a:pPr>
              <a:r>
                <a:rPr lang="ar-KW" altLang="zh-CN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عنوان</a:t>
              </a:r>
              <a:endParaRPr lang="zh-CN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45" name="组合 44">
            <a:extLst>
              <a:ext uri="{FF2B5EF4-FFF2-40B4-BE49-F238E27FC236}">
                <a16:creationId xmlns:a16="http://schemas.microsoft.com/office/drawing/2014/main" id="{6E21BF34-A825-4F50-AB14-8544E4277566}"/>
              </a:ext>
            </a:extLst>
          </p:cNvPr>
          <p:cNvGrpSpPr/>
          <p:nvPr/>
        </p:nvGrpSpPr>
        <p:grpSpPr>
          <a:xfrm>
            <a:off x="1063206" y="4974432"/>
            <a:ext cx="2283325" cy="713741"/>
            <a:chOff x="11884" y="3191"/>
            <a:chExt cx="1639" cy="1124"/>
          </a:xfrm>
        </p:grpSpPr>
        <p:sp>
          <p:nvSpPr>
            <p:cNvPr id="46" name="文本框 45">
              <a:extLst>
                <a:ext uri="{FF2B5EF4-FFF2-40B4-BE49-F238E27FC236}">
                  <a16:creationId xmlns:a16="http://schemas.microsoft.com/office/drawing/2014/main" id="{E07E8F17-F91F-4900-BF72-6699863C3D4E}"/>
                </a:ext>
              </a:extLst>
            </p:cNvPr>
            <p:cNvSpPr txBox="1"/>
            <p:nvPr/>
          </p:nvSpPr>
          <p:spPr>
            <a:xfrm>
              <a:off x="11884" y="3744"/>
              <a:ext cx="1638" cy="5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altLang="zh-CN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cs typeface="Arial" panose="020B0604020202020204" pitchFamily="34" charset="0"/>
                  <a:sym typeface="Source Han Serif SC" panose="02020400000000000000" pitchFamily="18" charset="-122"/>
                </a:rPr>
                <a:t>كتابة نص لشرح النقطة السابقة</a:t>
              </a:r>
              <a:endPara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cs typeface="+mn-cs"/>
                <a:sym typeface="Source Han Serif SC" panose="02020400000000000000" pitchFamily="18" charset="-122"/>
              </a:endParaRPr>
            </a:p>
          </p:txBody>
        </p:sp>
        <p:sp>
          <p:nvSpPr>
            <p:cNvPr id="47" name="TextBox 76">
              <a:extLst>
                <a:ext uri="{FF2B5EF4-FFF2-40B4-BE49-F238E27FC236}">
                  <a16:creationId xmlns:a16="http://schemas.microsoft.com/office/drawing/2014/main" id="{39C5348B-EA17-4B6B-85EB-78A748DC85EA}"/>
                </a:ext>
              </a:extLst>
            </p:cNvPr>
            <p:cNvSpPr txBox="1"/>
            <p:nvPr/>
          </p:nvSpPr>
          <p:spPr>
            <a:xfrm>
              <a:off x="11884" y="3191"/>
              <a:ext cx="1639" cy="6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40000"/>
                </a:lnSpc>
              </a:pPr>
              <a:r>
                <a:rPr lang="ar-KW" altLang="zh-CN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عنوان</a:t>
              </a:r>
              <a:endParaRPr lang="zh-CN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48" name="组合 47">
            <a:extLst>
              <a:ext uri="{FF2B5EF4-FFF2-40B4-BE49-F238E27FC236}">
                <a16:creationId xmlns:a16="http://schemas.microsoft.com/office/drawing/2014/main" id="{A96FE3DB-B8A6-4A8C-9160-875B84D3CCB1}"/>
              </a:ext>
            </a:extLst>
          </p:cNvPr>
          <p:cNvGrpSpPr/>
          <p:nvPr/>
        </p:nvGrpSpPr>
        <p:grpSpPr>
          <a:xfrm>
            <a:off x="8836696" y="4013229"/>
            <a:ext cx="2283325" cy="713741"/>
            <a:chOff x="11884" y="3191"/>
            <a:chExt cx="1639" cy="1124"/>
          </a:xfrm>
        </p:grpSpPr>
        <p:sp>
          <p:nvSpPr>
            <p:cNvPr id="49" name="文本框 48">
              <a:extLst>
                <a:ext uri="{FF2B5EF4-FFF2-40B4-BE49-F238E27FC236}">
                  <a16:creationId xmlns:a16="http://schemas.microsoft.com/office/drawing/2014/main" id="{CAD35C44-9E14-49F5-9AF1-B0461A3B6C2C}"/>
                </a:ext>
              </a:extLst>
            </p:cNvPr>
            <p:cNvSpPr txBox="1"/>
            <p:nvPr/>
          </p:nvSpPr>
          <p:spPr>
            <a:xfrm>
              <a:off x="11884" y="3744"/>
              <a:ext cx="1638" cy="5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altLang="zh-CN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cs typeface="Arial" panose="020B0604020202020204" pitchFamily="34" charset="0"/>
                  <a:sym typeface="Source Han Serif SC" panose="02020400000000000000" pitchFamily="18" charset="-122"/>
                </a:rPr>
                <a:t>كتابة نص لشرح النقطة السابقة</a:t>
              </a:r>
              <a:endPara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cs typeface="+mn-cs"/>
                <a:sym typeface="Source Han Serif SC" panose="02020400000000000000" pitchFamily="18" charset="-122"/>
              </a:endParaRPr>
            </a:p>
          </p:txBody>
        </p:sp>
        <p:sp>
          <p:nvSpPr>
            <p:cNvPr id="50" name="TextBox 76">
              <a:extLst>
                <a:ext uri="{FF2B5EF4-FFF2-40B4-BE49-F238E27FC236}">
                  <a16:creationId xmlns:a16="http://schemas.microsoft.com/office/drawing/2014/main" id="{AAE42126-1912-4E63-877E-2B76C330D532}"/>
                </a:ext>
              </a:extLst>
            </p:cNvPr>
            <p:cNvSpPr txBox="1"/>
            <p:nvPr/>
          </p:nvSpPr>
          <p:spPr>
            <a:xfrm>
              <a:off x="11884" y="3191"/>
              <a:ext cx="1639" cy="6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40000"/>
                </a:lnSpc>
              </a:pPr>
              <a:r>
                <a:rPr lang="ar-KW" altLang="zh-CN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عنوان</a:t>
              </a:r>
              <a:endParaRPr lang="zh-CN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51" name="组合 5">
            <a:extLst>
              <a:ext uri="{FF2B5EF4-FFF2-40B4-BE49-F238E27FC236}">
                <a16:creationId xmlns:a16="http://schemas.microsoft.com/office/drawing/2014/main" id="{71FF6ACE-E4D1-441D-AEDE-2D2F2D0E6036}"/>
              </a:ext>
            </a:extLst>
          </p:cNvPr>
          <p:cNvGrpSpPr>
            <a:grpSpLocks/>
          </p:cNvGrpSpPr>
          <p:nvPr/>
        </p:nvGrpSpPr>
        <p:grpSpPr bwMode="auto">
          <a:xfrm>
            <a:off x="7938" y="250825"/>
            <a:ext cx="5093093" cy="998855"/>
            <a:chOff x="13" y="395"/>
            <a:chExt cx="8020" cy="1573"/>
          </a:xfrm>
        </p:grpSpPr>
        <p:cxnSp>
          <p:nvCxnSpPr>
            <p:cNvPr id="52" name="直接连接符 51">
              <a:extLst>
                <a:ext uri="{FF2B5EF4-FFF2-40B4-BE49-F238E27FC236}">
                  <a16:creationId xmlns:a16="http://schemas.microsoft.com/office/drawing/2014/main" id="{4D0D44F2-5A53-420F-A1D8-D3234168FA13}"/>
                </a:ext>
              </a:extLst>
            </p:cNvPr>
            <p:cNvCxnSpPr>
              <a:cxnSpLocks/>
            </p:cNvCxnSpPr>
            <p:nvPr/>
          </p:nvCxnSpPr>
          <p:spPr>
            <a:xfrm>
              <a:off x="13" y="1250"/>
              <a:ext cx="6681" cy="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菱形 52">
              <a:extLst>
                <a:ext uri="{FF2B5EF4-FFF2-40B4-BE49-F238E27FC236}">
                  <a16:creationId xmlns:a16="http://schemas.microsoft.com/office/drawing/2014/main" id="{B3D8534B-B691-453C-AE8A-FBD04F0521CD}"/>
                </a:ext>
              </a:extLst>
            </p:cNvPr>
            <p:cNvSpPr/>
            <p:nvPr/>
          </p:nvSpPr>
          <p:spPr>
            <a:xfrm>
              <a:off x="6593" y="528"/>
              <a:ext cx="1440" cy="144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noProof="1"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54" name="文本框 9">
              <a:extLst>
                <a:ext uri="{FF2B5EF4-FFF2-40B4-BE49-F238E27FC236}">
                  <a16:creationId xmlns:a16="http://schemas.microsoft.com/office/drawing/2014/main" id="{37DE82D1-510B-4B2D-A7B5-30FE892175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9" y="395"/>
              <a:ext cx="5498" cy="7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dist"/>
              <a:r>
                <a:rPr lang="ar-KW" altLang="zh-CN" sz="2400" dirty="0">
                  <a:solidFill>
                    <a:schemeClr val="accent1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عنوان</a:t>
              </a:r>
              <a:endParaRPr lang="zh-CN" altLang="en-US" sz="2400" dirty="0">
                <a:solidFill>
                  <a:schemeClr val="accent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174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千图PPT彼岸天：ID 8661124库_组合 46">
            <a:extLst>
              <a:ext uri="{FF2B5EF4-FFF2-40B4-BE49-F238E27FC236}">
                <a16:creationId xmlns:a16="http://schemas.microsoft.com/office/drawing/2014/main" id="{BE200429-42D2-46F7-BEFB-908BEE9F5423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3796359" y="1484785"/>
            <a:ext cx="2074752" cy="2034607"/>
            <a:chOff x="3796359" y="1484783"/>
            <a:chExt cx="2074752" cy="2034607"/>
          </a:xfrm>
        </p:grpSpPr>
        <p:grpSp>
          <p:nvGrpSpPr>
            <p:cNvPr id="41" name="Group 12">
              <a:extLst>
                <a:ext uri="{FF2B5EF4-FFF2-40B4-BE49-F238E27FC236}">
                  <a16:creationId xmlns:a16="http://schemas.microsoft.com/office/drawing/2014/main" id="{CDC3192D-3E90-463A-98D2-AD259645863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796359" y="1484783"/>
              <a:ext cx="2074752" cy="2034607"/>
              <a:chOff x="9165927" y="1574138"/>
              <a:chExt cx="367102" cy="360000"/>
            </a:xfrm>
          </p:grpSpPr>
          <p:sp>
            <p:nvSpPr>
              <p:cNvPr id="54" name="Oval 13">
                <a:extLst>
                  <a:ext uri="{FF2B5EF4-FFF2-40B4-BE49-F238E27FC236}">
                    <a16:creationId xmlns:a16="http://schemas.microsoft.com/office/drawing/2014/main" id="{3088BFA1-5515-4399-B9E3-C72A7B9B5451}"/>
                  </a:ext>
                </a:extLst>
              </p:cNvPr>
              <p:cNvSpPr/>
              <p:nvPr/>
            </p:nvSpPr>
            <p:spPr>
              <a:xfrm>
                <a:off x="9173029" y="1574138"/>
                <a:ext cx="360000" cy="360000"/>
              </a:xfrm>
              <a:prstGeom prst="ellipse">
                <a:avLst/>
              </a:pr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55" name="Oval 14">
                <a:extLst>
                  <a:ext uri="{FF2B5EF4-FFF2-40B4-BE49-F238E27FC236}">
                    <a16:creationId xmlns:a16="http://schemas.microsoft.com/office/drawing/2014/main" id="{84B20C76-B3B3-46EA-810F-DC8E1250BBA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165927" y="1608268"/>
                <a:ext cx="288000" cy="288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  <p:grpSp>
          <p:nvGrpSpPr>
            <p:cNvPr id="42" name="Group 15">
              <a:extLst>
                <a:ext uri="{FF2B5EF4-FFF2-40B4-BE49-F238E27FC236}">
                  <a16:creationId xmlns:a16="http://schemas.microsoft.com/office/drawing/2014/main" id="{AD35FF1D-ED14-45CC-A00E-B7990BB70B1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299239" y="2181903"/>
              <a:ext cx="700145" cy="610382"/>
              <a:chOff x="7540014" y="4306907"/>
              <a:chExt cx="389342" cy="339426"/>
            </a:xfrm>
            <a:solidFill>
              <a:schemeClr val="accent1"/>
            </a:solidFill>
          </p:grpSpPr>
          <p:sp>
            <p:nvSpPr>
              <p:cNvPr id="43" name="Freeform: Shape 16">
                <a:extLst>
                  <a:ext uri="{FF2B5EF4-FFF2-40B4-BE49-F238E27FC236}">
                    <a16:creationId xmlns:a16="http://schemas.microsoft.com/office/drawing/2014/main" id="{533B604D-D042-4982-88DB-EAE0CA442B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99575" y="4409234"/>
                <a:ext cx="102328" cy="102328"/>
              </a:xfrm>
              <a:custGeom>
                <a:avLst/>
                <a:gdLst>
                  <a:gd name="T0" fmla="*/ 0 w 41"/>
                  <a:gd name="T1" fmla="*/ 39 h 41"/>
                  <a:gd name="T2" fmla="*/ 3 w 41"/>
                  <a:gd name="T3" fmla="*/ 41 h 41"/>
                  <a:gd name="T4" fmla="*/ 41 w 41"/>
                  <a:gd name="T5" fmla="*/ 3 h 41"/>
                  <a:gd name="T6" fmla="*/ 39 w 41"/>
                  <a:gd name="T7" fmla="*/ 0 h 41"/>
                  <a:gd name="T8" fmla="*/ 0 w 41"/>
                  <a:gd name="T9" fmla="*/ 39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1">
                    <a:moveTo>
                      <a:pt x="0" y="39"/>
                    </a:moveTo>
                    <a:lnTo>
                      <a:pt x="3" y="41"/>
                    </a:lnTo>
                    <a:lnTo>
                      <a:pt x="41" y="3"/>
                    </a:lnTo>
                    <a:lnTo>
                      <a:pt x="39" y="0"/>
                    </a:lnTo>
                    <a:lnTo>
                      <a:pt x="0" y="39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44" name="Freeform: Shape 17">
                <a:extLst>
                  <a:ext uri="{FF2B5EF4-FFF2-40B4-BE49-F238E27FC236}">
                    <a16:creationId xmlns:a16="http://schemas.microsoft.com/office/drawing/2014/main" id="{8BBF3141-3F0B-445B-ACD7-6F651EBFC9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77112" y="4381780"/>
                <a:ext cx="109814" cy="114806"/>
              </a:xfrm>
              <a:custGeom>
                <a:avLst/>
                <a:gdLst>
                  <a:gd name="T0" fmla="*/ 37 w 44"/>
                  <a:gd name="T1" fmla="*/ 0 h 46"/>
                  <a:gd name="T2" fmla="*/ 0 w 44"/>
                  <a:gd name="T3" fmla="*/ 39 h 46"/>
                  <a:gd name="T4" fmla="*/ 6 w 44"/>
                  <a:gd name="T5" fmla="*/ 46 h 46"/>
                  <a:gd name="T6" fmla="*/ 44 w 44"/>
                  <a:gd name="T7" fmla="*/ 8 h 46"/>
                  <a:gd name="T8" fmla="*/ 37 w 44"/>
                  <a:gd name="T9" fmla="*/ 0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4" h="46">
                    <a:moveTo>
                      <a:pt x="37" y="0"/>
                    </a:moveTo>
                    <a:lnTo>
                      <a:pt x="0" y="39"/>
                    </a:lnTo>
                    <a:lnTo>
                      <a:pt x="6" y="46"/>
                    </a:lnTo>
                    <a:lnTo>
                      <a:pt x="44" y="8"/>
                    </a:lnTo>
                    <a:lnTo>
                      <a:pt x="37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45" name="Freeform: Shape 18">
                <a:extLst>
                  <a:ext uri="{FF2B5EF4-FFF2-40B4-BE49-F238E27FC236}">
                    <a16:creationId xmlns:a16="http://schemas.microsoft.com/office/drawing/2014/main" id="{1F4D1487-D0DD-44D6-8BB7-2EC622CE3A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57146" y="4366805"/>
                <a:ext cx="104823" cy="104823"/>
              </a:xfrm>
              <a:custGeom>
                <a:avLst/>
                <a:gdLst>
                  <a:gd name="T0" fmla="*/ 0 w 42"/>
                  <a:gd name="T1" fmla="*/ 38 h 42"/>
                  <a:gd name="T2" fmla="*/ 4 w 42"/>
                  <a:gd name="T3" fmla="*/ 42 h 42"/>
                  <a:gd name="T4" fmla="*/ 42 w 42"/>
                  <a:gd name="T5" fmla="*/ 4 h 42"/>
                  <a:gd name="T6" fmla="*/ 38 w 42"/>
                  <a:gd name="T7" fmla="*/ 0 h 42"/>
                  <a:gd name="T8" fmla="*/ 0 w 42"/>
                  <a:gd name="T9" fmla="*/ 38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42">
                    <a:moveTo>
                      <a:pt x="0" y="38"/>
                    </a:moveTo>
                    <a:lnTo>
                      <a:pt x="4" y="42"/>
                    </a:lnTo>
                    <a:lnTo>
                      <a:pt x="42" y="4"/>
                    </a:lnTo>
                    <a:lnTo>
                      <a:pt x="38" y="0"/>
                    </a:lnTo>
                    <a:lnTo>
                      <a:pt x="0" y="3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46" name="Freeform: Shape 19">
                <a:extLst>
                  <a:ext uri="{FF2B5EF4-FFF2-40B4-BE49-F238E27FC236}">
                    <a16:creationId xmlns:a16="http://schemas.microsoft.com/office/drawing/2014/main" id="{AC3C47F3-FB84-42D8-972D-204B6CE2F1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29693" y="4469133"/>
                <a:ext cx="69882" cy="69882"/>
              </a:xfrm>
              <a:custGeom>
                <a:avLst/>
                <a:gdLst>
                  <a:gd name="T0" fmla="*/ 28 w 28"/>
                  <a:gd name="T1" fmla="*/ 20 h 28"/>
                  <a:gd name="T2" fmla="*/ 8 w 28"/>
                  <a:gd name="T3" fmla="*/ 0 h 28"/>
                  <a:gd name="T4" fmla="*/ 0 w 28"/>
                  <a:gd name="T5" fmla="*/ 20 h 28"/>
                  <a:gd name="T6" fmla="*/ 9 w 28"/>
                  <a:gd name="T7" fmla="*/ 28 h 28"/>
                  <a:gd name="T8" fmla="*/ 28 w 28"/>
                  <a:gd name="T9" fmla="*/ 2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28">
                    <a:moveTo>
                      <a:pt x="28" y="20"/>
                    </a:moveTo>
                    <a:lnTo>
                      <a:pt x="8" y="0"/>
                    </a:lnTo>
                    <a:lnTo>
                      <a:pt x="0" y="20"/>
                    </a:lnTo>
                    <a:lnTo>
                      <a:pt x="9" y="28"/>
                    </a:lnTo>
                    <a:lnTo>
                      <a:pt x="28" y="2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47" name="Freeform: Shape 20">
                <a:extLst>
                  <a:ext uri="{FF2B5EF4-FFF2-40B4-BE49-F238E27FC236}">
                    <a16:creationId xmlns:a16="http://schemas.microsoft.com/office/drawing/2014/main" id="{D61DC82A-D0E2-4110-80F4-89FF69AD7E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12222" y="4526535"/>
                <a:ext cx="34941" cy="32446"/>
              </a:xfrm>
              <a:custGeom>
                <a:avLst/>
                <a:gdLst>
                  <a:gd name="T0" fmla="*/ 0 w 14"/>
                  <a:gd name="T1" fmla="*/ 13 h 13"/>
                  <a:gd name="T2" fmla="*/ 14 w 14"/>
                  <a:gd name="T3" fmla="*/ 6 h 13"/>
                  <a:gd name="T4" fmla="*/ 6 w 14"/>
                  <a:gd name="T5" fmla="*/ 0 h 13"/>
                  <a:gd name="T6" fmla="*/ 0 w 14"/>
                  <a:gd name="T7" fmla="*/ 1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" h="13">
                    <a:moveTo>
                      <a:pt x="0" y="13"/>
                    </a:moveTo>
                    <a:lnTo>
                      <a:pt x="14" y="6"/>
                    </a:lnTo>
                    <a:lnTo>
                      <a:pt x="6" y="0"/>
                    </a:lnTo>
                    <a:lnTo>
                      <a:pt x="0" y="1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48" name="Freeform: Shape 21">
                <a:extLst>
                  <a:ext uri="{FF2B5EF4-FFF2-40B4-BE49-F238E27FC236}">
                    <a16:creationId xmlns:a16="http://schemas.microsoft.com/office/drawing/2014/main" id="{E2374695-B348-4FE1-A981-57FAC91681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59474" y="4341848"/>
                <a:ext cx="69882" cy="69882"/>
              </a:xfrm>
              <a:custGeom>
                <a:avLst/>
                <a:gdLst>
                  <a:gd name="T0" fmla="*/ 7 w 28"/>
                  <a:gd name="T1" fmla="*/ 0 h 28"/>
                  <a:gd name="T2" fmla="*/ 0 w 28"/>
                  <a:gd name="T3" fmla="*/ 8 h 28"/>
                  <a:gd name="T4" fmla="*/ 20 w 28"/>
                  <a:gd name="T5" fmla="*/ 28 h 28"/>
                  <a:gd name="T6" fmla="*/ 28 w 28"/>
                  <a:gd name="T7" fmla="*/ 20 h 28"/>
                  <a:gd name="T8" fmla="*/ 7 w 28"/>
                  <a:gd name="T9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28">
                    <a:moveTo>
                      <a:pt x="7" y="0"/>
                    </a:moveTo>
                    <a:lnTo>
                      <a:pt x="0" y="8"/>
                    </a:lnTo>
                    <a:lnTo>
                      <a:pt x="20" y="28"/>
                    </a:lnTo>
                    <a:lnTo>
                      <a:pt x="28" y="20"/>
                    </a:lnTo>
                    <a:lnTo>
                      <a:pt x="7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49" name="Freeform: Shape 22">
                <a:extLst>
                  <a:ext uri="{FF2B5EF4-FFF2-40B4-BE49-F238E27FC236}">
                    <a16:creationId xmlns:a16="http://schemas.microsoft.com/office/drawing/2014/main" id="{8098ACF8-205B-464A-9926-EF8B527E5F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40014" y="4306907"/>
                <a:ext cx="279527" cy="339426"/>
              </a:xfrm>
              <a:custGeom>
                <a:avLst/>
                <a:gdLst>
                  <a:gd name="T0" fmla="*/ 104 w 112"/>
                  <a:gd name="T1" fmla="*/ 101 h 136"/>
                  <a:gd name="T2" fmla="*/ 83 w 112"/>
                  <a:gd name="T3" fmla="*/ 101 h 136"/>
                  <a:gd name="T4" fmla="*/ 83 w 112"/>
                  <a:gd name="T5" fmla="*/ 129 h 136"/>
                  <a:gd name="T6" fmla="*/ 7 w 112"/>
                  <a:gd name="T7" fmla="*/ 129 h 136"/>
                  <a:gd name="T8" fmla="*/ 7 w 112"/>
                  <a:gd name="T9" fmla="*/ 32 h 136"/>
                  <a:gd name="T10" fmla="*/ 104 w 112"/>
                  <a:gd name="T11" fmla="*/ 32 h 136"/>
                  <a:gd name="T12" fmla="*/ 104 w 112"/>
                  <a:gd name="T13" fmla="*/ 40 h 136"/>
                  <a:gd name="T14" fmla="*/ 112 w 112"/>
                  <a:gd name="T15" fmla="*/ 32 h 136"/>
                  <a:gd name="T16" fmla="*/ 112 w 112"/>
                  <a:gd name="T17" fmla="*/ 6 h 136"/>
                  <a:gd name="T18" fmla="*/ 97 w 112"/>
                  <a:gd name="T19" fmla="*/ 6 h 136"/>
                  <a:gd name="T20" fmla="*/ 97 w 112"/>
                  <a:gd name="T21" fmla="*/ 20 h 136"/>
                  <a:gd name="T22" fmla="*/ 95 w 112"/>
                  <a:gd name="T23" fmla="*/ 20 h 136"/>
                  <a:gd name="T24" fmla="*/ 95 w 112"/>
                  <a:gd name="T25" fmla="*/ 0 h 136"/>
                  <a:gd name="T26" fmla="*/ 89 w 112"/>
                  <a:gd name="T27" fmla="*/ 0 h 136"/>
                  <a:gd name="T28" fmla="*/ 89 w 112"/>
                  <a:gd name="T29" fmla="*/ 20 h 136"/>
                  <a:gd name="T30" fmla="*/ 87 w 112"/>
                  <a:gd name="T31" fmla="*/ 20 h 136"/>
                  <a:gd name="T32" fmla="*/ 87 w 112"/>
                  <a:gd name="T33" fmla="*/ 6 h 136"/>
                  <a:gd name="T34" fmla="*/ 79 w 112"/>
                  <a:gd name="T35" fmla="*/ 6 h 136"/>
                  <a:gd name="T36" fmla="*/ 79 w 112"/>
                  <a:gd name="T37" fmla="*/ 20 h 136"/>
                  <a:gd name="T38" fmla="*/ 76 w 112"/>
                  <a:gd name="T39" fmla="*/ 20 h 136"/>
                  <a:gd name="T40" fmla="*/ 76 w 112"/>
                  <a:gd name="T41" fmla="*/ 0 h 136"/>
                  <a:gd name="T42" fmla="*/ 72 w 112"/>
                  <a:gd name="T43" fmla="*/ 0 h 136"/>
                  <a:gd name="T44" fmla="*/ 72 w 112"/>
                  <a:gd name="T45" fmla="*/ 20 h 136"/>
                  <a:gd name="T46" fmla="*/ 68 w 112"/>
                  <a:gd name="T47" fmla="*/ 20 h 136"/>
                  <a:gd name="T48" fmla="*/ 68 w 112"/>
                  <a:gd name="T49" fmla="*/ 6 h 136"/>
                  <a:gd name="T50" fmla="*/ 60 w 112"/>
                  <a:gd name="T51" fmla="*/ 6 h 136"/>
                  <a:gd name="T52" fmla="*/ 60 w 112"/>
                  <a:gd name="T53" fmla="*/ 20 h 136"/>
                  <a:gd name="T54" fmla="*/ 57 w 112"/>
                  <a:gd name="T55" fmla="*/ 20 h 136"/>
                  <a:gd name="T56" fmla="*/ 57 w 112"/>
                  <a:gd name="T57" fmla="*/ 0 h 136"/>
                  <a:gd name="T58" fmla="*/ 53 w 112"/>
                  <a:gd name="T59" fmla="*/ 0 h 136"/>
                  <a:gd name="T60" fmla="*/ 53 w 112"/>
                  <a:gd name="T61" fmla="*/ 20 h 136"/>
                  <a:gd name="T62" fmla="*/ 51 w 112"/>
                  <a:gd name="T63" fmla="*/ 20 h 136"/>
                  <a:gd name="T64" fmla="*/ 51 w 112"/>
                  <a:gd name="T65" fmla="*/ 6 h 136"/>
                  <a:gd name="T66" fmla="*/ 43 w 112"/>
                  <a:gd name="T67" fmla="*/ 6 h 136"/>
                  <a:gd name="T68" fmla="*/ 43 w 112"/>
                  <a:gd name="T69" fmla="*/ 20 h 136"/>
                  <a:gd name="T70" fmla="*/ 40 w 112"/>
                  <a:gd name="T71" fmla="*/ 20 h 136"/>
                  <a:gd name="T72" fmla="*/ 40 w 112"/>
                  <a:gd name="T73" fmla="*/ 0 h 136"/>
                  <a:gd name="T74" fmla="*/ 35 w 112"/>
                  <a:gd name="T75" fmla="*/ 0 h 136"/>
                  <a:gd name="T76" fmla="*/ 35 w 112"/>
                  <a:gd name="T77" fmla="*/ 20 h 136"/>
                  <a:gd name="T78" fmla="*/ 32 w 112"/>
                  <a:gd name="T79" fmla="*/ 20 h 136"/>
                  <a:gd name="T80" fmla="*/ 32 w 112"/>
                  <a:gd name="T81" fmla="*/ 6 h 136"/>
                  <a:gd name="T82" fmla="*/ 25 w 112"/>
                  <a:gd name="T83" fmla="*/ 6 h 136"/>
                  <a:gd name="T84" fmla="*/ 25 w 112"/>
                  <a:gd name="T85" fmla="*/ 20 h 136"/>
                  <a:gd name="T86" fmla="*/ 23 w 112"/>
                  <a:gd name="T87" fmla="*/ 20 h 136"/>
                  <a:gd name="T88" fmla="*/ 23 w 112"/>
                  <a:gd name="T89" fmla="*/ 0 h 136"/>
                  <a:gd name="T90" fmla="*/ 17 w 112"/>
                  <a:gd name="T91" fmla="*/ 0 h 136"/>
                  <a:gd name="T92" fmla="*/ 17 w 112"/>
                  <a:gd name="T93" fmla="*/ 20 h 136"/>
                  <a:gd name="T94" fmla="*/ 15 w 112"/>
                  <a:gd name="T95" fmla="*/ 20 h 136"/>
                  <a:gd name="T96" fmla="*/ 15 w 112"/>
                  <a:gd name="T97" fmla="*/ 6 h 136"/>
                  <a:gd name="T98" fmla="*/ 0 w 112"/>
                  <a:gd name="T99" fmla="*/ 6 h 136"/>
                  <a:gd name="T100" fmla="*/ 0 w 112"/>
                  <a:gd name="T101" fmla="*/ 24 h 136"/>
                  <a:gd name="T102" fmla="*/ 0 w 112"/>
                  <a:gd name="T103" fmla="*/ 28 h 136"/>
                  <a:gd name="T104" fmla="*/ 0 w 112"/>
                  <a:gd name="T105" fmla="*/ 136 h 136"/>
                  <a:gd name="T106" fmla="*/ 89 w 112"/>
                  <a:gd name="T107" fmla="*/ 136 h 136"/>
                  <a:gd name="T108" fmla="*/ 112 w 112"/>
                  <a:gd name="T109" fmla="*/ 110 h 136"/>
                  <a:gd name="T110" fmla="*/ 112 w 112"/>
                  <a:gd name="T111" fmla="*/ 84 h 136"/>
                  <a:gd name="T112" fmla="*/ 104 w 112"/>
                  <a:gd name="T113" fmla="*/ 92 h 136"/>
                  <a:gd name="T114" fmla="*/ 104 w 112"/>
                  <a:gd name="T115" fmla="*/ 101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112" h="136">
                    <a:moveTo>
                      <a:pt x="104" y="101"/>
                    </a:moveTo>
                    <a:lnTo>
                      <a:pt x="83" y="101"/>
                    </a:lnTo>
                    <a:lnTo>
                      <a:pt x="83" y="129"/>
                    </a:lnTo>
                    <a:lnTo>
                      <a:pt x="7" y="129"/>
                    </a:lnTo>
                    <a:lnTo>
                      <a:pt x="7" y="32"/>
                    </a:lnTo>
                    <a:lnTo>
                      <a:pt x="104" y="32"/>
                    </a:lnTo>
                    <a:lnTo>
                      <a:pt x="104" y="40"/>
                    </a:lnTo>
                    <a:lnTo>
                      <a:pt x="112" y="32"/>
                    </a:lnTo>
                    <a:lnTo>
                      <a:pt x="112" y="6"/>
                    </a:lnTo>
                    <a:lnTo>
                      <a:pt x="97" y="6"/>
                    </a:lnTo>
                    <a:lnTo>
                      <a:pt x="97" y="20"/>
                    </a:lnTo>
                    <a:lnTo>
                      <a:pt x="95" y="20"/>
                    </a:lnTo>
                    <a:lnTo>
                      <a:pt x="95" y="0"/>
                    </a:lnTo>
                    <a:lnTo>
                      <a:pt x="89" y="0"/>
                    </a:lnTo>
                    <a:lnTo>
                      <a:pt x="89" y="20"/>
                    </a:lnTo>
                    <a:lnTo>
                      <a:pt x="87" y="20"/>
                    </a:lnTo>
                    <a:lnTo>
                      <a:pt x="87" y="6"/>
                    </a:lnTo>
                    <a:lnTo>
                      <a:pt x="79" y="6"/>
                    </a:lnTo>
                    <a:lnTo>
                      <a:pt x="79" y="20"/>
                    </a:lnTo>
                    <a:lnTo>
                      <a:pt x="76" y="20"/>
                    </a:lnTo>
                    <a:lnTo>
                      <a:pt x="76" y="0"/>
                    </a:lnTo>
                    <a:lnTo>
                      <a:pt x="72" y="0"/>
                    </a:lnTo>
                    <a:lnTo>
                      <a:pt x="72" y="20"/>
                    </a:lnTo>
                    <a:lnTo>
                      <a:pt x="68" y="20"/>
                    </a:lnTo>
                    <a:lnTo>
                      <a:pt x="68" y="6"/>
                    </a:lnTo>
                    <a:lnTo>
                      <a:pt x="60" y="6"/>
                    </a:lnTo>
                    <a:lnTo>
                      <a:pt x="60" y="20"/>
                    </a:lnTo>
                    <a:lnTo>
                      <a:pt x="57" y="20"/>
                    </a:lnTo>
                    <a:lnTo>
                      <a:pt x="57" y="0"/>
                    </a:lnTo>
                    <a:lnTo>
                      <a:pt x="53" y="0"/>
                    </a:lnTo>
                    <a:lnTo>
                      <a:pt x="53" y="20"/>
                    </a:lnTo>
                    <a:lnTo>
                      <a:pt x="51" y="20"/>
                    </a:lnTo>
                    <a:lnTo>
                      <a:pt x="51" y="6"/>
                    </a:lnTo>
                    <a:lnTo>
                      <a:pt x="43" y="6"/>
                    </a:lnTo>
                    <a:lnTo>
                      <a:pt x="43" y="20"/>
                    </a:lnTo>
                    <a:lnTo>
                      <a:pt x="40" y="20"/>
                    </a:lnTo>
                    <a:lnTo>
                      <a:pt x="40" y="0"/>
                    </a:lnTo>
                    <a:lnTo>
                      <a:pt x="35" y="0"/>
                    </a:lnTo>
                    <a:lnTo>
                      <a:pt x="35" y="20"/>
                    </a:lnTo>
                    <a:lnTo>
                      <a:pt x="32" y="20"/>
                    </a:lnTo>
                    <a:lnTo>
                      <a:pt x="32" y="6"/>
                    </a:lnTo>
                    <a:lnTo>
                      <a:pt x="25" y="6"/>
                    </a:lnTo>
                    <a:lnTo>
                      <a:pt x="25" y="20"/>
                    </a:lnTo>
                    <a:lnTo>
                      <a:pt x="23" y="20"/>
                    </a:lnTo>
                    <a:lnTo>
                      <a:pt x="23" y="0"/>
                    </a:lnTo>
                    <a:lnTo>
                      <a:pt x="17" y="0"/>
                    </a:lnTo>
                    <a:lnTo>
                      <a:pt x="17" y="20"/>
                    </a:lnTo>
                    <a:lnTo>
                      <a:pt x="15" y="20"/>
                    </a:lnTo>
                    <a:lnTo>
                      <a:pt x="15" y="6"/>
                    </a:lnTo>
                    <a:lnTo>
                      <a:pt x="0" y="6"/>
                    </a:lnTo>
                    <a:lnTo>
                      <a:pt x="0" y="24"/>
                    </a:lnTo>
                    <a:lnTo>
                      <a:pt x="0" y="28"/>
                    </a:lnTo>
                    <a:lnTo>
                      <a:pt x="0" y="136"/>
                    </a:lnTo>
                    <a:lnTo>
                      <a:pt x="89" y="136"/>
                    </a:lnTo>
                    <a:lnTo>
                      <a:pt x="112" y="110"/>
                    </a:lnTo>
                    <a:lnTo>
                      <a:pt x="112" y="84"/>
                    </a:lnTo>
                    <a:lnTo>
                      <a:pt x="104" y="92"/>
                    </a:lnTo>
                    <a:lnTo>
                      <a:pt x="104" y="1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50" name="Rectangle 23">
                <a:extLst>
                  <a:ext uri="{FF2B5EF4-FFF2-40B4-BE49-F238E27FC236}">
                    <a16:creationId xmlns:a16="http://schemas.microsoft.com/office/drawing/2014/main" id="{C859082B-20A1-4FAF-A25E-0898B3C707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89930" y="4421713"/>
                <a:ext cx="109814" cy="17471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51" name="Rectangle 24">
                <a:extLst>
                  <a:ext uri="{FF2B5EF4-FFF2-40B4-BE49-F238E27FC236}">
                    <a16:creationId xmlns:a16="http://schemas.microsoft.com/office/drawing/2014/main" id="{A5791DE6-FAD3-485B-8C14-3B09C1685B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89930" y="4461645"/>
                <a:ext cx="109814" cy="17471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52" name="Rectangle 25">
                <a:extLst>
                  <a:ext uri="{FF2B5EF4-FFF2-40B4-BE49-F238E27FC236}">
                    <a16:creationId xmlns:a16="http://schemas.microsoft.com/office/drawing/2014/main" id="{C7C6C80E-1870-4EAF-928B-75FA2E8243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89930" y="4506569"/>
                <a:ext cx="109814" cy="149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53" name="Rectangle 26">
                <a:extLst>
                  <a:ext uri="{FF2B5EF4-FFF2-40B4-BE49-F238E27FC236}">
                    <a16:creationId xmlns:a16="http://schemas.microsoft.com/office/drawing/2014/main" id="{C8F85188-A7A9-415E-9F59-BBCB0CDF60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89930" y="4548998"/>
                <a:ext cx="109814" cy="17471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</p:grpSp>
      <p:grpSp>
        <p:nvGrpSpPr>
          <p:cNvPr id="18" name="千图PPT彼岸天：ID 8661124库_组合 47">
            <a:extLst>
              <a:ext uri="{FF2B5EF4-FFF2-40B4-BE49-F238E27FC236}">
                <a16:creationId xmlns:a16="http://schemas.microsoft.com/office/drawing/2014/main" id="{D5AA0E9F-0814-4002-A237-F1FD1C9E5A9A}"/>
              </a:ext>
            </a:extLst>
          </p:cNvPr>
          <p:cNvGrpSpPr/>
          <p:nvPr>
            <p:custDataLst>
              <p:tags r:id="rId2"/>
            </p:custDataLst>
          </p:nvPr>
        </p:nvGrpSpPr>
        <p:grpSpPr>
          <a:xfrm>
            <a:off x="3783960" y="3806662"/>
            <a:ext cx="2076589" cy="2034607"/>
            <a:chOff x="3783959" y="3806661"/>
            <a:chExt cx="2076589" cy="2034607"/>
          </a:xfrm>
        </p:grpSpPr>
        <p:grpSp>
          <p:nvGrpSpPr>
            <p:cNvPr id="34" name="Group 9">
              <a:extLst>
                <a:ext uri="{FF2B5EF4-FFF2-40B4-BE49-F238E27FC236}">
                  <a16:creationId xmlns:a16="http://schemas.microsoft.com/office/drawing/2014/main" id="{E515C9CD-3395-4B76-866A-0225FAA20C7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783959" y="3806661"/>
              <a:ext cx="2076589" cy="2034607"/>
              <a:chOff x="9165601" y="1574138"/>
              <a:chExt cx="367428" cy="360000"/>
            </a:xfrm>
          </p:grpSpPr>
          <p:sp>
            <p:nvSpPr>
              <p:cNvPr id="39" name="Oval 10">
                <a:extLst>
                  <a:ext uri="{FF2B5EF4-FFF2-40B4-BE49-F238E27FC236}">
                    <a16:creationId xmlns:a16="http://schemas.microsoft.com/office/drawing/2014/main" id="{2F6ACC4D-FB7A-46AC-BAD5-90D8E01E8C71}"/>
                  </a:ext>
                </a:extLst>
              </p:cNvPr>
              <p:cNvSpPr/>
              <p:nvPr/>
            </p:nvSpPr>
            <p:spPr>
              <a:xfrm>
                <a:off x="9173029" y="1574138"/>
                <a:ext cx="360000" cy="360000"/>
              </a:xfrm>
              <a:prstGeom prst="ellipse">
                <a:avLst/>
              </a:prstGeom>
              <a:solidFill>
                <a:schemeClr val="accent2">
                  <a:alpha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40" name="Oval 11">
                <a:extLst>
                  <a:ext uri="{FF2B5EF4-FFF2-40B4-BE49-F238E27FC236}">
                    <a16:creationId xmlns:a16="http://schemas.microsoft.com/office/drawing/2014/main" id="{15281ACF-8752-40E8-A4DC-F631CF0AF9B9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165601" y="1607946"/>
                <a:ext cx="288000" cy="288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  <p:grpSp>
          <p:nvGrpSpPr>
            <p:cNvPr id="35" name="Group 27">
              <a:extLst>
                <a:ext uri="{FF2B5EF4-FFF2-40B4-BE49-F238E27FC236}">
                  <a16:creationId xmlns:a16="http://schemas.microsoft.com/office/drawing/2014/main" id="{0E70ED68-A0D2-4AE5-8F7A-EA762D807ABC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258761" y="4508626"/>
              <a:ext cx="598571" cy="610383"/>
              <a:chOff x="7160655" y="2178006"/>
              <a:chExt cx="379359" cy="386846"/>
            </a:xfrm>
            <a:solidFill>
              <a:schemeClr val="accent2"/>
            </a:solidFill>
          </p:grpSpPr>
          <p:sp>
            <p:nvSpPr>
              <p:cNvPr id="36" name="Freeform: Shape 28">
                <a:extLst>
                  <a:ext uri="{FF2B5EF4-FFF2-40B4-BE49-F238E27FC236}">
                    <a16:creationId xmlns:a16="http://schemas.microsoft.com/office/drawing/2014/main" id="{5178986C-1EF4-4BFE-A6F5-8F68389879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77956" y="2178006"/>
                <a:ext cx="262058" cy="262058"/>
              </a:xfrm>
              <a:custGeom>
                <a:avLst/>
                <a:gdLst>
                  <a:gd name="T0" fmla="*/ 65 w 79"/>
                  <a:gd name="T1" fmla="*/ 14 h 79"/>
                  <a:gd name="T2" fmla="*/ 14 w 79"/>
                  <a:gd name="T3" fmla="*/ 14 h 79"/>
                  <a:gd name="T4" fmla="*/ 11 w 79"/>
                  <a:gd name="T5" fmla="*/ 63 h 79"/>
                  <a:gd name="T6" fmla="*/ 11 w 79"/>
                  <a:gd name="T7" fmla="*/ 63 h 79"/>
                  <a:gd name="T8" fmla="*/ 17 w 79"/>
                  <a:gd name="T9" fmla="*/ 68 h 79"/>
                  <a:gd name="T10" fmla="*/ 64 w 79"/>
                  <a:gd name="T11" fmla="*/ 65 h 79"/>
                  <a:gd name="T12" fmla="*/ 65 w 79"/>
                  <a:gd name="T13" fmla="*/ 14 h 79"/>
                  <a:gd name="T14" fmla="*/ 58 w 79"/>
                  <a:gd name="T15" fmla="*/ 59 h 79"/>
                  <a:gd name="T16" fmla="*/ 20 w 79"/>
                  <a:gd name="T17" fmla="*/ 59 h 79"/>
                  <a:gd name="T18" fmla="*/ 20 w 79"/>
                  <a:gd name="T19" fmla="*/ 21 h 79"/>
                  <a:gd name="T20" fmla="*/ 58 w 79"/>
                  <a:gd name="T21" fmla="*/ 21 h 79"/>
                  <a:gd name="T22" fmla="*/ 58 w 79"/>
                  <a:gd name="T23" fmla="*/ 59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9" h="79">
                    <a:moveTo>
                      <a:pt x="65" y="14"/>
                    </a:moveTo>
                    <a:cubicBezTo>
                      <a:pt x="51" y="0"/>
                      <a:pt x="28" y="0"/>
                      <a:pt x="14" y="14"/>
                    </a:cubicBezTo>
                    <a:cubicBezTo>
                      <a:pt x="0" y="28"/>
                      <a:pt x="0" y="49"/>
                      <a:pt x="11" y="63"/>
                    </a:cubicBezTo>
                    <a:cubicBezTo>
                      <a:pt x="11" y="63"/>
                      <a:pt x="11" y="63"/>
                      <a:pt x="11" y="63"/>
                    </a:cubicBezTo>
                    <a:cubicBezTo>
                      <a:pt x="14" y="66"/>
                      <a:pt x="15" y="67"/>
                      <a:pt x="17" y="68"/>
                    </a:cubicBezTo>
                    <a:cubicBezTo>
                      <a:pt x="31" y="79"/>
                      <a:pt x="51" y="78"/>
                      <a:pt x="64" y="65"/>
                    </a:cubicBezTo>
                    <a:cubicBezTo>
                      <a:pt x="78" y="51"/>
                      <a:pt x="79" y="29"/>
                      <a:pt x="65" y="14"/>
                    </a:cubicBezTo>
                    <a:close/>
                    <a:moveTo>
                      <a:pt x="58" y="59"/>
                    </a:moveTo>
                    <a:cubicBezTo>
                      <a:pt x="47" y="69"/>
                      <a:pt x="30" y="69"/>
                      <a:pt x="20" y="59"/>
                    </a:cubicBezTo>
                    <a:cubicBezTo>
                      <a:pt x="9" y="48"/>
                      <a:pt x="9" y="31"/>
                      <a:pt x="20" y="21"/>
                    </a:cubicBezTo>
                    <a:cubicBezTo>
                      <a:pt x="31" y="10"/>
                      <a:pt x="48" y="10"/>
                      <a:pt x="58" y="21"/>
                    </a:cubicBezTo>
                    <a:cubicBezTo>
                      <a:pt x="69" y="31"/>
                      <a:pt x="69" y="48"/>
                      <a:pt x="58" y="5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7" name="Freeform: Shape 29">
                <a:extLst>
                  <a:ext uri="{FF2B5EF4-FFF2-40B4-BE49-F238E27FC236}">
                    <a16:creationId xmlns:a16="http://schemas.microsoft.com/office/drawing/2014/main" id="{6FC59D35-309B-41BC-8022-ADBC0C4DA6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60655" y="2400130"/>
                <a:ext cx="159730" cy="164722"/>
              </a:xfrm>
              <a:custGeom>
                <a:avLst/>
                <a:gdLst>
                  <a:gd name="T0" fmla="*/ 0 w 64"/>
                  <a:gd name="T1" fmla="*/ 52 h 66"/>
                  <a:gd name="T2" fmla="*/ 12 w 64"/>
                  <a:gd name="T3" fmla="*/ 66 h 66"/>
                  <a:gd name="T4" fmla="*/ 64 w 64"/>
                  <a:gd name="T5" fmla="*/ 8 h 66"/>
                  <a:gd name="T6" fmla="*/ 55 w 64"/>
                  <a:gd name="T7" fmla="*/ 0 h 66"/>
                  <a:gd name="T8" fmla="*/ 0 w 64"/>
                  <a:gd name="T9" fmla="*/ 52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4" h="66">
                    <a:moveTo>
                      <a:pt x="0" y="52"/>
                    </a:moveTo>
                    <a:lnTo>
                      <a:pt x="12" y="66"/>
                    </a:lnTo>
                    <a:lnTo>
                      <a:pt x="64" y="8"/>
                    </a:lnTo>
                    <a:lnTo>
                      <a:pt x="55" y="0"/>
                    </a:lnTo>
                    <a:lnTo>
                      <a:pt x="0" y="5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8" name="Freeform: Shape 30">
                <a:extLst>
                  <a:ext uri="{FF2B5EF4-FFF2-40B4-BE49-F238E27FC236}">
                    <a16:creationId xmlns:a16="http://schemas.microsoft.com/office/drawing/2014/main" id="{AC842B07-1EB6-4BA5-8A59-750881089A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12728" y="2265358"/>
                <a:ext cx="99831" cy="119797"/>
              </a:xfrm>
              <a:custGeom>
                <a:avLst/>
                <a:gdLst>
                  <a:gd name="T0" fmla="*/ 16 w 30"/>
                  <a:gd name="T1" fmla="*/ 0 h 36"/>
                  <a:gd name="T2" fmla="*/ 0 w 30"/>
                  <a:gd name="T3" fmla="*/ 34 h 36"/>
                  <a:gd name="T4" fmla="*/ 6 w 30"/>
                  <a:gd name="T5" fmla="*/ 36 h 36"/>
                  <a:gd name="T6" fmla="*/ 16 w 30"/>
                  <a:gd name="T7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0" h="36">
                    <a:moveTo>
                      <a:pt x="16" y="0"/>
                    </a:moveTo>
                    <a:cubicBezTo>
                      <a:pt x="20" y="26"/>
                      <a:pt x="0" y="34"/>
                      <a:pt x="0" y="34"/>
                    </a:cubicBezTo>
                    <a:cubicBezTo>
                      <a:pt x="6" y="36"/>
                      <a:pt x="6" y="36"/>
                      <a:pt x="6" y="36"/>
                    </a:cubicBezTo>
                    <a:cubicBezTo>
                      <a:pt x="30" y="21"/>
                      <a:pt x="16" y="0"/>
                      <a:pt x="1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</p:grpSp>
      <p:grpSp>
        <p:nvGrpSpPr>
          <p:cNvPr id="19" name="千图PPT彼岸天：ID 8661124库_组合 48">
            <a:extLst>
              <a:ext uri="{FF2B5EF4-FFF2-40B4-BE49-F238E27FC236}">
                <a16:creationId xmlns:a16="http://schemas.microsoft.com/office/drawing/2014/main" id="{3B479CA5-DE81-421D-85B3-FDA13F83925C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6154751" y="1484786"/>
            <a:ext cx="2058181" cy="2034607"/>
            <a:chOff x="6154750" y="1484785"/>
            <a:chExt cx="2058181" cy="2034607"/>
          </a:xfrm>
        </p:grpSpPr>
        <p:grpSp>
          <p:nvGrpSpPr>
            <p:cNvPr id="25" name="Group 6">
              <a:extLst>
                <a:ext uri="{FF2B5EF4-FFF2-40B4-BE49-F238E27FC236}">
                  <a16:creationId xmlns:a16="http://schemas.microsoft.com/office/drawing/2014/main" id="{0981D035-2987-495B-A11F-2C0D74553D9A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154750" y="1484785"/>
              <a:ext cx="2058181" cy="2034607"/>
              <a:chOff x="9173029" y="1574138"/>
              <a:chExt cx="364171" cy="360000"/>
            </a:xfrm>
          </p:grpSpPr>
          <p:sp>
            <p:nvSpPr>
              <p:cNvPr id="32" name="Oval 7">
                <a:extLst>
                  <a:ext uri="{FF2B5EF4-FFF2-40B4-BE49-F238E27FC236}">
                    <a16:creationId xmlns:a16="http://schemas.microsoft.com/office/drawing/2014/main" id="{16FF6FFA-1685-4D24-A5AE-528A24E73690}"/>
                  </a:ext>
                </a:extLst>
              </p:cNvPr>
              <p:cNvSpPr/>
              <p:nvPr/>
            </p:nvSpPr>
            <p:spPr>
              <a:xfrm>
                <a:off x="9173029" y="1574138"/>
                <a:ext cx="360000" cy="360000"/>
              </a:xfrm>
              <a:prstGeom prst="ellipse">
                <a:avLst/>
              </a:prstGeom>
              <a:solidFill>
                <a:schemeClr val="accent3">
                  <a:alpha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3" name="Oval 8">
                <a:extLst>
                  <a:ext uri="{FF2B5EF4-FFF2-40B4-BE49-F238E27FC236}">
                    <a16:creationId xmlns:a16="http://schemas.microsoft.com/office/drawing/2014/main" id="{2903761D-2A6A-4A1B-8F74-DC9D0D0E2B6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249200" y="1610138"/>
                <a:ext cx="288000" cy="288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  <p:grpSp>
          <p:nvGrpSpPr>
            <p:cNvPr id="26" name="Group 31">
              <a:extLst>
                <a:ext uri="{FF2B5EF4-FFF2-40B4-BE49-F238E27FC236}">
                  <a16:creationId xmlns:a16="http://schemas.microsoft.com/office/drawing/2014/main" id="{70B1932D-BFB3-4BC4-BE2B-481BA2ED6EBC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046842" y="2231287"/>
              <a:ext cx="693316" cy="610383"/>
              <a:chOff x="6040049" y="4182118"/>
              <a:chExt cx="521619" cy="459224"/>
            </a:xfrm>
            <a:solidFill>
              <a:schemeClr val="accent3"/>
            </a:solidFill>
          </p:grpSpPr>
          <p:sp>
            <p:nvSpPr>
              <p:cNvPr id="27" name="Freeform: Shape 32">
                <a:extLst>
                  <a:ext uri="{FF2B5EF4-FFF2-40B4-BE49-F238E27FC236}">
                    <a16:creationId xmlns:a16="http://schemas.microsoft.com/office/drawing/2014/main" id="{14E21445-C337-4015-B16E-3DE52FE1F9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87469" y="4202084"/>
                <a:ext cx="194671" cy="419291"/>
              </a:xfrm>
              <a:custGeom>
                <a:avLst/>
                <a:gdLst>
                  <a:gd name="T0" fmla="*/ 52 w 59"/>
                  <a:gd name="T1" fmla="*/ 5 h 126"/>
                  <a:gd name="T2" fmla="*/ 9 w 59"/>
                  <a:gd name="T3" fmla="*/ 38 h 126"/>
                  <a:gd name="T4" fmla="*/ 0 w 59"/>
                  <a:gd name="T5" fmla="*/ 39 h 126"/>
                  <a:gd name="T6" fmla="*/ 0 w 59"/>
                  <a:gd name="T7" fmla="*/ 86 h 126"/>
                  <a:gd name="T8" fmla="*/ 9 w 59"/>
                  <a:gd name="T9" fmla="*/ 88 h 126"/>
                  <a:gd name="T10" fmla="*/ 51 w 59"/>
                  <a:gd name="T11" fmla="*/ 119 h 126"/>
                  <a:gd name="T12" fmla="*/ 59 w 59"/>
                  <a:gd name="T13" fmla="*/ 119 h 126"/>
                  <a:gd name="T14" fmla="*/ 59 w 59"/>
                  <a:gd name="T15" fmla="*/ 5 h 126"/>
                  <a:gd name="T16" fmla="*/ 52 w 59"/>
                  <a:gd name="T17" fmla="*/ 5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9" h="126">
                    <a:moveTo>
                      <a:pt x="52" y="5"/>
                    </a:moveTo>
                    <a:cubicBezTo>
                      <a:pt x="9" y="38"/>
                      <a:pt x="9" y="38"/>
                      <a:pt x="9" y="38"/>
                    </a:cubicBezTo>
                    <a:cubicBezTo>
                      <a:pt x="9" y="38"/>
                      <a:pt x="5" y="38"/>
                      <a:pt x="0" y="39"/>
                    </a:cubicBezTo>
                    <a:cubicBezTo>
                      <a:pt x="0" y="86"/>
                      <a:pt x="0" y="86"/>
                      <a:pt x="0" y="86"/>
                    </a:cubicBezTo>
                    <a:cubicBezTo>
                      <a:pt x="5" y="87"/>
                      <a:pt x="9" y="88"/>
                      <a:pt x="9" y="88"/>
                    </a:cubicBezTo>
                    <a:cubicBezTo>
                      <a:pt x="51" y="119"/>
                      <a:pt x="51" y="119"/>
                      <a:pt x="51" y="119"/>
                    </a:cubicBezTo>
                    <a:cubicBezTo>
                      <a:pt x="51" y="119"/>
                      <a:pt x="59" y="126"/>
                      <a:pt x="59" y="119"/>
                    </a:cubicBezTo>
                    <a:cubicBezTo>
                      <a:pt x="59" y="112"/>
                      <a:pt x="59" y="11"/>
                      <a:pt x="59" y="5"/>
                    </a:cubicBezTo>
                    <a:cubicBezTo>
                      <a:pt x="59" y="0"/>
                      <a:pt x="52" y="5"/>
                      <a:pt x="52" y="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28" name="Freeform: Shape 33">
                <a:extLst>
                  <a:ext uri="{FF2B5EF4-FFF2-40B4-BE49-F238E27FC236}">
                    <a16:creationId xmlns:a16="http://schemas.microsoft.com/office/drawing/2014/main" id="{5EAAAB52-06E6-48B2-8E2C-106C5335D6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40049" y="4339353"/>
                <a:ext cx="27454" cy="147252"/>
              </a:xfrm>
              <a:custGeom>
                <a:avLst/>
                <a:gdLst>
                  <a:gd name="T0" fmla="*/ 0 w 8"/>
                  <a:gd name="T1" fmla="*/ 8 h 44"/>
                  <a:gd name="T2" fmla="*/ 0 w 8"/>
                  <a:gd name="T3" fmla="*/ 38 h 44"/>
                  <a:gd name="T4" fmla="*/ 8 w 8"/>
                  <a:gd name="T5" fmla="*/ 44 h 44"/>
                  <a:gd name="T6" fmla="*/ 8 w 8"/>
                  <a:gd name="T7" fmla="*/ 0 h 44"/>
                  <a:gd name="T8" fmla="*/ 0 w 8"/>
                  <a:gd name="T9" fmla="*/ 8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44">
                    <a:moveTo>
                      <a:pt x="0" y="8"/>
                    </a:moveTo>
                    <a:cubicBezTo>
                      <a:pt x="0" y="16"/>
                      <a:pt x="0" y="32"/>
                      <a:pt x="0" y="38"/>
                    </a:cubicBezTo>
                    <a:cubicBezTo>
                      <a:pt x="0" y="40"/>
                      <a:pt x="4" y="42"/>
                      <a:pt x="8" y="44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4" y="2"/>
                      <a:pt x="0" y="4"/>
                      <a:pt x="0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29" name="Freeform: Shape 34">
                <a:extLst>
                  <a:ext uri="{FF2B5EF4-FFF2-40B4-BE49-F238E27FC236}">
                    <a16:creationId xmlns:a16="http://schemas.microsoft.com/office/drawing/2014/main" id="{A9E304C3-06B0-48B3-B938-EF748E562E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29559" y="4296924"/>
                <a:ext cx="77370" cy="229612"/>
              </a:xfrm>
              <a:custGeom>
                <a:avLst/>
                <a:gdLst>
                  <a:gd name="T0" fmla="*/ 10 w 23"/>
                  <a:gd name="T1" fmla="*/ 2 h 69"/>
                  <a:gd name="T2" fmla="*/ 2 w 23"/>
                  <a:gd name="T3" fmla="*/ 2 h 69"/>
                  <a:gd name="T4" fmla="*/ 2 w 23"/>
                  <a:gd name="T5" fmla="*/ 10 h 69"/>
                  <a:gd name="T6" fmla="*/ 12 w 23"/>
                  <a:gd name="T7" fmla="*/ 35 h 69"/>
                  <a:gd name="T8" fmla="*/ 2 w 23"/>
                  <a:gd name="T9" fmla="*/ 60 h 69"/>
                  <a:gd name="T10" fmla="*/ 2 w 23"/>
                  <a:gd name="T11" fmla="*/ 67 h 69"/>
                  <a:gd name="T12" fmla="*/ 6 w 23"/>
                  <a:gd name="T13" fmla="*/ 69 h 69"/>
                  <a:gd name="T14" fmla="*/ 10 w 23"/>
                  <a:gd name="T15" fmla="*/ 67 h 69"/>
                  <a:gd name="T16" fmla="*/ 23 w 23"/>
                  <a:gd name="T17" fmla="*/ 35 h 69"/>
                  <a:gd name="T18" fmla="*/ 10 w 23"/>
                  <a:gd name="T19" fmla="*/ 2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3" h="69">
                    <a:moveTo>
                      <a:pt x="10" y="2"/>
                    </a:moveTo>
                    <a:cubicBezTo>
                      <a:pt x="7" y="0"/>
                      <a:pt x="4" y="0"/>
                      <a:pt x="2" y="2"/>
                    </a:cubicBezTo>
                    <a:cubicBezTo>
                      <a:pt x="0" y="4"/>
                      <a:pt x="0" y="8"/>
                      <a:pt x="2" y="10"/>
                    </a:cubicBezTo>
                    <a:cubicBezTo>
                      <a:pt x="9" y="17"/>
                      <a:pt x="12" y="26"/>
                      <a:pt x="12" y="35"/>
                    </a:cubicBezTo>
                    <a:cubicBezTo>
                      <a:pt x="12" y="44"/>
                      <a:pt x="9" y="53"/>
                      <a:pt x="2" y="60"/>
                    </a:cubicBezTo>
                    <a:cubicBezTo>
                      <a:pt x="0" y="62"/>
                      <a:pt x="0" y="65"/>
                      <a:pt x="2" y="67"/>
                    </a:cubicBezTo>
                    <a:cubicBezTo>
                      <a:pt x="3" y="68"/>
                      <a:pt x="4" y="69"/>
                      <a:pt x="6" y="69"/>
                    </a:cubicBezTo>
                    <a:cubicBezTo>
                      <a:pt x="7" y="69"/>
                      <a:pt x="9" y="68"/>
                      <a:pt x="10" y="67"/>
                    </a:cubicBezTo>
                    <a:cubicBezTo>
                      <a:pt x="19" y="58"/>
                      <a:pt x="23" y="47"/>
                      <a:pt x="23" y="35"/>
                    </a:cubicBezTo>
                    <a:cubicBezTo>
                      <a:pt x="23" y="23"/>
                      <a:pt x="19" y="11"/>
                      <a:pt x="10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0" name="Freeform: Shape 35">
                <a:extLst>
                  <a:ext uri="{FF2B5EF4-FFF2-40B4-BE49-F238E27FC236}">
                    <a16:creationId xmlns:a16="http://schemas.microsoft.com/office/drawing/2014/main" id="{BA193BD5-58F7-4836-884F-7010DBB1A6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76980" y="4239521"/>
                <a:ext cx="102328" cy="341923"/>
              </a:xfrm>
              <a:custGeom>
                <a:avLst/>
                <a:gdLst>
                  <a:gd name="T0" fmla="*/ 10 w 31"/>
                  <a:gd name="T1" fmla="*/ 2 h 103"/>
                  <a:gd name="T2" fmla="*/ 3 w 31"/>
                  <a:gd name="T3" fmla="*/ 2 h 103"/>
                  <a:gd name="T4" fmla="*/ 3 w 31"/>
                  <a:gd name="T5" fmla="*/ 10 h 103"/>
                  <a:gd name="T6" fmla="*/ 20 w 31"/>
                  <a:gd name="T7" fmla="*/ 52 h 103"/>
                  <a:gd name="T8" fmla="*/ 3 w 31"/>
                  <a:gd name="T9" fmla="*/ 94 h 103"/>
                  <a:gd name="T10" fmla="*/ 3 w 31"/>
                  <a:gd name="T11" fmla="*/ 102 h 103"/>
                  <a:gd name="T12" fmla="*/ 6 w 31"/>
                  <a:gd name="T13" fmla="*/ 103 h 103"/>
                  <a:gd name="T14" fmla="*/ 10 w 31"/>
                  <a:gd name="T15" fmla="*/ 102 h 103"/>
                  <a:gd name="T16" fmla="*/ 31 w 31"/>
                  <a:gd name="T17" fmla="*/ 52 h 103"/>
                  <a:gd name="T18" fmla="*/ 10 w 31"/>
                  <a:gd name="T19" fmla="*/ 2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1" h="103">
                    <a:moveTo>
                      <a:pt x="10" y="2"/>
                    </a:moveTo>
                    <a:cubicBezTo>
                      <a:pt x="8" y="0"/>
                      <a:pt x="5" y="0"/>
                      <a:pt x="3" y="2"/>
                    </a:cubicBezTo>
                    <a:cubicBezTo>
                      <a:pt x="0" y="4"/>
                      <a:pt x="0" y="8"/>
                      <a:pt x="3" y="10"/>
                    </a:cubicBezTo>
                    <a:cubicBezTo>
                      <a:pt x="14" y="21"/>
                      <a:pt x="20" y="37"/>
                      <a:pt x="20" y="52"/>
                    </a:cubicBezTo>
                    <a:cubicBezTo>
                      <a:pt x="20" y="67"/>
                      <a:pt x="14" y="82"/>
                      <a:pt x="3" y="94"/>
                    </a:cubicBezTo>
                    <a:cubicBezTo>
                      <a:pt x="0" y="96"/>
                      <a:pt x="0" y="100"/>
                      <a:pt x="3" y="102"/>
                    </a:cubicBezTo>
                    <a:cubicBezTo>
                      <a:pt x="4" y="103"/>
                      <a:pt x="5" y="103"/>
                      <a:pt x="6" y="103"/>
                    </a:cubicBezTo>
                    <a:cubicBezTo>
                      <a:pt x="8" y="103"/>
                      <a:pt x="9" y="103"/>
                      <a:pt x="10" y="102"/>
                    </a:cubicBezTo>
                    <a:cubicBezTo>
                      <a:pt x="24" y="88"/>
                      <a:pt x="31" y="70"/>
                      <a:pt x="31" y="52"/>
                    </a:cubicBezTo>
                    <a:cubicBezTo>
                      <a:pt x="31" y="34"/>
                      <a:pt x="24" y="16"/>
                      <a:pt x="10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1" name="Freeform: Shape 36">
                <a:extLst>
                  <a:ext uri="{FF2B5EF4-FFF2-40B4-BE49-F238E27FC236}">
                    <a16:creationId xmlns:a16="http://schemas.microsoft.com/office/drawing/2014/main" id="{B259219B-2A7B-464D-A6DA-26A9F7F828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36879" y="4182118"/>
                <a:ext cx="124789" cy="459224"/>
              </a:xfrm>
              <a:custGeom>
                <a:avLst/>
                <a:gdLst>
                  <a:gd name="T0" fmla="*/ 10 w 38"/>
                  <a:gd name="T1" fmla="*/ 2 h 138"/>
                  <a:gd name="T2" fmla="*/ 2 w 38"/>
                  <a:gd name="T3" fmla="*/ 2 h 138"/>
                  <a:gd name="T4" fmla="*/ 2 w 38"/>
                  <a:gd name="T5" fmla="*/ 9 h 138"/>
                  <a:gd name="T6" fmla="*/ 27 w 38"/>
                  <a:gd name="T7" fmla="*/ 69 h 138"/>
                  <a:gd name="T8" fmla="*/ 2 w 38"/>
                  <a:gd name="T9" fmla="*/ 128 h 138"/>
                  <a:gd name="T10" fmla="*/ 2 w 38"/>
                  <a:gd name="T11" fmla="*/ 136 h 138"/>
                  <a:gd name="T12" fmla="*/ 6 w 38"/>
                  <a:gd name="T13" fmla="*/ 138 h 138"/>
                  <a:gd name="T14" fmla="*/ 10 w 38"/>
                  <a:gd name="T15" fmla="*/ 136 h 138"/>
                  <a:gd name="T16" fmla="*/ 38 w 38"/>
                  <a:gd name="T17" fmla="*/ 69 h 138"/>
                  <a:gd name="T18" fmla="*/ 10 w 38"/>
                  <a:gd name="T19" fmla="*/ 2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8" h="138">
                    <a:moveTo>
                      <a:pt x="10" y="2"/>
                    </a:moveTo>
                    <a:cubicBezTo>
                      <a:pt x="8" y="0"/>
                      <a:pt x="5" y="0"/>
                      <a:pt x="2" y="2"/>
                    </a:cubicBezTo>
                    <a:cubicBezTo>
                      <a:pt x="0" y="4"/>
                      <a:pt x="0" y="7"/>
                      <a:pt x="2" y="9"/>
                    </a:cubicBezTo>
                    <a:cubicBezTo>
                      <a:pt x="19" y="26"/>
                      <a:pt x="27" y="47"/>
                      <a:pt x="27" y="69"/>
                    </a:cubicBezTo>
                    <a:cubicBezTo>
                      <a:pt x="27" y="90"/>
                      <a:pt x="19" y="112"/>
                      <a:pt x="2" y="128"/>
                    </a:cubicBezTo>
                    <a:cubicBezTo>
                      <a:pt x="0" y="130"/>
                      <a:pt x="0" y="134"/>
                      <a:pt x="2" y="136"/>
                    </a:cubicBezTo>
                    <a:cubicBezTo>
                      <a:pt x="4" y="137"/>
                      <a:pt x="5" y="138"/>
                      <a:pt x="6" y="138"/>
                    </a:cubicBezTo>
                    <a:cubicBezTo>
                      <a:pt x="8" y="138"/>
                      <a:pt x="9" y="137"/>
                      <a:pt x="10" y="136"/>
                    </a:cubicBezTo>
                    <a:cubicBezTo>
                      <a:pt x="29" y="117"/>
                      <a:pt x="38" y="93"/>
                      <a:pt x="38" y="69"/>
                    </a:cubicBezTo>
                    <a:cubicBezTo>
                      <a:pt x="38" y="45"/>
                      <a:pt x="29" y="20"/>
                      <a:pt x="10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</p:grpSp>
      <p:grpSp>
        <p:nvGrpSpPr>
          <p:cNvPr id="20" name="千图PPT彼岸天：ID 8661124库_组合 49">
            <a:extLst>
              <a:ext uri="{FF2B5EF4-FFF2-40B4-BE49-F238E27FC236}">
                <a16:creationId xmlns:a16="http://schemas.microsoft.com/office/drawing/2014/main" id="{3D394074-A87D-4754-9E9C-3CFCAC6F164A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6145290" y="3804838"/>
            <a:ext cx="2080087" cy="2034607"/>
            <a:chOff x="6145289" y="3804837"/>
            <a:chExt cx="2080087" cy="2034607"/>
          </a:xfrm>
        </p:grpSpPr>
        <p:grpSp>
          <p:nvGrpSpPr>
            <p:cNvPr id="21" name="Group 3">
              <a:extLst>
                <a:ext uri="{FF2B5EF4-FFF2-40B4-BE49-F238E27FC236}">
                  <a16:creationId xmlns:a16="http://schemas.microsoft.com/office/drawing/2014/main" id="{10F388B1-0559-4B5E-B73B-3FE7300C7AE5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6145289" y="3804837"/>
              <a:ext cx="2080087" cy="2034607"/>
              <a:chOff x="9173029" y="1574138"/>
              <a:chExt cx="368047" cy="360000"/>
            </a:xfrm>
          </p:grpSpPr>
          <p:sp>
            <p:nvSpPr>
              <p:cNvPr id="23" name="Oval 4">
                <a:extLst>
                  <a:ext uri="{FF2B5EF4-FFF2-40B4-BE49-F238E27FC236}">
                    <a16:creationId xmlns:a16="http://schemas.microsoft.com/office/drawing/2014/main" id="{088185BD-734F-4049-941B-28A44F3A5987}"/>
                  </a:ext>
                </a:extLst>
              </p:cNvPr>
              <p:cNvSpPr/>
              <p:nvPr/>
            </p:nvSpPr>
            <p:spPr>
              <a:xfrm>
                <a:off x="9173029" y="1574138"/>
                <a:ext cx="360000" cy="360000"/>
              </a:xfrm>
              <a:prstGeom prst="ellipse">
                <a:avLst/>
              </a:prstGeom>
              <a:solidFill>
                <a:schemeClr val="accent4">
                  <a:alpha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24" name="Oval 5">
                <a:extLst>
                  <a:ext uri="{FF2B5EF4-FFF2-40B4-BE49-F238E27FC236}">
                    <a16:creationId xmlns:a16="http://schemas.microsoft.com/office/drawing/2014/main" id="{BA50DAAE-62B2-4964-B459-7A2D8EC459C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253076" y="1610138"/>
                <a:ext cx="288000" cy="288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  <p:sp>
          <p:nvSpPr>
            <p:cNvPr id="22" name="Freeform: Shape 37">
              <a:extLst>
                <a:ext uri="{FF2B5EF4-FFF2-40B4-BE49-F238E27FC236}">
                  <a16:creationId xmlns:a16="http://schemas.microsoft.com/office/drawing/2014/main" id="{70B96EB0-2A98-4B57-A8F4-CD40F2C2FD4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044054" y="4555437"/>
              <a:ext cx="685687" cy="610383"/>
            </a:xfrm>
            <a:custGeom>
              <a:avLst/>
              <a:gdLst>
                <a:gd name="T0" fmla="*/ 62 w 401"/>
                <a:gd name="T1" fmla="*/ 116 h 357"/>
                <a:gd name="T2" fmla="*/ 117 w 401"/>
                <a:gd name="T3" fmla="*/ 135 h 357"/>
                <a:gd name="T4" fmla="*/ 124 w 401"/>
                <a:gd name="T5" fmla="*/ 133 h 357"/>
                <a:gd name="T6" fmla="*/ 155 w 401"/>
                <a:gd name="T7" fmla="*/ 106 h 357"/>
                <a:gd name="T8" fmla="*/ 156 w 401"/>
                <a:gd name="T9" fmla="*/ 100 h 357"/>
                <a:gd name="T10" fmla="*/ 141 w 401"/>
                <a:gd name="T11" fmla="*/ 81 h 357"/>
                <a:gd name="T12" fmla="*/ 219 w 401"/>
                <a:gd name="T13" fmla="*/ 1 h 357"/>
                <a:gd name="T14" fmla="*/ 160 w 401"/>
                <a:gd name="T15" fmla="*/ 1 h 357"/>
                <a:gd name="T16" fmla="*/ 86 w 401"/>
                <a:gd name="T17" fmla="*/ 39 h 357"/>
                <a:gd name="T18" fmla="*/ 55 w 401"/>
                <a:gd name="T19" fmla="*/ 63 h 357"/>
                <a:gd name="T20" fmla="*/ 43 w 401"/>
                <a:gd name="T21" fmla="*/ 90 h 357"/>
                <a:gd name="T22" fmla="*/ 18 w 401"/>
                <a:gd name="T23" fmla="*/ 98 h 357"/>
                <a:gd name="T24" fmla="*/ 3 w 401"/>
                <a:gd name="T25" fmla="*/ 110 h 357"/>
                <a:gd name="T26" fmla="*/ 2 w 401"/>
                <a:gd name="T27" fmla="*/ 120 h 357"/>
                <a:gd name="T28" fmla="*/ 30 w 401"/>
                <a:gd name="T29" fmla="*/ 150 h 357"/>
                <a:gd name="T30" fmla="*/ 41 w 401"/>
                <a:gd name="T31" fmla="*/ 152 h 357"/>
                <a:gd name="T32" fmla="*/ 55 w 401"/>
                <a:gd name="T33" fmla="*/ 139 h 357"/>
                <a:gd name="T34" fmla="*/ 62 w 401"/>
                <a:gd name="T35" fmla="*/ 116 h 357"/>
                <a:gd name="T36" fmla="*/ 177 w 401"/>
                <a:gd name="T37" fmla="*/ 126 h 357"/>
                <a:gd name="T38" fmla="*/ 169 w 401"/>
                <a:gd name="T39" fmla="*/ 125 h 357"/>
                <a:gd name="T40" fmla="*/ 140 w 401"/>
                <a:gd name="T41" fmla="*/ 150 h 357"/>
                <a:gd name="T42" fmla="*/ 139 w 401"/>
                <a:gd name="T43" fmla="*/ 158 h 357"/>
                <a:gd name="T44" fmla="*/ 305 w 401"/>
                <a:gd name="T45" fmla="*/ 347 h 357"/>
                <a:gd name="T46" fmla="*/ 320 w 401"/>
                <a:gd name="T47" fmla="*/ 348 h 357"/>
                <a:gd name="T48" fmla="*/ 340 w 401"/>
                <a:gd name="T49" fmla="*/ 332 h 357"/>
                <a:gd name="T50" fmla="*/ 341 w 401"/>
                <a:gd name="T51" fmla="*/ 317 h 357"/>
                <a:gd name="T52" fmla="*/ 177 w 401"/>
                <a:gd name="T53" fmla="*/ 126 h 357"/>
                <a:gd name="T54" fmla="*/ 398 w 401"/>
                <a:gd name="T55" fmla="*/ 46 h 357"/>
                <a:gd name="T56" fmla="*/ 389 w 401"/>
                <a:gd name="T57" fmla="*/ 42 h 357"/>
                <a:gd name="T58" fmla="*/ 369 w 401"/>
                <a:gd name="T59" fmla="*/ 72 h 357"/>
                <a:gd name="T60" fmla="*/ 331 w 401"/>
                <a:gd name="T61" fmla="*/ 80 h 357"/>
                <a:gd name="T62" fmla="*/ 320 w 401"/>
                <a:gd name="T63" fmla="*/ 45 h 357"/>
                <a:gd name="T64" fmla="*/ 338 w 401"/>
                <a:gd name="T65" fmla="*/ 13 h 357"/>
                <a:gd name="T66" fmla="*/ 330 w 401"/>
                <a:gd name="T67" fmla="*/ 6 h 357"/>
                <a:gd name="T68" fmla="*/ 274 w 401"/>
                <a:gd name="T69" fmla="*/ 51 h 357"/>
                <a:gd name="T70" fmla="*/ 257 w 401"/>
                <a:gd name="T71" fmla="*/ 121 h 357"/>
                <a:gd name="T72" fmla="*/ 230 w 401"/>
                <a:gd name="T73" fmla="*/ 149 h 357"/>
                <a:gd name="T74" fmla="*/ 257 w 401"/>
                <a:gd name="T75" fmla="*/ 181 h 357"/>
                <a:gd name="T76" fmla="*/ 290 w 401"/>
                <a:gd name="T77" fmla="*/ 149 h 357"/>
                <a:gd name="T78" fmla="*/ 330 w 401"/>
                <a:gd name="T79" fmla="*/ 137 h 357"/>
                <a:gd name="T80" fmla="*/ 391 w 401"/>
                <a:gd name="T81" fmla="*/ 112 h 357"/>
                <a:gd name="T82" fmla="*/ 398 w 401"/>
                <a:gd name="T83" fmla="*/ 46 h 357"/>
                <a:gd name="T84" fmla="*/ 55 w 401"/>
                <a:gd name="T85" fmla="*/ 319 h 357"/>
                <a:gd name="T86" fmla="*/ 55 w 401"/>
                <a:gd name="T87" fmla="*/ 334 h 357"/>
                <a:gd name="T88" fmla="*/ 74 w 401"/>
                <a:gd name="T89" fmla="*/ 353 h 357"/>
                <a:gd name="T90" fmla="*/ 89 w 401"/>
                <a:gd name="T91" fmla="*/ 351 h 357"/>
                <a:gd name="T92" fmla="*/ 187 w 401"/>
                <a:gd name="T93" fmla="*/ 254 h 357"/>
                <a:gd name="T94" fmla="*/ 157 w 401"/>
                <a:gd name="T95" fmla="*/ 220 h 357"/>
                <a:gd name="T96" fmla="*/ 55 w 401"/>
                <a:gd name="T97" fmla="*/ 319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401" h="357">
                  <a:moveTo>
                    <a:pt x="62" y="116"/>
                  </a:moveTo>
                  <a:cubicBezTo>
                    <a:pt x="81" y="101"/>
                    <a:pt x="97" y="111"/>
                    <a:pt x="117" y="135"/>
                  </a:cubicBezTo>
                  <a:cubicBezTo>
                    <a:pt x="120" y="138"/>
                    <a:pt x="123" y="135"/>
                    <a:pt x="124" y="133"/>
                  </a:cubicBezTo>
                  <a:cubicBezTo>
                    <a:pt x="126" y="132"/>
                    <a:pt x="154" y="107"/>
                    <a:pt x="155" y="106"/>
                  </a:cubicBezTo>
                  <a:cubicBezTo>
                    <a:pt x="156" y="105"/>
                    <a:pt x="158" y="102"/>
                    <a:pt x="156" y="100"/>
                  </a:cubicBezTo>
                  <a:cubicBezTo>
                    <a:pt x="154" y="98"/>
                    <a:pt x="146" y="88"/>
                    <a:pt x="141" y="81"/>
                  </a:cubicBezTo>
                  <a:cubicBezTo>
                    <a:pt x="105" y="34"/>
                    <a:pt x="240" y="2"/>
                    <a:pt x="219" y="1"/>
                  </a:cubicBezTo>
                  <a:cubicBezTo>
                    <a:pt x="208" y="1"/>
                    <a:pt x="166" y="0"/>
                    <a:pt x="160" y="1"/>
                  </a:cubicBezTo>
                  <a:cubicBezTo>
                    <a:pt x="134" y="4"/>
                    <a:pt x="102" y="28"/>
                    <a:pt x="86" y="39"/>
                  </a:cubicBezTo>
                  <a:cubicBezTo>
                    <a:pt x="64" y="53"/>
                    <a:pt x="57" y="62"/>
                    <a:pt x="55" y="63"/>
                  </a:cubicBezTo>
                  <a:cubicBezTo>
                    <a:pt x="49" y="68"/>
                    <a:pt x="54" y="80"/>
                    <a:pt x="43" y="90"/>
                  </a:cubicBezTo>
                  <a:cubicBezTo>
                    <a:pt x="32" y="100"/>
                    <a:pt x="25" y="92"/>
                    <a:pt x="18" y="98"/>
                  </a:cubicBezTo>
                  <a:cubicBezTo>
                    <a:pt x="15" y="101"/>
                    <a:pt x="5" y="108"/>
                    <a:pt x="3" y="110"/>
                  </a:cubicBezTo>
                  <a:cubicBezTo>
                    <a:pt x="0" y="113"/>
                    <a:pt x="0" y="117"/>
                    <a:pt x="2" y="120"/>
                  </a:cubicBezTo>
                  <a:cubicBezTo>
                    <a:pt x="2" y="120"/>
                    <a:pt x="28" y="148"/>
                    <a:pt x="30" y="150"/>
                  </a:cubicBezTo>
                  <a:cubicBezTo>
                    <a:pt x="32" y="153"/>
                    <a:pt x="38" y="155"/>
                    <a:pt x="41" y="152"/>
                  </a:cubicBezTo>
                  <a:cubicBezTo>
                    <a:pt x="45" y="149"/>
                    <a:pt x="54" y="141"/>
                    <a:pt x="55" y="139"/>
                  </a:cubicBezTo>
                  <a:cubicBezTo>
                    <a:pt x="57" y="138"/>
                    <a:pt x="54" y="122"/>
                    <a:pt x="62" y="116"/>
                  </a:cubicBezTo>
                  <a:close/>
                  <a:moveTo>
                    <a:pt x="177" y="126"/>
                  </a:moveTo>
                  <a:cubicBezTo>
                    <a:pt x="174" y="123"/>
                    <a:pt x="171" y="123"/>
                    <a:pt x="169" y="125"/>
                  </a:cubicBezTo>
                  <a:cubicBezTo>
                    <a:pt x="140" y="150"/>
                    <a:pt x="140" y="150"/>
                    <a:pt x="140" y="150"/>
                  </a:cubicBezTo>
                  <a:cubicBezTo>
                    <a:pt x="138" y="152"/>
                    <a:pt x="137" y="156"/>
                    <a:pt x="139" y="158"/>
                  </a:cubicBezTo>
                  <a:cubicBezTo>
                    <a:pt x="305" y="347"/>
                    <a:pt x="305" y="347"/>
                    <a:pt x="305" y="347"/>
                  </a:cubicBezTo>
                  <a:cubicBezTo>
                    <a:pt x="309" y="352"/>
                    <a:pt x="316" y="352"/>
                    <a:pt x="320" y="348"/>
                  </a:cubicBezTo>
                  <a:cubicBezTo>
                    <a:pt x="340" y="332"/>
                    <a:pt x="340" y="332"/>
                    <a:pt x="340" y="332"/>
                  </a:cubicBezTo>
                  <a:cubicBezTo>
                    <a:pt x="344" y="328"/>
                    <a:pt x="345" y="321"/>
                    <a:pt x="341" y="317"/>
                  </a:cubicBezTo>
                  <a:lnTo>
                    <a:pt x="177" y="126"/>
                  </a:lnTo>
                  <a:close/>
                  <a:moveTo>
                    <a:pt x="398" y="46"/>
                  </a:moveTo>
                  <a:cubicBezTo>
                    <a:pt x="396" y="36"/>
                    <a:pt x="391" y="38"/>
                    <a:pt x="389" y="42"/>
                  </a:cubicBezTo>
                  <a:cubicBezTo>
                    <a:pt x="386" y="46"/>
                    <a:pt x="374" y="64"/>
                    <a:pt x="369" y="72"/>
                  </a:cubicBezTo>
                  <a:cubicBezTo>
                    <a:pt x="364" y="80"/>
                    <a:pt x="353" y="96"/>
                    <a:pt x="331" y="80"/>
                  </a:cubicBezTo>
                  <a:cubicBezTo>
                    <a:pt x="308" y="64"/>
                    <a:pt x="316" y="53"/>
                    <a:pt x="320" y="45"/>
                  </a:cubicBezTo>
                  <a:cubicBezTo>
                    <a:pt x="324" y="38"/>
                    <a:pt x="336" y="16"/>
                    <a:pt x="338" y="13"/>
                  </a:cubicBezTo>
                  <a:cubicBezTo>
                    <a:pt x="340" y="11"/>
                    <a:pt x="338" y="3"/>
                    <a:pt x="330" y="6"/>
                  </a:cubicBezTo>
                  <a:cubicBezTo>
                    <a:pt x="323" y="9"/>
                    <a:pt x="280" y="27"/>
                    <a:pt x="274" y="51"/>
                  </a:cubicBezTo>
                  <a:cubicBezTo>
                    <a:pt x="268" y="76"/>
                    <a:pt x="279" y="99"/>
                    <a:pt x="257" y="121"/>
                  </a:cubicBezTo>
                  <a:cubicBezTo>
                    <a:pt x="230" y="149"/>
                    <a:pt x="230" y="149"/>
                    <a:pt x="230" y="149"/>
                  </a:cubicBezTo>
                  <a:cubicBezTo>
                    <a:pt x="257" y="181"/>
                    <a:pt x="257" y="181"/>
                    <a:pt x="257" y="181"/>
                  </a:cubicBezTo>
                  <a:cubicBezTo>
                    <a:pt x="290" y="149"/>
                    <a:pt x="290" y="149"/>
                    <a:pt x="290" y="149"/>
                  </a:cubicBezTo>
                  <a:cubicBezTo>
                    <a:pt x="298" y="141"/>
                    <a:pt x="315" y="134"/>
                    <a:pt x="330" y="137"/>
                  </a:cubicBezTo>
                  <a:cubicBezTo>
                    <a:pt x="363" y="144"/>
                    <a:pt x="381" y="132"/>
                    <a:pt x="391" y="112"/>
                  </a:cubicBezTo>
                  <a:cubicBezTo>
                    <a:pt x="401" y="94"/>
                    <a:pt x="399" y="56"/>
                    <a:pt x="398" y="46"/>
                  </a:cubicBezTo>
                  <a:close/>
                  <a:moveTo>
                    <a:pt x="55" y="319"/>
                  </a:moveTo>
                  <a:cubicBezTo>
                    <a:pt x="50" y="323"/>
                    <a:pt x="50" y="330"/>
                    <a:pt x="55" y="334"/>
                  </a:cubicBezTo>
                  <a:cubicBezTo>
                    <a:pt x="74" y="353"/>
                    <a:pt x="74" y="353"/>
                    <a:pt x="74" y="353"/>
                  </a:cubicBezTo>
                  <a:cubicBezTo>
                    <a:pt x="78" y="357"/>
                    <a:pt x="84" y="355"/>
                    <a:pt x="89" y="351"/>
                  </a:cubicBezTo>
                  <a:cubicBezTo>
                    <a:pt x="187" y="254"/>
                    <a:pt x="187" y="254"/>
                    <a:pt x="187" y="254"/>
                  </a:cubicBezTo>
                  <a:cubicBezTo>
                    <a:pt x="157" y="220"/>
                    <a:pt x="157" y="220"/>
                    <a:pt x="157" y="220"/>
                  </a:cubicBezTo>
                  <a:lnTo>
                    <a:pt x="55" y="31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  <p:sp>
        <p:nvSpPr>
          <p:cNvPr id="56" name="išľíďè">
            <a:extLst>
              <a:ext uri="{FF2B5EF4-FFF2-40B4-BE49-F238E27FC236}">
                <a16:creationId xmlns:a16="http://schemas.microsoft.com/office/drawing/2014/main" id="{BC208B3F-6936-4458-B574-BAF508A87906}"/>
              </a:ext>
            </a:extLst>
          </p:cNvPr>
          <p:cNvSpPr/>
          <p:nvPr/>
        </p:nvSpPr>
        <p:spPr bwMode="auto">
          <a:xfrm>
            <a:off x="1101872" y="2698917"/>
            <a:ext cx="2536640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rIns="90000" anchor="t" anchorCtr="0">
            <a:noAutofit/>
          </a:bodyPr>
          <a:lstStyle/>
          <a:p>
            <a:pPr defTabSz="913742">
              <a:lnSpc>
                <a:spcPct val="120000"/>
              </a:lnSpc>
              <a:spcBef>
                <a:spcPct val="0"/>
              </a:spcBef>
              <a:defRPr/>
            </a:pPr>
            <a:r>
              <a:rPr lang="ar-KW" altLang="zh-CN" sz="1200" dirty="0">
                <a:solidFill>
                  <a:schemeClr val="bg2">
                    <a:lumMod val="1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نص للكتابة</a:t>
            </a:r>
            <a:endParaRPr lang="zh-CN" altLang="en-US" sz="1200" dirty="0">
              <a:solidFill>
                <a:schemeClr val="bg2">
                  <a:lumMod val="10000"/>
                </a:schemeClr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57" name="iSlíďè">
            <a:extLst>
              <a:ext uri="{FF2B5EF4-FFF2-40B4-BE49-F238E27FC236}">
                <a16:creationId xmlns:a16="http://schemas.microsoft.com/office/drawing/2014/main" id="{FCD48146-DF43-4202-94BF-57433831B5BE}"/>
              </a:ext>
            </a:extLst>
          </p:cNvPr>
          <p:cNvSpPr txBox="1"/>
          <p:nvPr/>
        </p:nvSpPr>
        <p:spPr bwMode="auto">
          <a:xfrm>
            <a:off x="1130032" y="2347721"/>
            <a:ext cx="1438709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rIns="90000">
            <a:normAutofit lnSpcReduction="10000"/>
          </a:bodyPr>
          <a:lstStyle/>
          <a:p>
            <a:pPr defTabSz="913742">
              <a:spcBef>
                <a:spcPct val="0"/>
              </a:spcBef>
              <a:defRPr/>
            </a:pPr>
            <a:r>
              <a:rPr lang="ar-KW" altLang="zh-CN" b="1" dirty="0">
                <a:solidFill>
                  <a:schemeClr val="bg2">
                    <a:lumMod val="1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عنوان</a:t>
            </a:r>
            <a:endParaRPr lang="zh-CN" altLang="en-US" b="1" dirty="0">
              <a:solidFill>
                <a:schemeClr val="bg2">
                  <a:lumMod val="10000"/>
                </a:schemeClr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58" name="išľíďè">
            <a:extLst>
              <a:ext uri="{FF2B5EF4-FFF2-40B4-BE49-F238E27FC236}">
                <a16:creationId xmlns:a16="http://schemas.microsoft.com/office/drawing/2014/main" id="{11BB0257-AB7B-4350-9193-3004A7430563}"/>
              </a:ext>
            </a:extLst>
          </p:cNvPr>
          <p:cNvSpPr/>
          <p:nvPr/>
        </p:nvSpPr>
        <p:spPr bwMode="auto">
          <a:xfrm>
            <a:off x="1101872" y="4079345"/>
            <a:ext cx="2536640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rIns="90000" anchor="t" anchorCtr="0">
            <a:noAutofit/>
          </a:bodyPr>
          <a:lstStyle/>
          <a:p>
            <a:pPr defTabSz="913742">
              <a:lnSpc>
                <a:spcPct val="120000"/>
              </a:lnSpc>
              <a:spcBef>
                <a:spcPct val="0"/>
              </a:spcBef>
              <a:defRPr/>
            </a:pPr>
            <a:r>
              <a:rPr lang="ar-KW" altLang="zh-CN" sz="1200" dirty="0">
                <a:solidFill>
                  <a:schemeClr val="bg2">
                    <a:lumMod val="1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نص للكتابة</a:t>
            </a:r>
            <a:endParaRPr lang="zh-CN" altLang="en-US" sz="1200" dirty="0">
              <a:solidFill>
                <a:schemeClr val="bg2">
                  <a:lumMod val="10000"/>
                </a:schemeClr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59" name="iSlíďè">
            <a:extLst>
              <a:ext uri="{FF2B5EF4-FFF2-40B4-BE49-F238E27FC236}">
                <a16:creationId xmlns:a16="http://schemas.microsoft.com/office/drawing/2014/main" id="{06458193-A689-495C-8D55-AB918774FD93}"/>
              </a:ext>
            </a:extLst>
          </p:cNvPr>
          <p:cNvSpPr txBox="1"/>
          <p:nvPr/>
        </p:nvSpPr>
        <p:spPr bwMode="auto">
          <a:xfrm>
            <a:off x="1130032" y="3763103"/>
            <a:ext cx="1438709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rIns="90000">
            <a:normAutofit lnSpcReduction="10000"/>
          </a:bodyPr>
          <a:lstStyle/>
          <a:p>
            <a:pPr defTabSz="913742">
              <a:spcBef>
                <a:spcPct val="0"/>
              </a:spcBef>
              <a:defRPr/>
            </a:pPr>
            <a:r>
              <a:rPr lang="ar-KW" altLang="zh-CN" b="1" dirty="0">
                <a:solidFill>
                  <a:schemeClr val="bg2">
                    <a:lumMod val="1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عنوان</a:t>
            </a:r>
            <a:endParaRPr lang="zh-CN" altLang="en-US" b="1" dirty="0">
              <a:solidFill>
                <a:schemeClr val="bg2">
                  <a:lumMod val="10000"/>
                </a:schemeClr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60" name="išľíďè">
            <a:extLst>
              <a:ext uri="{FF2B5EF4-FFF2-40B4-BE49-F238E27FC236}">
                <a16:creationId xmlns:a16="http://schemas.microsoft.com/office/drawing/2014/main" id="{6DD04554-D22D-41FE-8EE5-AAE2F6339611}"/>
              </a:ext>
            </a:extLst>
          </p:cNvPr>
          <p:cNvSpPr/>
          <p:nvPr/>
        </p:nvSpPr>
        <p:spPr bwMode="auto">
          <a:xfrm>
            <a:off x="8688909" y="2877252"/>
            <a:ext cx="2536640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rIns="90000" anchor="t" anchorCtr="0">
            <a:noAutofit/>
          </a:bodyPr>
          <a:lstStyle/>
          <a:p>
            <a:pPr defTabSz="913742">
              <a:lnSpc>
                <a:spcPct val="120000"/>
              </a:lnSpc>
              <a:spcBef>
                <a:spcPct val="0"/>
              </a:spcBef>
              <a:defRPr/>
            </a:pPr>
            <a:r>
              <a:rPr lang="ar-KW" altLang="zh-CN" sz="1200" dirty="0">
                <a:solidFill>
                  <a:schemeClr val="bg2">
                    <a:lumMod val="1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نص للكتابة</a:t>
            </a:r>
            <a:endParaRPr lang="zh-CN" altLang="en-US" sz="1200" dirty="0">
              <a:solidFill>
                <a:schemeClr val="bg2">
                  <a:lumMod val="10000"/>
                </a:schemeClr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61" name="iSlíďè">
            <a:extLst>
              <a:ext uri="{FF2B5EF4-FFF2-40B4-BE49-F238E27FC236}">
                <a16:creationId xmlns:a16="http://schemas.microsoft.com/office/drawing/2014/main" id="{78667BF5-E1FB-44CA-96B2-E8E78E496CE9}"/>
              </a:ext>
            </a:extLst>
          </p:cNvPr>
          <p:cNvSpPr txBox="1"/>
          <p:nvPr/>
        </p:nvSpPr>
        <p:spPr bwMode="auto">
          <a:xfrm>
            <a:off x="8717070" y="2526055"/>
            <a:ext cx="1438709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rIns="90000">
            <a:normAutofit lnSpcReduction="10000"/>
          </a:bodyPr>
          <a:lstStyle/>
          <a:p>
            <a:pPr defTabSz="913742">
              <a:spcBef>
                <a:spcPct val="0"/>
              </a:spcBef>
              <a:defRPr/>
            </a:pPr>
            <a:r>
              <a:rPr lang="ar-KW" altLang="zh-CN" b="1" dirty="0">
                <a:solidFill>
                  <a:schemeClr val="bg2">
                    <a:lumMod val="1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عنوان</a:t>
            </a:r>
            <a:endParaRPr lang="zh-CN" altLang="en-US" b="1" dirty="0">
              <a:solidFill>
                <a:schemeClr val="bg2">
                  <a:lumMod val="10000"/>
                </a:schemeClr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62" name="išľíďè">
            <a:extLst>
              <a:ext uri="{FF2B5EF4-FFF2-40B4-BE49-F238E27FC236}">
                <a16:creationId xmlns:a16="http://schemas.microsoft.com/office/drawing/2014/main" id="{2901AB0A-4F0E-4FEB-B604-352E85355370}"/>
              </a:ext>
            </a:extLst>
          </p:cNvPr>
          <p:cNvSpPr/>
          <p:nvPr/>
        </p:nvSpPr>
        <p:spPr bwMode="auto">
          <a:xfrm>
            <a:off x="8688909" y="4257678"/>
            <a:ext cx="2536640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rIns="90000" anchor="t" anchorCtr="0">
            <a:noAutofit/>
          </a:bodyPr>
          <a:lstStyle/>
          <a:p>
            <a:pPr defTabSz="913742">
              <a:lnSpc>
                <a:spcPct val="120000"/>
              </a:lnSpc>
              <a:spcBef>
                <a:spcPct val="0"/>
              </a:spcBef>
              <a:defRPr/>
            </a:pPr>
            <a:r>
              <a:rPr lang="ar-KW" altLang="zh-CN" sz="1200" dirty="0">
                <a:solidFill>
                  <a:schemeClr val="bg2">
                    <a:lumMod val="1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نص للكتابة</a:t>
            </a:r>
            <a:endParaRPr lang="zh-CN" altLang="en-US" sz="1200" dirty="0">
              <a:solidFill>
                <a:schemeClr val="bg2">
                  <a:lumMod val="10000"/>
                </a:schemeClr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63" name="iSlíďè">
            <a:extLst>
              <a:ext uri="{FF2B5EF4-FFF2-40B4-BE49-F238E27FC236}">
                <a16:creationId xmlns:a16="http://schemas.microsoft.com/office/drawing/2014/main" id="{42921140-A43B-4656-BEC6-39DEFBF0DA33}"/>
              </a:ext>
            </a:extLst>
          </p:cNvPr>
          <p:cNvSpPr txBox="1"/>
          <p:nvPr/>
        </p:nvSpPr>
        <p:spPr bwMode="auto">
          <a:xfrm>
            <a:off x="8717070" y="3941438"/>
            <a:ext cx="1438709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rIns="90000">
            <a:normAutofit lnSpcReduction="10000"/>
          </a:bodyPr>
          <a:lstStyle/>
          <a:p>
            <a:pPr defTabSz="913742">
              <a:spcBef>
                <a:spcPct val="0"/>
              </a:spcBef>
              <a:defRPr/>
            </a:pPr>
            <a:r>
              <a:rPr lang="ar-KW" altLang="zh-CN" b="1" dirty="0">
                <a:solidFill>
                  <a:schemeClr val="bg2">
                    <a:lumMod val="1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عنوان</a:t>
            </a:r>
            <a:endParaRPr lang="zh-CN" altLang="en-US" b="1" dirty="0">
              <a:solidFill>
                <a:schemeClr val="bg2">
                  <a:lumMod val="10000"/>
                </a:schemeClr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grpSp>
        <p:nvGrpSpPr>
          <p:cNvPr id="64" name="组合 5">
            <a:extLst>
              <a:ext uri="{FF2B5EF4-FFF2-40B4-BE49-F238E27FC236}">
                <a16:creationId xmlns:a16="http://schemas.microsoft.com/office/drawing/2014/main" id="{2AAD4CD0-CB04-428D-B1F1-58AF3EA8E0C2}"/>
              </a:ext>
            </a:extLst>
          </p:cNvPr>
          <p:cNvGrpSpPr>
            <a:grpSpLocks/>
          </p:cNvGrpSpPr>
          <p:nvPr/>
        </p:nvGrpSpPr>
        <p:grpSpPr bwMode="auto">
          <a:xfrm>
            <a:off x="7938" y="250825"/>
            <a:ext cx="5093093" cy="998855"/>
            <a:chOff x="13" y="395"/>
            <a:chExt cx="8020" cy="1573"/>
          </a:xfrm>
        </p:grpSpPr>
        <p:cxnSp>
          <p:nvCxnSpPr>
            <p:cNvPr id="65" name="直接连接符 64">
              <a:extLst>
                <a:ext uri="{FF2B5EF4-FFF2-40B4-BE49-F238E27FC236}">
                  <a16:creationId xmlns:a16="http://schemas.microsoft.com/office/drawing/2014/main" id="{4989A90A-234B-49DB-B12C-472C39DDE6DC}"/>
                </a:ext>
              </a:extLst>
            </p:cNvPr>
            <p:cNvCxnSpPr>
              <a:cxnSpLocks/>
            </p:cNvCxnSpPr>
            <p:nvPr/>
          </p:nvCxnSpPr>
          <p:spPr>
            <a:xfrm>
              <a:off x="13" y="1250"/>
              <a:ext cx="6681" cy="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菱形 65">
              <a:extLst>
                <a:ext uri="{FF2B5EF4-FFF2-40B4-BE49-F238E27FC236}">
                  <a16:creationId xmlns:a16="http://schemas.microsoft.com/office/drawing/2014/main" id="{1DD439D2-2C35-4E38-8481-C6816825A6BD}"/>
                </a:ext>
              </a:extLst>
            </p:cNvPr>
            <p:cNvSpPr/>
            <p:nvPr/>
          </p:nvSpPr>
          <p:spPr>
            <a:xfrm>
              <a:off x="6593" y="528"/>
              <a:ext cx="1440" cy="144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noProof="1"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67" name="文本框 9">
              <a:extLst>
                <a:ext uri="{FF2B5EF4-FFF2-40B4-BE49-F238E27FC236}">
                  <a16:creationId xmlns:a16="http://schemas.microsoft.com/office/drawing/2014/main" id="{153FA1E1-8E27-4E05-83FB-86AB73D747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9" y="395"/>
              <a:ext cx="5498" cy="7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dist"/>
              <a:r>
                <a:rPr lang="ar-KW" altLang="zh-CN" sz="2400" dirty="0">
                  <a:solidFill>
                    <a:schemeClr val="accent1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عنوان</a:t>
              </a:r>
              <a:endParaRPr lang="zh-CN" altLang="en-US" sz="2400" dirty="0">
                <a:solidFill>
                  <a:schemeClr val="accent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6145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500"/>
                            </p:stCondLst>
                            <p:childTnLst>
                              <p:par>
                                <p:cTn id="7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>
            <a:extLst>
              <a:ext uri="{FF2B5EF4-FFF2-40B4-BE49-F238E27FC236}">
                <a16:creationId xmlns:a16="http://schemas.microsoft.com/office/drawing/2014/main" id="{31CC89F8-88B2-4E83-9940-17D4560C8827}"/>
              </a:ext>
            </a:extLst>
          </p:cNvPr>
          <p:cNvGrpSpPr/>
          <p:nvPr/>
        </p:nvGrpSpPr>
        <p:grpSpPr>
          <a:xfrm>
            <a:off x="1015354" y="2222399"/>
            <a:ext cx="10166225" cy="3167579"/>
            <a:chOff x="234130" y="1197909"/>
            <a:chExt cx="8690251" cy="2707698"/>
          </a:xfrm>
        </p:grpSpPr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33D5B323-F646-4E11-88B0-8AEACA1A29DD}"/>
                </a:ext>
              </a:extLst>
            </p:cNvPr>
            <p:cNvSpPr/>
            <p:nvPr/>
          </p:nvSpPr>
          <p:spPr>
            <a:xfrm>
              <a:off x="426816" y="3469038"/>
              <a:ext cx="2275977" cy="43656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457154" rtl="0" eaLnBrk="1" fontAlgn="auto" latinLnBrk="0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altLang="zh-CN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نص للكتابة و يمكن تغيير الصور بصور أخرى من اختيارك</a:t>
              </a:r>
              <a:endPara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AFFACF48-5A76-4049-90D4-BD42FED92C26}"/>
                </a:ext>
              </a:extLst>
            </p:cNvPr>
            <p:cNvSpPr/>
            <p:nvPr/>
          </p:nvSpPr>
          <p:spPr>
            <a:xfrm>
              <a:off x="3414713" y="3469038"/>
              <a:ext cx="2275977" cy="43656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457154" rtl="0" eaLnBrk="1" fontAlgn="auto" latinLnBrk="0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altLang="zh-CN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cs typeface="Arial" panose="020B0604020202020204" pitchFamily="34" charset="0"/>
                  <a:sym typeface="Source Han Serif SC" panose="02020400000000000000" pitchFamily="18" charset="-122"/>
                </a:rPr>
                <a:t>نص للكتابة و يمكن تغيير الصور بصور أخرى من اختيارك</a:t>
              </a:r>
              <a:endPara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cs typeface="+mn-cs"/>
                <a:sym typeface="Source Han Serif SC" panose="02020400000000000000" pitchFamily="18" charset="-122"/>
              </a:endParaRPr>
            </a:p>
          </p:txBody>
        </p:sp>
        <p:sp>
          <p:nvSpPr>
            <p:cNvPr id="14" name="椭圆 13">
              <a:extLst>
                <a:ext uri="{FF2B5EF4-FFF2-40B4-BE49-F238E27FC236}">
                  <a16:creationId xmlns:a16="http://schemas.microsoft.com/office/drawing/2014/main" id="{BBF8B878-6CCD-447E-A270-61A96F0A95A9}"/>
                </a:ext>
              </a:extLst>
            </p:cNvPr>
            <p:cNvSpPr/>
            <p:nvPr/>
          </p:nvSpPr>
          <p:spPr>
            <a:xfrm>
              <a:off x="484796" y="2897759"/>
              <a:ext cx="349697" cy="34969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1</a:t>
              </a:r>
              <a:endPara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15" name="文本框 14">
              <a:extLst>
                <a:ext uri="{FF2B5EF4-FFF2-40B4-BE49-F238E27FC236}">
                  <a16:creationId xmlns:a16="http://schemas.microsoft.com/office/drawing/2014/main" id="{9E552DE6-1DCB-48CB-A73B-06D43C84C902}"/>
                </a:ext>
              </a:extLst>
            </p:cNvPr>
            <p:cNvSpPr txBox="1"/>
            <p:nvPr/>
          </p:nvSpPr>
          <p:spPr>
            <a:xfrm>
              <a:off x="868187" y="2816102"/>
              <a:ext cx="778589" cy="4472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عنوان</a:t>
              </a:r>
              <a:endPara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16" name="椭圆 15">
              <a:extLst>
                <a:ext uri="{FF2B5EF4-FFF2-40B4-BE49-F238E27FC236}">
                  <a16:creationId xmlns:a16="http://schemas.microsoft.com/office/drawing/2014/main" id="{EF606743-B3AB-4E14-9D11-7CE4D410DD8B}"/>
                </a:ext>
              </a:extLst>
            </p:cNvPr>
            <p:cNvSpPr/>
            <p:nvPr/>
          </p:nvSpPr>
          <p:spPr>
            <a:xfrm>
              <a:off x="3472694" y="2897759"/>
              <a:ext cx="349697" cy="34969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2</a:t>
              </a:r>
              <a:endPara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17" name="文本框 16">
              <a:extLst>
                <a:ext uri="{FF2B5EF4-FFF2-40B4-BE49-F238E27FC236}">
                  <a16:creationId xmlns:a16="http://schemas.microsoft.com/office/drawing/2014/main" id="{38011264-374A-447F-91A1-1C8C1EEC430E}"/>
                </a:ext>
              </a:extLst>
            </p:cNvPr>
            <p:cNvSpPr txBox="1"/>
            <p:nvPr/>
          </p:nvSpPr>
          <p:spPr>
            <a:xfrm>
              <a:off x="3856085" y="2816102"/>
              <a:ext cx="778589" cy="4472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عنوان</a:t>
              </a:r>
              <a:endPara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18" name="椭圆 17">
              <a:extLst>
                <a:ext uri="{FF2B5EF4-FFF2-40B4-BE49-F238E27FC236}">
                  <a16:creationId xmlns:a16="http://schemas.microsoft.com/office/drawing/2014/main" id="{0049ACF0-BB05-4669-AFB8-EE79C266941E}"/>
                </a:ext>
              </a:extLst>
            </p:cNvPr>
            <p:cNvSpPr/>
            <p:nvPr/>
          </p:nvSpPr>
          <p:spPr>
            <a:xfrm>
              <a:off x="6402611" y="2897759"/>
              <a:ext cx="349697" cy="34969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3</a:t>
              </a:r>
              <a:endPara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19" name="文本框 18">
              <a:extLst>
                <a:ext uri="{FF2B5EF4-FFF2-40B4-BE49-F238E27FC236}">
                  <a16:creationId xmlns:a16="http://schemas.microsoft.com/office/drawing/2014/main" id="{A2771F23-2EAB-4A94-BDD1-7D24ADD2EE93}"/>
                </a:ext>
              </a:extLst>
            </p:cNvPr>
            <p:cNvSpPr txBox="1"/>
            <p:nvPr/>
          </p:nvSpPr>
          <p:spPr>
            <a:xfrm>
              <a:off x="6786002" y="2816102"/>
              <a:ext cx="778589" cy="44725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altLang="zh-CN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عنوان</a:t>
              </a:r>
              <a:endPara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EFD006BE-E8AC-4C0A-89D5-FDBBCBCDC94E}"/>
                </a:ext>
              </a:extLst>
            </p:cNvPr>
            <p:cNvSpPr/>
            <p:nvPr/>
          </p:nvSpPr>
          <p:spPr>
            <a:xfrm>
              <a:off x="6344630" y="3469038"/>
              <a:ext cx="2275977" cy="43656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457154" rtl="0" eaLnBrk="1" fontAlgn="auto" latinLnBrk="0" hangingPunct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altLang="zh-CN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>
                      <a:lumMod val="50000"/>
                    </a:prstClr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نص للكتابة و يمكن تغيير الصور بصور أخرى من اختيارك</a:t>
              </a:r>
              <a:endPara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21" name="矩形 20">
              <a:extLst>
                <a:ext uri="{FF2B5EF4-FFF2-40B4-BE49-F238E27FC236}">
                  <a16:creationId xmlns:a16="http://schemas.microsoft.com/office/drawing/2014/main" id="{01437480-A951-432B-B3CC-6AF126E81525}"/>
                </a:ext>
              </a:extLst>
            </p:cNvPr>
            <p:cNvSpPr/>
            <p:nvPr/>
          </p:nvSpPr>
          <p:spPr>
            <a:xfrm>
              <a:off x="234130" y="1197910"/>
              <a:ext cx="2772436" cy="1503055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ctr"/>
            </a:blip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22" name="矩形 21">
              <a:extLst>
                <a:ext uri="{FF2B5EF4-FFF2-40B4-BE49-F238E27FC236}">
                  <a16:creationId xmlns:a16="http://schemas.microsoft.com/office/drawing/2014/main" id="{D2A109CA-6B81-4C9C-94D7-8AB3FF8CE6EA}"/>
                </a:ext>
              </a:extLst>
            </p:cNvPr>
            <p:cNvSpPr/>
            <p:nvPr/>
          </p:nvSpPr>
          <p:spPr>
            <a:xfrm>
              <a:off x="3222029" y="1197909"/>
              <a:ext cx="2772436" cy="1503055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ctr"/>
            </a:blip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23" name="矩形 22">
              <a:extLst>
                <a:ext uri="{FF2B5EF4-FFF2-40B4-BE49-F238E27FC236}">
                  <a16:creationId xmlns:a16="http://schemas.microsoft.com/office/drawing/2014/main" id="{C4716DB8-6F52-4723-8A65-8FC5EB924C98}"/>
                </a:ext>
              </a:extLst>
            </p:cNvPr>
            <p:cNvSpPr/>
            <p:nvPr/>
          </p:nvSpPr>
          <p:spPr>
            <a:xfrm>
              <a:off x="6151945" y="1197909"/>
              <a:ext cx="2772436" cy="1503055"/>
            </a:xfrm>
            <a:prstGeom prst="rect">
              <a:avLst/>
            </a:prstGeom>
            <a:blipFill dpi="0" rotWithShape="1">
              <a:blip r:embed="rId3"/>
              <a:srcRect/>
              <a:tile tx="0" ty="0" sx="100000" sy="100000" flip="none" algn="ctr"/>
            </a:blip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24" name="组合 5">
            <a:extLst>
              <a:ext uri="{FF2B5EF4-FFF2-40B4-BE49-F238E27FC236}">
                <a16:creationId xmlns:a16="http://schemas.microsoft.com/office/drawing/2014/main" id="{D65FEADB-2037-4429-BB53-106CF92C70A1}"/>
              </a:ext>
            </a:extLst>
          </p:cNvPr>
          <p:cNvGrpSpPr>
            <a:grpSpLocks/>
          </p:cNvGrpSpPr>
          <p:nvPr/>
        </p:nvGrpSpPr>
        <p:grpSpPr bwMode="auto">
          <a:xfrm>
            <a:off x="7938" y="250825"/>
            <a:ext cx="5093093" cy="998855"/>
            <a:chOff x="13" y="395"/>
            <a:chExt cx="8020" cy="1573"/>
          </a:xfrm>
        </p:grpSpPr>
        <p:cxnSp>
          <p:nvCxnSpPr>
            <p:cNvPr id="25" name="直接连接符 24">
              <a:extLst>
                <a:ext uri="{FF2B5EF4-FFF2-40B4-BE49-F238E27FC236}">
                  <a16:creationId xmlns:a16="http://schemas.microsoft.com/office/drawing/2014/main" id="{A3464C34-45EB-4772-B857-587903FC1D8E}"/>
                </a:ext>
              </a:extLst>
            </p:cNvPr>
            <p:cNvCxnSpPr>
              <a:cxnSpLocks/>
            </p:cNvCxnSpPr>
            <p:nvPr/>
          </p:nvCxnSpPr>
          <p:spPr>
            <a:xfrm>
              <a:off x="13" y="1250"/>
              <a:ext cx="6681" cy="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菱形 25">
              <a:extLst>
                <a:ext uri="{FF2B5EF4-FFF2-40B4-BE49-F238E27FC236}">
                  <a16:creationId xmlns:a16="http://schemas.microsoft.com/office/drawing/2014/main" id="{B2409A0C-BC44-4395-A997-B80CD9D4DCC7}"/>
                </a:ext>
              </a:extLst>
            </p:cNvPr>
            <p:cNvSpPr/>
            <p:nvPr/>
          </p:nvSpPr>
          <p:spPr>
            <a:xfrm>
              <a:off x="6593" y="528"/>
              <a:ext cx="1440" cy="144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noProof="1"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27" name="文本框 9">
              <a:extLst>
                <a:ext uri="{FF2B5EF4-FFF2-40B4-BE49-F238E27FC236}">
                  <a16:creationId xmlns:a16="http://schemas.microsoft.com/office/drawing/2014/main" id="{652022B1-D5B5-4749-802E-12DEDDAD89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9" y="395"/>
              <a:ext cx="5498" cy="7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dist"/>
              <a:r>
                <a:rPr lang="ar-KW" altLang="zh-CN" sz="2400" dirty="0">
                  <a:solidFill>
                    <a:schemeClr val="accent1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عنوان</a:t>
              </a:r>
              <a:endParaRPr lang="zh-CN" altLang="en-US" sz="2400" dirty="0">
                <a:solidFill>
                  <a:schemeClr val="accent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06738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F43C95DF-2024-49C6-AE64-E20777273894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490" b="14435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" name="组合 1">
            <a:extLst>
              <a:ext uri="{FF2B5EF4-FFF2-40B4-BE49-F238E27FC236}">
                <a16:creationId xmlns:a16="http://schemas.microsoft.com/office/drawing/2014/main" id="{93E8418A-8B27-4573-A41C-333A5A48709B}"/>
              </a:ext>
            </a:extLst>
          </p:cNvPr>
          <p:cNvGrpSpPr/>
          <p:nvPr/>
        </p:nvGrpSpPr>
        <p:grpSpPr>
          <a:xfrm>
            <a:off x="3149089" y="2181323"/>
            <a:ext cx="5893822" cy="2064635"/>
            <a:chOff x="3106717" y="2292159"/>
            <a:chExt cx="5893822" cy="2064635"/>
          </a:xfrm>
        </p:grpSpPr>
        <p:sp>
          <p:nvSpPr>
            <p:cNvPr id="5" name="PA_MH_Entry_1"/>
            <p:cNvSpPr/>
            <p:nvPr>
              <p:custDataLst>
                <p:tags r:id="rId1"/>
              </p:custDataLst>
            </p:nvPr>
          </p:nvSpPr>
          <p:spPr>
            <a:xfrm>
              <a:off x="4601043" y="2776277"/>
              <a:ext cx="4399496" cy="923330"/>
            </a:xfrm>
            <a:custGeom>
              <a:avLst/>
              <a:gdLst>
                <a:gd name="connsiteX0" fmla="*/ 0 w 2520280"/>
                <a:gd name="connsiteY0" fmla="*/ 1584176 h 1872208"/>
                <a:gd name="connsiteX1" fmla="*/ 2520280 w 2520280"/>
                <a:gd name="connsiteY1" fmla="*/ 1584176 h 1872208"/>
                <a:gd name="connsiteX2" fmla="*/ 2520280 w 2520280"/>
                <a:gd name="connsiteY2" fmla="*/ 1872208 h 1872208"/>
                <a:gd name="connsiteX3" fmla="*/ 0 w 2520280"/>
                <a:gd name="connsiteY3" fmla="*/ 1872208 h 1872208"/>
                <a:gd name="connsiteX4" fmla="*/ 0 w 2520280"/>
                <a:gd name="connsiteY4" fmla="*/ 1584176 h 1872208"/>
                <a:gd name="connsiteX5" fmla="*/ 0 w 2520280"/>
                <a:gd name="connsiteY5" fmla="*/ 0 h 1872208"/>
                <a:gd name="connsiteX6" fmla="*/ 2520280 w 2520280"/>
                <a:gd name="connsiteY6" fmla="*/ 0 h 1872208"/>
                <a:gd name="connsiteX7" fmla="*/ 2520280 w 2520280"/>
                <a:gd name="connsiteY7" fmla="*/ 288032 h 1872208"/>
                <a:gd name="connsiteX8" fmla="*/ 0 w 2520280"/>
                <a:gd name="connsiteY8" fmla="*/ 0 h 1872208"/>
                <a:gd name="connsiteX0-1" fmla="*/ 0 w 2520280"/>
                <a:gd name="connsiteY0-2" fmla="*/ 1584176 h 1872208"/>
                <a:gd name="connsiteX1-3" fmla="*/ 2520280 w 2520280"/>
                <a:gd name="connsiteY1-4" fmla="*/ 1584176 h 1872208"/>
                <a:gd name="connsiteX2-5" fmla="*/ 2520280 w 2520280"/>
                <a:gd name="connsiteY2-6" fmla="*/ 1872208 h 1872208"/>
                <a:gd name="connsiteX3-7" fmla="*/ 0 w 2520280"/>
                <a:gd name="connsiteY3-8" fmla="*/ 1872208 h 1872208"/>
                <a:gd name="connsiteX4-9" fmla="*/ 0 w 2520280"/>
                <a:gd name="connsiteY4-10" fmla="*/ 1584176 h 1872208"/>
                <a:gd name="connsiteX5-11" fmla="*/ 0 w 2520280"/>
                <a:gd name="connsiteY5-12" fmla="*/ 0 h 1872208"/>
                <a:gd name="connsiteX6-13" fmla="*/ 2520280 w 2520280"/>
                <a:gd name="connsiteY6-14" fmla="*/ 0 h 1872208"/>
                <a:gd name="connsiteX7-15" fmla="*/ 0 w 2520280"/>
                <a:gd name="connsiteY7-16" fmla="*/ 0 h 1872208"/>
                <a:gd name="connsiteX0-17" fmla="*/ 0 w 2520280"/>
                <a:gd name="connsiteY0-18" fmla="*/ 1872208 h 1872208"/>
                <a:gd name="connsiteX1-19" fmla="*/ 2520280 w 2520280"/>
                <a:gd name="connsiteY1-20" fmla="*/ 1584176 h 1872208"/>
                <a:gd name="connsiteX2-21" fmla="*/ 2520280 w 2520280"/>
                <a:gd name="connsiteY2-22" fmla="*/ 1872208 h 1872208"/>
                <a:gd name="connsiteX3-23" fmla="*/ 0 w 2520280"/>
                <a:gd name="connsiteY3-24" fmla="*/ 1872208 h 1872208"/>
                <a:gd name="connsiteX4-25" fmla="*/ 0 w 2520280"/>
                <a:gd name="connsiteY4-26" fmla="*/ 0 h 1872208"/>
                <a:gd name="connsiteX5-27" fmla="*/ 2520280 w 2520280"/>
                <a:gd name="connsiteY5-28" fmla="*/ 0 h 1872208"/>
                <a:gd name="connsiteX6-29" fmla="*/ 0 w 2520280"/>
                <a:gd name="connsiteY6-30" fmla="*/ 0 h 1872208"/>
                <a:gd name="connsiteX0-31" fmla="*/ 0 w 2520280"/>
                <a:gd name="connsiteY0-32" fmla="*/ 1872208 h 1872208"/>
                <a:gd name="connsiteX1-33" fmla="*/ 2520280 w 2520280"/>
                <a:gd name="connsiteY1-34" fmla="*/ 1872208 h 1872208"/>
                <a:gd name="connsiteX2-35" fmla="*/ 0 w 2520280"/>
                <a:gd name="connsiteY2-36" fmla="*/ 1872208 h 1872208"/>
                <a:gd name="connsiteX3-37" fmla="*/ 0 w 2520280"/>
                <a:gd name="connsiteY3-38" fmla="*/ 0 h 1872208"/>
                <a:gd name="connsiteX4-39" fmla="*/ 2520280 w 2520280"/>
                <a:gd name="connsiteY4-40" fmla="*/ 0 h 1872208"/>
                <a:gd name="connsiteX5-41" fmla="*/ 0 w 2520280"/>
                <a:gd name="connsiteY5-42" fmla="*/ 0 h 1872208"/>
                <a:gd name="connsiteX0-43" fmla="*/ 0 w 2520280"/>
                <a:gd name="connsiteY0-44" fmla="*/ 1872208 h 1872208"/>
                <a:gd name="connsiteX1-45" fmla="*/ 2520280 w 2520280"/>
                <a:gd name="connsiteY1-46" fmla="*/ 1872208 h 1872208"/>
                <a:gd name="connsiteX2-47" fmla="*/ 0 w 2520280"/>
                <a:gd name="connsiteY2-48" fmla="*/ 1872208 h 1872208"/>
                <a:gd name="connsiteX3-49" fmla="*/ 0 w 2520280"/>
                <a:gd name="connsiteY3-50" fmla="*/ 0 h 1872208"/>
                <a:gd name="connsiteX4-51" fmla="*/ 34255 w 2520280"/>
                <a:gd name="connsiteY4-52" fmla="*/ 0 h 1872208"/>
                <a:gd name="connsiteX5-53" fmla="*/ 0 w 2520280"/>
                <a:gd name="connsiteY5-54" fmla="*/ 0 h 1872208"/>
                <a:gd name="connsiteX0-55" fmla="*/ 0 w 2520280"/>
                <a:gd name="connsiteY0-56" fmla="*/ 1872208 h 1872208"/>
                <a:gd name="connsiteX1-57" fmla="*/ 2520280 w 2520280"/>
                <a:gd name="connsiteY1-58" fmla="*/ 1872208 h 1872208"/>
                <a:gd name="connsiteX2-59" fmla="*/ 0 w 2520280"/>
                <a:gd name="connsiteY2-60" fmla="*/ 1872208 h 1872208"/>
                <a:gd name="connsiteX3-61" fmla="*/ 0 w 2520280"/>
                <a:gd name="connsiteY3-62" fmla="*/ 0 h 1872208"/>
                <a:gd name="connsiteX4-63" fmla="*/ 917 w 2520280"/>
                <a:gd name="connsiteY4-64" fmla="*/ 6036 h 1872208"/>
                <a:gd name="connsiteX5-65" fmla="*/ 0 w 2520280"/>
                <a:gd name="connsiteY5-66" fmla="*/ 0 h 1872208"/>
                <a:gd name="connsiteX0-67" fmla="*/ 0 w 2520280"/>
                <a:gd name="connsiteY0-68" fmla="*/ 1890314 h 1890314"/>
                <a:gd name="connsiteX1-69" fmla="*/ 2520280 w 2520280"/>
                <a:gd name="connsiteY1-70" fmla="*/ 1890314 h 1890314"/>
                <a:gd name="connsiteX2-71" fmla="*/ 0 w 2520280"/>
                <a:gd name="connsiteY2-72" fmla="*/ 1890314 h 1890314"/>
                <a:gd name="connsiteX3-73" fmla="*/ 0 w 2520280"/>
                <a:gd name="connsiteY3-74" fmla="*/ 18106 h 1890314"/>
                <a:gd name="connsiteX4-75" fmla="*/ 53304 w 2520280"/>
                <a:gd name="connsiteY4-76" fmla="*/ 0 h 1890314"/>
                <a:gd name="connsiteX5-77" fmla="*/ 0 w 2520280"/>
                <a:gd name="connsiteY5-78" fmla="*/ 18106 h 1890314"/>
                <a:gd name="connsiteX0-79" fmla="*/ 0 w 2520280"/>
                <a:gd name="connsiteY0-80" fmla="*/ 1872208 h 1872208"/>
                <a:gd name="connsiteX1-81" fmla="*/ 2520280 w 2520280"/>
                <a:gd name="connsiteY1-82" fmla="*/ 1872208 h 1872208"/>
                <a:gd name="connsiteX2-83" fmla="*/ 0 w 2520280"/>
                <a:gd name="connsiteY2-84" fmla="*/ 1872208 h 1872208"/>
                <a:gd name="connsiteX3-85" fmla="*/ 0 w 2520280"/>
                <a:gd name="connsiteY3-86" fmla="*/ 0 h 1872208"/>
                <a:gd name="connsiteX4-87" fmla="*/ 916 w 2520280"/>
                <a:gd name="connsiteY4-88" fmla="*/ 0 h 1872208"/>
                <a:gd name="connsiteX5-89" fmla="*/ 0 w 2520280"/>
                <a:gd name="connsiteY5-90" fmla="*/ 0 h 187220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</a:cxnLst>
              <a:rect l="l" t="t" r="r" b="b"/>
              <a:pathLst>
                <a:path w="2520280" h="1872208">
                  <a:moveTo>
                    <a:pt x="0" y="1872208"/>
                  </a:moveTo>
                  <a:lnTo>
                    <a:pt x="2520280" y="1872208"/>
                  </a:lnTo>
                  <a:lnTo>
                    <a:pt x="0" y="1872208"/>
                  </a:lnTo>
                  <a:close/>
                  <a:moveTo>
                    <a:pt x="0" y="0"/>
                  </a:moveTo>
                  <a:lnTo>
                    <a:pt x="91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sq">
              <a:noFill/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spAutoFit/>
            </a:bodyPr>
            <a:lstStyle/>
            <a:p>
              <a:pPr lvl="0" algn="dist" defTabSz="913765">
                <a:spcBef>
                  <a:spcPct val="0"/>
                </a:spcBef>
                <a:defRPr/>
              </a:pPr>
              <a:r>
                <a:rPr lang="ar-KW" altLang="zh-CN" sz="6000" b="1" dirty="0">
                  <a:solidFill>
                    <a:schemeClr val="bg1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عنوان</a:t>
              </a:r>
              <a:endParaRPr lang="zh-CN" altLang="en-US" sz="6000" b="1" dirty="0">
                <a:solidFill>
                  <a:schemeClr val="bg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3" name="PA_任意多边形 2"/>
            <p:cNvSpPr/>
            <p:nvPr>
              <p:custDataLst>
                <p:tags r:id="rId2"/>
              </p:custDataLst>
            </p:nvPr>
          </p:nvSpPr>
          <p:spPr>
            <a:xfrm flipH="1">
              <a:off x="3106717" y="2292159"/>
              <a:ext cx="2064637" cy="2064635"/>
            </a:xfrm>
            <a:custGeom>
              <a:avLst/>
              <a:gdLst>
                <a:gd name="connsiteX0" fmla="*/ 0 w 2219325"/>
                <a:gd name="connsiteY0" fmla="*/ 0 h 1514475"/>
                <a:gd name="connsiteX1" fmla="*/ 2219325 w 2219325"/>
                <a:gd name="connsiteY1" fmla="*/ 0 h 1514475"/>
                <a:gd name="connsiteX2" fmla="*/ 2219325 w 2219325"/>
                <a:gd name="connsiteY2" fmla="*/ 1514475 h 1514475"/>
                <a:gd name="connsiteX3" fmla="*/ 0 w 2219325"/>
                <a:gd name="connsiteY3" fmla="*/ 1514475 h 1514475"/>
                <a:gd name="connsiteX4" fmla="*/ 0 w 2219325"/>
                <a:gd name="connsiteY4" fmla="*/ 1214437 h 1514475"/>
                <a:gd name="connsiteX5" fmla="*/ 238125 w 2219325"/>
                <a:gd name="connsiteY5" fmla="*/ 1214437 h 1514475"/>
                <a:gd name="connsiteX6" fmla="*/ 238125 w 2219325"/>
                <a:gd name="connsiteY6" fmla="*/ 300037 h 1514475"/>
                <a:gd name="connsiteX7" fmla="*/ 0 w 2219325"/>
                <a:gd name="connsiteY7" fmla="*/ 300037 h 1514475"/>
                <a:gd name="connsiteX0-1" fmla="*/ 238125 w 2219325"/>
                <a:gd name="connsiteY0-2" fmla="*/ 300037 h 1514475"/>
                <a:gd name="connsiteX1-3" fmla="*/ 0 w 2219325"/>
                <a:gd name="connsiteY1-4" fmla="*/ 300037 h 1514475"/>
                <a:gd name="connsiteX2-5" fmla="*/ 0 w 2219325"/>
                <a:gd name="connsiteY2-6" fmla="*/ 0 h 1514475"/>
                <a:gd name="connsiteX3-7" fmla="*/ 2219325 w 2219325"/>
                <a:gd name="connsiteY3-8" fmla="*/ 0 h 1514475"/>
                <a:gd name="connsiteX4-9" fmla="*/ 2219325 w 2219325"/>
                <a:gd name="connsiteY4-10" fmla="*/ 1514475 h 1514475"/>
                <a:gd name="connsiteX5-11" fmla="*/ 0 w 2219325"/>
                <a:gd name="connsiteY5-12" fmla="*/ 1514475 h 1514475"/>
                <a:gd name="connsiteX6-13" fmla="*/ 0 w 2219325"/>
                <a:gd name="connsiteY6-14" fmla="*/ 1214437 h 1514475"/>
                <a:gd name="connsiteX7-15" fmla="*/ 238125 w 2219325"/>
                <a:gd name="connsiteY7-16" fmla="*/ 1214437 h 1514475"/>
                <a:gd name="connsiteX8" fmla="*/ 329565 w 2219325"/>
                <a:gd name="connsiteY8" fmla="*/ 391477 h 1514475"/>
                <a:gd name="connsiteX0-17" fmla="*/ 0 w 2219325"/>
                <a:gd name="connsiteY0-18" fmla="*/ 300037 h 1514475"/>
                <a:gd name="connsiteX1-19" fmla="*/ 0 w 2219325"/>
                <a:gd name="connsiteY1-20" fmla="*/ 0 h 1514475"/>
                <a:gd name="connsiteX2-21" fmla="*/ 2219325 w 2219325"/>
                <a:gd name="connsiteY2-22" fmla="*/ 0 h 1514475"/>
                <a:gd name="connsiteX3-23" fmla="*/ 2219325 w 2219325"/>
                <a:gd name="connsiteY3-24" fmla="*/ 1514475 h 1514475"/>
                <a:gd name="connsiteX4-25" fmla="*/ 0 w 2219325"/>
                <a:gd name="connsiteY4-26" fmla="*/ 1514475 h 1514475"/>
                <a:gd name="connsiteX5-27" fmla="*/ 0 w 2219325"/>
                <a:gd name="connsiteY5-28" fmla="*/ 1214437 h 1514475"/>
                <a:gd name="connsiteX6-29" fmla="*/ 238125 w 2219325"/>
                <a:gd name="connsiteY6-30" fmla="*/ 1214437 h 1514475"/>
                <a:gd name="connsiteX7-31" fmla="*/ 329565 w 2219325"/>
                <a:gd name="connsiteY7-32" fmla="*/ 391477 h 1514475"/>
                <a:gd name="connsiteX0-33" fmla="*/ 0 w 2219325"/>
                <a:gd name="connsiteY0-34" fmla="*/ 300037 h 1514475"/>
                <a:gd name="connsiteX1-35" fmla="*/ 0 w 2219325"/>
                <a:gd name="connsiteY1-36" fmla="*/ 0 h 1514475"/>
                <a:gd name="connsiteX2-37" fmla="*/ 2219325 w 2219325"/>
                <a:gd name="connsiteY2-38" fmla="*/ 0 h 1514475"/>
                <a:gd name="connsiteX3-39" fmla="*/ 2219325 w 2219325"/>
                <a:gd name="connsiteY3-40" fmla="*/ 1514475 h 1514475"/>
                <a:gd name="connsiteX4-41" fmla="*/ 0 w 2219325"/>
                <a:gd name="connsiteY4-42" fmla="*/ 1514475 h 1514475"/>
                <a:gd name="connsiteX5-43" fmla="*/ 0 w 2219325"/>
                <a:gd name="connsiteY5-44" fmla="*/ 1214437 h 1514475"/>
                <a:gd name="connsiteX6-45" fmla="*/ 238125 w 2219325"/>
                <a:gd name="connsiteY6-46" fmla="*/ 1214437 h 1514475"/>
                <a:gd name="connsiteX0-47" fmla="*/ 0 w 2219325"/>
                <a:gd name="connsiteY0-48" fmla="*/ 300037 h 1514475"/>
                <a:gd name="connsiteX1-49" fmla="*/ 0 w 2219325"/>
                <a:gd name="connsiteY1-50" fmla="*/ 0 h 1514475"/>
                <a:gd name="connsiteX2-51" fmla="*/ 2219325 w 2219325"/>
                <a:gd name="connsiteY2-52" fmla="*/ 0 h 1514475"/>
                <a:gd name="connsiteX3-53" fmla="*/ 2219325 w 2219325"/>
                <a:gd name="connsiteY3-54" fmla="*/ 1514475 h 1514475"/>
                <a:gd name="connsiteX4-55" fmla="*/ 0 w 2219325"/>
                <a:gd name="connsiteY4-56" fmla="*/ 1514475 h 1514475"/>
                <a:gd name="connsiteX5-57" fmla="*/ 0 w 2219325"/>
                <a:gd name="connsiteY5-58" fmla="*/ 1214437 h 15144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</a:cxnLst>
              <a:rect l="l" t="t" r="r" b="b"/>
              <a:pathLst>
                <a:path w="2219325" h="1514475">
                  <a:moveTo>
                    <a:pt x="0" y="300037"/>
                  </a:moveTo>
                  <a:lnTo>
                    <a:pt x="0" y="0"/>
                  </a:lnTo>
                  <a:lnTo>
                    <a:pt x="2219325" y="0"/>
                  </a:lnTo>
                  <a:lnTo>
                    <a:pt x="2219325" y="1514475"/>
                  </a:lnTo>
                  <a:lnTo>
                    <a:pt x="0" y="1514475"/>
                  </a:lnTo>
                  <a:lnTo>
                    <a:pt x="0" y="1214437"/>
                  </a:lnTo>
                </a:path>
              </a:pathLst>
            </a:cu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cxnSp>
          <p:nvCxnSpPr>
            <p:cNvPr id="4" name="PA_直接连接符 2"/>
            <p:cNvCxnSpPr/>
            <p:nvPr>
              <p:custDataLst>
                <p:tags r:id="rId3"/>
              </p:custDataLst>
            </p:nvPr>
          </p:nvCxnSpPr>
          <p:spPr>
            <a:xfrm>
              <a:off x="4601043" y="3681778"/>
              <a:ext cx="4399495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07757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split orient="vert"/>
      </p:transition>
    </mc:Choice>
    <mc:Fallback xmlns="">
      <p:transition spd="slow" advClick="0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矩形 191"/>
          <p:cNvSpPr/>
          <p:nvPr/>
        </p:nvSpPr>
        <p:spPr>
          <a:xfrm>
            <a:off x="8751321" y="1524522"/>
            <a:ext cx="2595075" cy="3232503"/>
          </a:xfrm>
          <a:prstGeom prst="rect">
            <a:avLst/>
          </a:prstGeom>
          <a:solidFill>
            <a:schemeClr val="accent1"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grpSp>
        <p:nvGrpSpPr>
          <p:cNvPr id="145" name="Group 1"/>
          <p:cNvGrpSpPr/>
          <p:nvPr/>
        </p:nvGrpSpPr>
        <p:grpSpPr>
          <a:xfrm>
            <a:off x="3674776" y="1691555"/>
            <a:ext cx="4842448" cy="4010013"/>
            <a:chOff x="3981466" y="2096852"/>
            <a:chExt cx="4520648" cy="3756793"/>
          </a:xfrm>
        </p:grpSpPr>
        <p:grpSp>
          <p:nvGrpSpPr>
            <p:cNvPr id="146" name="Group 47"/>
            <p:cNvGrpSpPr/>
            <p:nvPr/>
          </p:nvGrpSpPr>
          <p:grpSpPr>
            <a:xfrm>
              <a:off x="5728045" y="2096852"/>
              <a:ext cx="913032" cy="852330"/>
              <a:chOff x="4156859" y="1335233"/>
              <a:chExt cx="756519" cy="706222"/>
            </a:xfrm>
          </p:grpSpPr>
          <p:sp>
            <p:nvSpPr>
              <p:cNvPr id="178" name="Freeform: Shape 32"/>
              <p:cNvSpPr>
                <a:spLocks/>
              </p:cNvSpPr>
              <p:nvPr/>
            </p:nvSpPr>
            <p:spPr bwMode="auto">
              <a:xfrm rot="2651534" flipV="1">
                <a:off x="4247020" y="1373774"/>
                <a:ext cx="665101" cy="667681"/>
              </a:xfrm>
              <a:custGeom>
                <a:avLst/>
                <a:gdLst>
                  <a:gd name="connsiteX0" fmla="*/ 964406 w 964406"/>
                  <a:gd name="connsiteY0" fmla="*/ 2553 h 968147"/>
                  <a:gd name="connsiteX1" fmla="*/ 4781 w 964406"/>
                  <a:gd name="connsiteY1" fmla="*/ 953298 h 968147"/>
                  <a:gd name="connsiteX2" fmla="*/ 5231 w 964406"/>
                  <a:gd name="connsiteY2" fmla="*/ 957295 h 968147"/>
                  <a:gd name="connsiteX3" fmla="*/ 1879 w 964406"/>
                  <a:gd name="connsiteY3" fmla="*/ 960633 h 968147"/>
                  <a:gd name="connsiteX4" fmla="*/ 0 w 964406"/>
                  <a:gd name="connsiteY4" fmla="*/ 962505 h 968147"/>
                  <a:gd name="connsiteX5" fmla="*/ 5891 w 964406"/>
                  <a:gd name="connsiteY5" fmla="*/ 963167 h 968147"/>
                  <a:gd name="connsiteX6" fmla="*/ 6070 w 964406"/>
                  <a:gd name="connsiteY6" fmla="*/ 964765 h 968147"/>
                  <a:gd name="connsiteX7" fmla="*/ 7484 w 964406"/>
                  <a:gd name="connsiteY7" fmla="*/ 963346 h 968147"/>
                  <a:gd name="connsiteX8" fmla="*/ 11466 w 964406"/>
                  <a:gd name="connsiteY8" fmla="*/ 963794 h 968147"/>
                  <a:gd name="connsiteX9" fmla="*/ 961316 w 964406"/>
                  <a:gd name="connsiteY9" fmla="*/ 195705 h 968147"/>
                  <a:gd name="connsiteX10" fmla="*/ 962209 w 964406"/>
                  <a:gd name="connsiteY10" fmla="*/ 4760 h 968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64406" h="968147">
                    <a:moveTo>
                      <a:pt x="964406" y="2553"/>
                    </a:moveTo>
                    <a:cubicBezTo>
                      <a:pt x="-63997" y="-53826"/>
                      <a:pt x="-6432" y="841200"/>
                      <a:pt x="4781" y="953298"/>
                    </a:cubicBezTo>
                    <a:lnTo>
                      <a:pt x="5231" y="957295"/>
                    </a:lnTo>
                    <a:lnTo>
                      <a:pt x="1879" y="960633"/>
                    </a:lnTo>
                    <a:cubicBezTo>
                      <a:pt x="0" y="962505"/>
                      <a:pt x="0" y="962505"/>
                      <a:pt x="0" y="962505"/>
                    </a:cubicBezTo>
                    <a:lnTo>
                      <a:pt x="5891" y="963167"/>
                    </a:lnTo>
                    <a:lnTo>
                      <a:pt x="6070" y="964765"/>
                    </a:lnTo>
                    <a:lnTo>
                      <a:pt x="7484" y="963346"/>
                    </a:lnTo>
                    <a:lnTo>
                      <a:pt x="11466" y="963794"/>
                    </a:lnTo>
                    <a:cubicBezTo>
                      <a:pt x="116092" y="974259"/>
                      <a:pt x="902734" y="1025102"/>
                      <a:pt x="961316" y="195705"/>
                    </a:cubicBezTo>
                    <a:lnTo>
                      <a:pt x="962209" y="476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179" name="Freeform: Shape 33"/>
              <p:cNvSpPr>
                <a:spLocks/>
              </p:cNvSpPr>
              <p:nvPr/>
            </p:nvSpPr>
            <p:spPr bwMode="auto">
              <a:xfrm rot="2651534" flipV="1">
                <a:off x="4156859" y="1335233"/>
                <a:ext cx="756519" cy="705062"/>
              </a:xfrm>
              <a:custGeom>
                <a:avLst/>
                <a:gdLst>
                  <a:gd name="T0" fmla="*/ 364 w 364"/>
                  <a:gd name="T1" fmla="*/ 20 h 340"/>
                  <a:gd name="T2" fmla="*/ 46 w 364"/>
                  <a:gd name="T3" fmla="*/ 340 h 340"/>
                  <a:gd name="T4" fmla="*/ 364 w 364"/>
                  <a:gd name="T5" fmla="*/ 20 h 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4" h="340">
                    <a:moveTo>
                      <a:pt x="364" y="20"/>
                    </a:moveTo>
                    <a:cubicBezTo>
                      <a:pt x="46" y="340"/>
                      <a:pt x="46" y="340"/>
                      <a:pt x="46" y="340"/>
                    </a:cubicBezTo>
                    <a:cubicBezTo>
                      <a:pt x="46" y="340"/>
                      <a:pt x="0" y="0"/>
                      <a:pt x="364" y="20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</p:grpSp>
        <p:grpSp>
          <p:nvGrpSpPr>
            <p:cNvPr id="147" name="Group 42"/>
            <p:cNvGrpSpPr/>
            <p:nvPr/>
          </p:nvGrpSpPr>
          <p:grpSpPr>
            <a:xfrm>
              <a:off x="5617889" y="3501593"/>
              <a:ext cx="1269614" cy="2352052"/>
              <a:chOff x="4065589" y="2499171"/>
              <a:chExt cx="1051976" cy="1948860"/>
            </a:xfrm>
            <a:solidFill>
              <a:schemeClr val="tx2">
                <a:lumMod val="20000"/>
                <a:lumOff val="80000"/>
              </a:schemeClr>
            </a:solidFill>
          </p:grpSpPr>
          <p:sp>
            <p:nvSpPr>
              <p:cNvPr id="175" name="Freeform: Shape 6"/>
              <p:cNvSpPr>
                <a:spLocks/>
              </p:cNvSpPr>
              <p:nvPr/>
            </p:nvSpPr>
            <p:spPr bwMode="auto">
              <a:xfrm>
                <a:off x="4366497" y="2499171"/>
                <a:ext cx="467369" cy="1948860"/>
              </a:xfrm>
              <a:custGeom>
                <a:avLst/>
                <a:gdLst>
                  <a:gd name="T0" fmla="*/ 192 w 192"/>
                  <a:gd name="T1" fmla="*/ 804 h 804"/>
                  <a:gd name="T2" fmla="*/ 86 w 192"/>
                  <a:gd name="T3" fmla="*/ 0 h 804"/>
                  <a:gd name="T4" fmla="*/ 0 w 192"/>
                  <a:gd name="T5" fmla="*/ 804 h 804"/>
                  <a:gd name="T6" fmla="*/ 192 w 192"/>
                  <a:gd name="T7" fmla="*/ 804 h 8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2" h="804">
                    <a:moveTo>
                      <a:pt x="192" y="804"/>
                    </a:moveTo>
                    <a:cubicBezTo>
                      <a:pt x="192" y="804"/>
                      <a:pt x="145" y="519"/>
                      <a:pt x="86" y="0"/>
                    </a:cubicBezTo>
                    <a:cubicBezTo>
                      <a:pt x="86" y="0"/>
                      <a:pt x="44" y="660"/>
                      <a:pt x="0" y="804"/>
                    </a:cubicBezTo>
                    <a:cubicBezTo>
                      <a:pt x="0" y="804"/>
                      <a:pt x="98" y="766"/>
                      <a:pt x="192" y="80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176" name="Freeform: Shape 7"/>
              <p:cNvSpPr>
                <a:spLocks/>
              </p:cNvSpPr>
              <p:nvPr/>
            </p:nvSpPr>
            <p:spPr bwMode="auto">
              <a:xfrm>
                <a:off x="4625868" y="2960137"/>
                <a:ext cx="491697" cy="513465"/>
              </a:xfrm>
              <a:custGeom>
                <a:avLst/>
                <a:gdLst>
                  <a:gd name="T0" fmla="*/ 23 w 202"/>
                  <a:gd name="T1" fmla="*/ 212 h 212"/>
                  <a:gd name="T2" fmla="*/ 202 w 202"/>
                  <a:gd name="T3" fmla="*/ 26 h 212"/>
                  <a:gd name="T4" fmla="*/ 7 w 202"/>
                  <a:gd name="T5" fmla="*/ 90 h 212"/>
                  <a:gd name="T6" fmla="*/ 23 w 202"/>
                  <a:gd name="T7" fmla="*/ 212 h 2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2" h="212">
                    <a:moveTo>
                      <a:pt x="23" y="212"/>
                    </a:moveTo>
                    <a:cubicBezTo>
                      <a:pt x="23" y="212"/>
                      <a:pt x="0" y="122"/>
                      <a:pt x="202" y="26"/>
                    </a:cubicBezTo>
                    <a:cubicBezTo>
                      <a:pt x="202" y="26"/>
                      <a:pt x="112" y="0"/>
                      <a:pt x="7" y="90"/>
                    </a:cubicBezTo>
                    <a:lnTo>
                      <a:pt x="23" y="21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177" name="Freeform: Shape 9"/>
              <p:cNvSpPr>
                <a:spLocks/>
              </p:cNvSpPr>
              <p:nvPr/>
            </p:nvSpPr>
            <p:spPr bwMode="auto">
              <a:xfrm flipH="1">
                <a:off x="4065589" y="2967821"/>
                <a:ext cx="491697" cy="513465"/>
              </a:xfrm>
              <a:custGeom>
                <a:avLst/>
                <a:gdLst>
                  <a:gd name="T0" fmla="*/ 23 w 202"/>
                  <a:gd name="T1" fmla="*/ 212 h 212"/>
                  <a:gd name="T2" fmla="*/ 202 w 202"/>
                  <a:gd name="T3" fmla="*/ 26 h 212"/>
                  <a:gd name="T4" fmla="*/ 7 w 202"/>
                  <a:gd name="T5" fmla="*/ 90 h 212"/>
                  <a:gd name="T6" fmla="*/ 23 w 202"/>
                  <a:gd name="T7" fmla="*/ 212 h 2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02" h="212">
                    <a:moveTo>
                      <a:pt x="23" y="212"/>
                    </a:moveTo>
                    <a:cubicBezTo>
                      <a:pt x="23" y="212"/>
                      <a:pt x="0" y="122"/>
                      <a:pt x="202" y="26"/>
                    </a:cubicBezTo>
                    <a:cubicBezTo>
                      <a:pt x="202" y="26"/>
                      <a:pt x="112" y="0"/>
                      <a:pt x="7" y="90"/>
                    </a:cubicBezTo>
                    <a:lnTo>
                      <a:pt x="23" y="212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</p:grpSp>
        <p:grpSp>
          <p:nvGrpSpPr>
            <p:cNvPr id="148" name="Group 13"/>
            <p:cNvGrpSpPr/>
            <p:nvPr/>
          </p:nvGrpSpPr>
          <p:grpSpPr>
            <a:xfrm rot="16456420">
              <a:off x="6520826" y="3809095"/>
              <a:ext cx="850930" cy="913032"/>
              <a:chOff x="5311775" y="1575259"/>
              <a:chExt cx="1022350" cy="1096963"/>
            </a:xfrm>
          </p:grpSpPr>
          <p:sp>
            <p:nvSpPr>
              <p:cNvPr id="173" name="Freeform: Shape 12"/>
              <p:cNvSpPr>
                <a:spLocks/>
              </p:cNvSpPr>
              <p:nvPr/>
            </p:nvSpPr>
            <p:spPr bwMode="auto">
              <a:xfrm rot="16200000" flipV="1">
                <a:off x="5316455" y="1573389"/>
                <a:ext cx="964406" cy="968147"/>
              </a:xfrm>
              <a:custGeom>
                <a:avLst/>
                <a:gdLst>
                  <a:gd name="connsiteX0" fmla="*/ 964406 w 964406"/>
                  <a:gd name="connsiteY0" fmla="*/ 2553 h 968147"/>
                  <a:gd name="connsiteX1" fmla="*/ 4781 w 964406"/>
                  <a:gd name="connsiteY1" fmla="*/ 953298 h 968147"/>
                  <a:gd name="connsiteX2" fmla="*/ 5231 w 964406"/>
                  <a:gd name="connsiteY2" fmla="*/ 957295 h 968147"/>
                  <a:gd name="connsiteX3" fmla="*/ 1879 w 964406"/>
                  <a:gd name="connsiteY3" fmla="*/ 960633 h 968147"/>
                  <a:gd name="connsiteX4" fmla="*/ 0 w 964406"/>
                  <a:gd name="connsiteY4" fmla="*/ 962505 h 968147"/>
                  <a:gd name="connsiteX5" fmla="*/ 5891 w 964406"/>
                  <a:gd name="connsiteY5" fmla="*/ 963167 h 968147"/>
                  <a:gd name="connsiteX6" fmla="*/ 6070 w 964406"/>
                  <a:gd name="connsiteY6" fmla="*/ 964765 h 968147"/>
                  <a:gd name="connsiteX7" fmla="*/ 7484 w 964406"/>
                  <a:gd name="connsiteY7" fmla="*/ 963346 h 968147"/>
                  <a:gd name="connsiteX8" fmla="*/ 11466 w 964406"/>
                  <a:gd name="connsiteY8" fmla="*/ 963794 h 968147"/>
                  <a:gd name="connsiteX9" fmla="*/ 961316 w 964406"/>
                  <a:gd name="connsiteY9" fmla="*/ 195705 h 968147"/>
                  <a:gd name="connsiteX10" fmla="*/ 962209 w 964406"/>
                  <a:gd name="connsiteY10" fmla="*/ 4760 h 968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64406" h="968147">
                    <a:moveTo>
                      <a:pt x="964406" y="2553"/>
                    </a:moveTo>
                    <a:cubicBezTo>
                      <a:pt x="-63997" y="-53826"/>
                      <a:pt x="-6432" y="841200"/>
                      <a:pt x="4781" y="953298"/>
                    </a:cubicBezTo>
                    <a:lnTo>
                      <a:pt x="5231" y="957295"/>
                    </a:lnTo>
                    <a:lnTo>
                      <a:pt x="1879" y="960633"/>
                    </a:lnTo>
                    <a:cubicBezTo>
                      <a:pt x="0" y="962505"/>
                      <a:pt x="0" y="962505"/>
                      <a:pt x="0" y="962505"/>
                    </a:cubicBezTo>
                    <a:lnTo>
                      <a:pt x="5891" y="963167"/>
                    </a:lnTo>
                    <a:lnTo>
                      <a:pt x="6070" y="964765"/>
                    </a:lnTo>
                    <a:lnTo>
                      <a:pt x="7484" y="963346"/>
                    </a:lnTo>
                    <a:lnTo>
                      <a:pt x="11466" y="963794"/>
                    </a:lnTo>
                    <a:cubicBezTo>
                      <a:pt x="116092" y="974259"/>
                      <a:pt x="902734" y="1025102"/>
                      <a:pt x="961316" y="195705"/>
                    </a:cubicBezTo>
                    <a:lnTo>
                      <a:pt x="962209" y="476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174" name="Freeform: Shape 11"/>
              <p:cNvSpPr>
                <a:spLocks/>
              </p:cNvSpPr>
              <p:nvPr/>
            </p:nvSpPr>
            <p:spPr bwMode="auto">
              <a:xfrm rot="16200000" flipV="1">
                <a:off x="5274468" y="1612566"/>
                <a:ext cx="1096963" cy="1022350"/>
              </a:xfrm>
              <a:custGeom>
                <a:avLst/>
                <a:gdLst>
                  <a:gd name="T0" fmla="*/ 364 w 364"/>
                  <a:gd name="T1" fmla="*/ 20 h 340"/>
                  <a:gd name="T2" fmla="*/ 46 w 364"/>
                  <a:gd name="T3" fmla="*/ 340 h 340"/>
                  <a:gd name="T4" fmla="*/ 364 w 364"/>
                  <a:gd name="T5" fmla="*/ 20 h 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4" h="340">
                    <a:moveTo>
                      <a:pt x="364" y="20"/>
                    </a:moveTo>
                    <a:cubicBezTo>
                      <a:pt x="46" y="340"/>
                      <a:pt x="46" y="340"/>
                      <a:pt x="46" y="340"/>
                    </a:cubicBezTo>
                    <a:cubicBezTo>
                      <a:pt x="46" y="340"/>
                      <a:pt x="0" y="0"/>
                      <a:pt x="364" y="20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</p:grpSp>
        <p:grpSp>
          <p:nvGrpSpPr>
            <p:cNvPr id="149" name="Group 14"/>
            <p:cNvGrpSpPr/>
            <p:nvPr/>
          </p:nvGrpSpPr>
          <p:grpSpPr>
            <a:xfrm rot="5143580" flipH="1">
              <a:off x="5068959" y="3809095"/>
              <a:ext cx="850930" cy="913032"/>
              <a:chOff x="5311775" y="1575259"/>
              <a:chExt cx="1022350" cy="1096963"/>
            </a:xfrm>
          </p:grpSpPr>
          <p:sp>
            <p:nvSpPr>
              <p:cNvPr id="171" name="Freeform: Shape 15"/>
              <p:cNvSpPr>
                <a:spLocks/>
              </p:cNvSpPr>
              <p:nvPr/>
            </p:nvSpPr>
            <p:spPr bwMode="auto">
              <a:xfrm rot="16200000" flipV="1">
                <a:off x="5316455" y="1573389"/>
                <a:ext cx="964406" cy="968147"/>
              </a:xfrm>
              <a:custGeom>
                <a:avLst/>
                <a:gdLst>
                  <a:gd name="connsiteX0" fmla="*/ 964406 w 964406"/>
                  <a:gd name="connsiteY0" fmla="*/ 2553 h 968147"/>
                  <a:gd name="connsiteX1" fmla="*/ 4781 w 964406"/>
                  <a:gd name="connsiteY1" fmla="*/ 953298 h 968147"/>
                  <a:gd name="connsiteX2" fmla="*/ 5231 w 964406"/>
                  <a:gd name="connsiteY2" fmla="*/ 957295 h 968147"/>
                  <a:gd name="connsiteX3" fmla="*/ 1879 w 964406"/>
                  <a:gd name="connsiteY3" fmla="*/ 960633 h 968147"/>
                  <a:gd name="connsiteX4" fmla="*/ 0 w 964406"/>
                  <a:gd name="connsiteY4" fmla="*/ 962505 h 968147"/>
                  <a:gd name="connsiteX5" fmla="*/ 5891 w 964406"/>
                  <a:gd name="connsiteY5" fmla="*/ 963167 h 968147"/>
                  <a:gd name="connsiteX6" fmla="*/ 6070 w 964406"/>
                  <a:gd name="connsiteY6" fmla="*/ 964765 h 968147"/>
                  <a:gd name="connsiteX7" fmla="*/ 7484 w 964406"/>
                  <a:gd name="connsiteY7" fmla="*/ 963346 h 968147"/>
                  <a:gd name="connsiteX8" fmla="*/ 11466 w 964406"/>
                  <a:gd name="connsiteY8" fmla="*/ 963794 h 968147"/>
                  <a:gd name="connsiteX9" fmla="*/ 961316 w 964406"/>
                  <a:gd name="connsiteY9" fmla="*/ 195705 h 968147"/>
                  <a:gd name="connsiteX10" fmla="*/ 962209 w 964406"/>
                  <a:gd name="connsiteY10" fmla="*/ 4760 h 968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64406" h="968147">
                    <a:moveTo>
                      <a:pt x="964406" y="2553"/>
                    </a:moveTo>
                    <a:cubicBezTo>
                      <a:pt x="-63997" y="-53826"/>
                      <a:pt x="-6432" y="841200"/>
                      <a:pt x="4781" y="953298"/>
                    </a:cubicBezTo>
                    <a:lnTo>
                      <a:pt x="5231" y="957295"/>
                    </a:lnTo>
                    <a:lnTo>
                      <a:pt x="1879" y="960633"/>
                    </a:lnTo>
                    <a:cubicBezTo>
                      <a:pt x="0" y="962505"/>
                      <a:pt x="0" y="962505"/>
                      <a:pt x="0" y="962505"/>
                    </a:cubicBezTo>
                    <a:lnTo>
                      <a:pt x="5891" y="963167"/>
                    </a:lnTo>
                    <a:lnTo>
                      <a:pt x="6070" y="964765"/>
                    </a:lnTo>
                    <a:lnTo>
                      <a:pt x="7484" y="963346"/>
                    </a:lnTo>
                    <a:lnTo>
                      <a:pt x="11466" y="963794"/>
                    </a:lnTo>
                    <a:cubicBezTo>
                      <a:pt x="116092" y="974259"/>
                      <a:pt x="902734" y="1025102"/>
                      <a:pt x="961316" y="195705"/>
                    </a:cubicBezTo>
                    <a:lnTo>
                      <a:pt x="962209" y="4760"/>
                    </a:ln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172" name="Freeform: Shape 16"/>
              <p:cNvSpPr>
                <a:spLocks/>
              </p:cNvSpPr>
              <p:nvPr/>
            </p:nvSpPr>
            <p:spPr bwMode="auto">
              <a:xfrm rot="16200000" flipV="1">
                <a:off x="5274468" y="1612566"/>
                <a:ext cx="1096963" cy="1022350"/>
              </a:xfrm>
              <a:custGeom>
                <a:avLst/>
                <a:gdLst>
                  <a:gd name="T0" fmla="*/ 364 w 364"/>
                  <a:gd name="T1" fmla="*/ 20 h 340"/>
                  <a:gd name="T2" fmla="*/ 46 w 364"/>
                  <a:gd name="T3" fmla="*/ 340 h 340"/>
                  <a:gd name="T4" fmla="*/ 364 w 364"/>
                  <a:gd name="T5" fmla="*/ 20 h 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4" h="340">
                    <a:moveTo>
                      <a:pt x="364" y="20"/>
                    </a:moveTo>
                    <a:cubicBezTo>
                      <a:pt x="46" y="340"/>
                      <a:pt x="46" y="340"/>
                      <a:pt x="46" y="340"/>
                    </a:cubicBezTo>
                    <a:cubicBezTo>
                      <a:pt x="46" y="340"/>
                      <a:pt x="0" y="0"/>
                      <a:pt x="364" y="2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</p:grpSp>
        <p:sp>
          <p:nvSpPr>
            <p:cNvPr id="150" name="Oval 17"/>
            <p:cNvSpPr/>
            <p:nvPr/>
          </p:nvSpPr>
          <p:spPr>
            <a:xfrm>
              <a:off x="6087455" y="3404234"/>
              <a:ext cx="265803" cy="265803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grpSp>
          <p:nvGrpSpPr>
            <p:cNvPr id="151" name="Group 19"/>
            <p:cNvGrpSpPr/>
            <p:nvPr/>
          </p:nvGrpSpPr>
          <p:grpSpPr>
            <a:xfrm rot="13676870">
              <a:off x="6726911" y="2998041"/>
              <a:ext cx="850930" cy="913032"/>
              <a:chOff x="5311775" y="1575258"/>
              <a:chExt cx="1022350" cy="1096963"/>
            </a:xfrm>
          </p:grpSpPr>
          <p:sp>
            <p:nvSpPr>
              <p:cNvPr id="169" name="Freeform: Shape 20"/>
              <p:cNvSpPr>
                <a:spLocks/>
              </p:cNvSpPr>
              <p:nvPr/>
            </p:nvSpPr>
            <p:spPr bwMode="auto">
              <a:xfrm rot="16200000" flipV="1">
                <a:off x="5316455" y="1573389"/>
                <a:ext cx="964406" cy="968147"/>
              </a:xfrm>
              <a:custGeom>
                <a:avLst/>
                <a:gdLst>
                  <a:gd name="connsiteX0" fmla="*/ 964406 w 964406"/>
                  <a:gd name="connsiteY0" fmla="*/ 2553 h 968147"/>
                  <a:gd name="connsiteX1" fmla="*/ 4781 w 964406"/>
                  <a:gd name="connsiteY1" fmla="*/ 953298 h 968147"/>
                  <a:gd name="connsiteX2" fmla="*/ 5231 w 964406"/>
                  <a:gd name="connsiteY2" fmla="*/ 957295 h 968147"/>
                  <a:gd name="connsiteX3" fmla="*/ 1879 w 964406"/>
                  <a:gd name="connsiteY3" fmla="*/ 960633 h 968147"/>
                  <a:gd name="connsiteX4" fmla="*/ 0 w 964406"/>
                  <a:gd name="connsiteY4" fmla="*/ 962505 h 968147"/>
                  <a:gd name="connsiteX5" fmla="*/ 5891 w 964406"/>
                  <a:gd name="connsiteY5" fmla="*/ 963167 h 968147"/>
                  <a:gd name="connsiteX6" fmla="*/ 6070 w 964406"/>
                  <a:gd name="connsiteY6" fmla="*/ 964765 h 968147"/>
                  <a:gd name="connsiteX7" fmla="*/ 7484 w 964406"/>
                  <a:gd name="connsiteY7" fmla="*/ 963346 h 968147"/>
                  <a:gd name="connsiteX8" fmla="*/ 11466 w 964406"/>
                  <a:gd name="connsiteY8" fmla="*/ 963794 h 968147"/>
                  <a:gd name="connsiteX9" fmla="*/ 961316 w 964406"/>
                  <a:gd name="connsiteY9" fmla="*/ 195705 h 968147"/>
                  <a:gd name="connsiteX10" fmla="*/ 962209 w 964406"/>
                  <a:gd name="connsiteY10" fmla="*/ 4760 h 968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64406" h="968147">
                    <a:moveTo>
                      <a:pt x="964406" y="2553"/>
                    </a:moveTo>
                    <a:cubicBezTo>
                      <a:pt x="-63997" y="-53826"/>
                      <a:pt x="-6432" y="841200"/>
                      <a:pt x="4781" y="953298"/>
                    </a:cubicBezTo>
                    <a:lnTo>
                      <a:pt x="5231" y="957295"/>
                    </a:lnTo>
                    <a:lnTo>
                      <a:pt x="1879" y="960633"/>
                    </a:lnTo>
                    <a:cubicBezTo>
                      <a:pt x="0" y="962505"/>
                      <a:pt x="0" y="962505"/>
                      <a:pt x="0" y="962505"/>
                    </a:cubicBezTo>
                    <a:lnTo>
                      <a:pt x="5891" y="963167"/>
                    </a:lnTo>
                    <a:lnTo>
                      <a:pt x="6070" y="964765"/>
                    </a:lnTo>
                    <a:lnTo>
                      <a:pt x="7484" y="963346"/>
                    </a:lnTo>
                    <a:lnTo>
                      <a:pt x="11466" y="963794"/>
                    </a:lnTo>
                    <a:cubicBezTo>
                      <a:pt x="116092" y="974259"/>
                      <a:pt x="902734" y="1025102"/>
                      <a:pt x="961316" y="195705"/>
                    </a:cubicBezTo>
                    <a:lnTo>
                      <a:pt x="962209" y="476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170" name="Freeform: Shape 21"/>
              <p:cNvSpPr>
                <a:spLocks/>
              </p:cNvSpPr>
              <p:nvPr/>
            </p:nvSpPr>
            <p:spPr bwMode="auto">
              <a:xfrm rot="16200000" flipV="1">
                <a:off x="5274468" y="1612565"/>
                <a:ext cx="1096963" cy="1022350"/>
              </a:xfrm>
              <a:custGeom>
                <a:avLst/>
                <a:gdLst>
                  <a:gd name="T0" fmla="*/ 364 w 364"/>
                  <a:gd name="T1" fmla="*/ 20 h 340"/>
                  <a:gd name="T2" fmla="*/ 46 w 364"/>
                  <a:gd name="T3" fmla="*/ 340 h 340"/>
                  <a:gd name="T4" fmla="*/ 364 w 364"/>
                  <a:gd name="T5" fmla="*/ 20 h 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4" h="340">
                    <a:moveTo>
                      <a:pt x="364" y="20"/>
                    </a:moveTo>
                    <a:cubicBezTo>
                      <a:pt x="46" y="340"/>
                      <a:pt x="46" y="340"/>
                      <a:pt x="46" y="340"/>
                    </a:cubicBezTo>
                    <a:cubicBezTo>
                      <a:pt x="46" y="340"/>
                      <a:pt x="0" y="0"/>
                      <a:pt x="364" y="20"/>
                    </a:cubicBez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</p:grpSp>
        <p:grpSp>
          <p:nvGrpSpPr>
            <p:cNvPr id="152" name="Group 22"/>
            <p:cNvGrpSpPr/>
            <p:nvPr/>
          </p:nvGrpSpPr>
          <p:grpSpPr>
            <a:xfrm rot="13676870">
              <a:off x="4931631" y="2998041"/>
              <a:ext cx="850930" cy="913032"/>
              <a:chOff x="5311775" y="1575259"/>
              <a:chExt cx="1022350" cy="1096963"/>
            </a:xfrm>
          </p:grpSpPr>
          <p:sp>
            <p:nvSpPr>
              <p:cNvPr id="167" name="Freeform: Shape 23"/>
              <p:cNvSpPr>
                <a:spLocks/>
              </p:cNvSpPr>
              <p:nvPr/>
            </p:nvSpPr>
            <p:spPr bwMode="auto">
              <a:xfrm rot="16200000" flipV="1">
                <a:off x="5316455" y="1573389"/>
                <a:ext cx="964406" cy="968147"/>
              </a:xfrm>
              <a:custGeom>
                <a:avLst/>
                <a:gdLst>
                  <a:gd name="connsiteX0" fmla="*/ 964406 w 964406"/>
                  <a:gd name="connsiteY0" fmla="*/ 2553 h 968147"/>
                  <a:gd name="connsiteX1" fmla="*/ 4781 w 964406"/>
                  <a:gd name="connsiteY1" fmla="*/ 953298 h 968147"/>
                  <a:gd name="connsiteX2" fmla="*/ 5231 w 964406"/>
                  <a:gd name="connsiteY2" fmla="*/ 957295 h 968147"/>
                  <a:gd name="connsiteX3" fmla="*/ 1879 w 964406"/>
                  <a:gd name="connsiteY3" fmla="*/ 960633 h 968147"/>
                  <a:gd name="connsiteX4" fmla="*/ 0 w 964406"/>
                  <a:gd name="connsiteY4" fmla="*/ 962505 h 968147"/>
                  <a:gd name="connsiteX5" fmla="*/ 5891 w 964406"/>
                  <a:gd name="connsiteY5" fmla="*/ 963167 h 968147"/>
                  <a:gd name="connsiteX6" fmla="*/ 6070 w 964406"/>
                  <a:gd name="connsiteY6" fmla="*/ 964765 h 968147"/>
                  <a:gd name="connsiteX7" fmla="*/ 7484 w 964406"/>
                  <a:gd name="connsiteY7" fmla="*/ 963346 h 968147"/>
                  <a:gd name="connsiteX8" fmla="*/ 11466 w 964406"/>
                  <a:gd name="connsiteY8" fmla="*/ 963794 h 968147"/>
                  <a:gd name="connsiteX9" fmla="*/ 961316 w 964406"/>
                  <a:gd name="connsiteY9" fmla="*/ 195705 h 968147"/>
                  <a:gd name="connsiteX10" fmla="*/ 962209 w 964406"/>
                  <a:gd name="connsiteY10" fmla="*/ 4760 h 968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64406" h="968147">
                    <a:moveTo>
                      <a:pt x="964406" y="2553"/>
                    </a:moveTo>
                    <a:cubicBezTo>
                      <a:pt x="-63997" y="-53826"/>
                      <a:pt x="-6432" y="841200"/>
                      <a:pt x="4781" y="953298"/>
                    </a:cubicBezTo>
                    <a:lnTo>
                      <a:pt x="5231" y="957295"/>
                    </a:lnTo>
                    <a:lnTo>
                      <a:pt x="1879" y="960633"/>
                    </a:lnTo>
                    <a:cubicBezTo>
                      <a:pt x="0" y="962505"/>
                      <a:pt x="0" y="962505"/>
                      <a:pt x="0" y="962505"/>
                    </a:cubicBezTo>
                    <a:lnTo>
                      <a:pt x="5891" y="963167"/>
                    </a:lnTo>
                    <a:lnTo>
                      <a:pt x="6070" y="964765"/>
                    </a:lnTo>
                    <a:lnTo>
                      <a:pt x="7484" y="963346"/>
                    </a:lnTo>
                    <a:lnTo>
                      <a:pt x="11466" y="963794"/>
                    </a:lnTo>
                    <a:cubicBezTo>
                      <a:pt x="116092" y="974259"/>
                      <a:pt x="902734" y="1025102"/>
                      <a:pt x="961316" y="195705"/>
                    </a:cubicBezTo>
                    <a:lnTo>
                      <a:pt x="962209" y="476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168" name="Freeform: Shape 24"/>
              <p:cNvSpPr>
                <a:spLocks/>
              </p:cNvSpPr>
              <p:nvPr/>
            </p:nvSpPr>
            <p:spPr bwMode="auto">
              <a:xfrm rot="16200000" flipV="1">
                <a:off x="5274468" y="1612566"/>
                <a:ext cx="1096963" cy="1022350"/>
              </a:xfrm>
              <a:custGeom>
                <a:avLst/>
                <a:gdLst>
                  <a:gd name="T0" fmla="*/ 364 w 364"/>
                  <a:gd name="T1" fmla="*/ 20 h 340"/>
                  <a:gd name="T2" fmla="*/ 46 w 364"/>
                  <a:gd name="T3" fmla="*/ 340 h 340"/>
                  <a:gd name="T4" fmla="*/ 364 w 364"/>
                  <a:gd name="T5" fmla="*/ 20 h 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4" h="340">
                    <a:moveTo>
                      <a:pt x="364" y="20"/>
                    </a:moveTo>
                    <a:cubicBezTo>
                      <a:pt x="46" y="340"/>
                      <a:pt x="46" y="340"/>
                      <a:pt x="46" y="340"/>
                    </a:cubicBezTo>
                    <a:cubicBezTo>
                      <a:pt x="46" y="340"/>
                      <a:pt x="0" y="0"/>
                      <a:pt x="364" y="20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</p:grpSp>
        <p:grpSp>
          <p:nvGrpSpPr>
            <p:cNvPr id="153" name="Group 25"/>
            <p:cNvGrpSpPr/>
            <p:nvPr/>
          </p:nvGrpSpPr>
          <p:grpSpPr>
            <a:xfrm rot="10977025">
              <a:off x="6459160" y="2292311"/>
              <a:ext cx="850929" cy="913032"/>
              <a:chOff x="5311775" y="1575259"/>
              <a:chExt cx="1022350" cy="1096963"/>
            </a:xfrm>
          </p:grpSpPr>
          <p:sp>
            <p:nvSpPr>
              <p:cNvPr id="165" name="Freeform: Shape 26"/>
              <p:cNvSpPr>
                <a:spLocks/>
              </p:cNvSpPr>
              <p:nvPr/>
            </p:nvSpPr>
            <p:spPr bwMode="auto">
              <a:xfrm rot="16200000" flipV="1">
                <a:off x="5316455" y="1573389"/>
                <a:ext cx="964406" cy="968147"/>
              </a:xfrm>
              <a:custGeom>
                <a:avLst/>
                <a:gdLst>
                  <a:gd name="connsiteX0" fmla="*/ 964406 w 964406"/>
                  <a:gd name="connsiteY0" fmla="*/ 2553 h 968147"/>
                  <a:gd name="connsiteX1" fmla="*/ 4781 w 964406"/>
                  <a:gd name="connsiteY1" fmla="*/ 953298 h 968147"/>
                  <a:gd name="connsiteX2" fmla="*/ 5231 w 964406"/>
                  <a:gd name="connsiteY2" fmla="*/ 957295 h 968147"/>
                  <a:gd name="connsiteX3" fmla="*/ 1879 w 964406"/>
                  <a:gd name="connsiteY3" fmla="*/ 960633 h 968147"/>
                  <a:gd name="connsiteX4" fmla="*/ 0 w 964406"/>
                  <a:gd name="connsiteY4" fmla="*/ 962505 h 968147"/>
                  <a:gd name="connsiteX5" fmla="*/ 5891 w 964406"/>
                  <a:gd name="connsiteY5" fmla="*/ 963167 h 968147"/>
                  <a:gd name="connsiteX6" fmla="*/ 6070 w 964406"/>
                  <a:gd name="connsiteY6" fmla="*/ 964765 h 968147"/>
                  <a:gd name="connsiteX7" fmla="*/ 7484 w 964406"/>
                  <a:gd name="connsiteY7" fmla="*/ 963346 h 968147"/>
                  <a:gd name="connsiteX8" fmla="*/ 11466 w 964406"/>
                  <a:gd name="connsiteY8" fmla="*/ 963794 h 968147"/>
                  <a:gd name="connsiteX9" fmla="*/ 961316 w 964406"/>
                  <a:gd name="connsiteY9" fmla="*/ 195705 h 968147"/>
                  <a:gd name="connsiteX10" fmla="*/ 962209 w 964406"/>
                  <a:gd name="connsiteY10" fmla="*/ 4760 h 968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64406" h="968147">
                    <a:moveTo>
                      <a:pt x="964406" y="2553"/>
                    </a:moveTo>
                    <a:cubicBezTo>
                      <a:pt x="-63997" y="-53826"/>
                      <a:pt x="-6432" y="841200"/>
                      <a:pt x="4781" y="953298"/>
                    </a:cubicBezTo>
                    <a:lnTo>
                      <a:pt x="5231" y="957295"/>
                    </a:lnTo>
                    <a:lnTo>
                      <a:pt x="1879" y="960633"/>
                    </a:lnTo>
                    <a:cubicBezTo>
                      <a:pt x="0" y="962505"/>
                      <a:pt x="0" y="962505"/>
                      <a:pt x="0" y="962505"/>
                    </a:cubicBezTo>
                    <a:lnTo>
                      <a:pt x="5891" y="963167"/>
                    </a:lnTo>
                    <a:lnTo>
                      <a:pt x="6070" y="964765"/>
                    </a:lnTo>
                    <a:lnTo>
                      <a:pt x="7484" y="963346"/>
                    </a:lnTo>
                    <a:lnTo>
                      <a:pt x="11466" y="963794"/>
                    </a:lnTo>
                    <a:cubicBezTo>
                      <a:pt x="116092" y="974259"/>
                      <a:pt x="902734" y="1025102"/>
                      <a:pt x="961316" y="195705"/>
                    </a:cubicBezTo>
                    <a:lnTo>
                      <a:pt x="962209" y="476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166" name="Freeform: Shape 27"/>
              <p:cNvSpPr>
                <a:spLocks/>
              </p:cNvSpPr>
              <p:nvPr/>
            </p:nvSpPr>
            <p:spPr bwMode="auto">
              <a:xfrm rot="16200000" flipV="1">
                <a:off x="5274468" y="1612566"/>
                <a:ext cx="1096963" cy="1022350"/>
              </a:xfrm>
              <a:custGeom>
                <a:avLst/>
                <a:gdLst>
                  <a:gd name="T0" fmla="*/ 364 w 364"/>
                  <a:gd name="T1" fmla="*/ 20 h 340"/>
                  <a:gd name="T2" fmla="*/ 46 w 364"/>
                  <a:gd name="T3" fmla="*/ 340 h 340"/>
                  <a:gd name="T4" fmla="*/ 364 w 364"/>
                  <a:gd name="T5" fmla="*/ 20 h 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4" h="340">
                    <a:moveTo>
                      <a:pt x="364" y="20"/>
                    </a:moveTo>
                    <a:cubicBezTo>
                      <a:pt x="46" y="340"/>
                      <a:pt x="46" y="340"/>
                      <a:pt x="46" y="340"/>
                    </a:cubicBezTo>
                    <a:cubicBezTo>
                      <a:pt x="46" y="340"/>
                      <a:pt x="0" y="0"/>
                      <a:pt x="364" y="20"/>
                    </a:cubicBezTo>
                    <a:close/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</p:grpSp>
        <p:grpSp>
          <p:nvGrpSpPr>
            <p:cNvPr id="154" name="Group 28"/>
            <p:cNvGrpSpPr/>
            <p:nvPr/>
          </p:nvGrpSpPr>
          <p:grpSpPr>
            <a:xfrm rot="10622975" flipH="1">
              <a:off x="5130624" y="2292312"/>
              <a:ext cx="850929" cy="913032"/>
              <a:chOff x="5311775" y="1575259"/>
              <a:chExt cx="1022350" cy="1096963"/>
            </a:xfrm>
          </p:grpSpPr>
          <p:sp>
            <p:nvSpPr>
              <p:cNvPr id="163" name="Freeform: Shape 29"/>
              <p:cNvSpPr>
                <a:spLocks/>
              </p:cNvSpPr>
              <p:nvPr/>
            </p:nvSpPr>
            <p:spPr bwMode="auto">
              <a:xfrm rot="16200000" flipV="1">
                <a:off x="5316455" y="1573389"/>
                <a:ext cx="964406" cy="968147"/>
              </a:xfrm>
              <a:custGeom>
                <a:avLst/>
                <a:gdLst>
                  <a:gd name="connsiteX0" fmla="*/ 964406 w 964406"/>
                  <a:gd name="connsiteY0" fmla="*/ 2553 h 968147"/>
                  <a:gd name="connsiteX1" fmla="*/ 4781 w 964406"/>
                  <a:gd name="connsiteY1" fmla="*/ 953298 h 968147"/>
                  <a:gd name="connsiteX2" fmla="*/ 5231 w 964406"/>
                  <a:gd name="connsiteY2" fmla="*/ 957295 h 968147"/>
                  <a:gd name="connsiteX3" fmla="*/ 1879 w 964406"/>
                  <a:gd name="connsiteY3" fmla="*/ 960633 h 968147"/>
                  <a:gd name="connsiteX4" fmla="*/ 0 w 964406"/>
                  <a:gd name="connsiteY4" fmla="*/ 962505 h 968147"/>
                  <a:gd name="connsiteX5" fmla="*/ 5891 w 964406"/>
                  <a:gd name="connsiteY5" fmla="*/ 963167 h 968147"/>
                  <a:gd name="connsiteX6" fmla="*/ 6070 w 964406"/>
                  <a:gd name="connsiteY6" fmla="*/ 964765 h 968147"/>
                  <a:gd name="connsiteX7" fmla="*/ 7484 w 964406"/>
                  <a:gd name="connsiteY7" fmla="*/ 963346 h 968147"/>
                  <a:gd name="connsiteX8" fmla="*/ 11466 w 964406"/>
                  <a:gd name="connsiteY8" fmla="*/ 963794 h 968147"/>
                  <a:gd name="connsiteX9" fmla="*/ 961316 w 964406"/>
                  <a:gd name="connsiteY9" fmla="*/ 195705 h 968147"/>
                  <a:gd name="connsiteX10" fmla="*/ 962209 w 964406"/>
                  <a:gd name="connsiteY10" fmla="*/ 4760 h 9681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964406" h="968147">
                    <a:moveTo>
                      <a:pt x="964406" y="2553"/>
                    </a:moveTo>
                    <a:cubicBezTo>
                      <a:pt x="-63997" y="-53826"/>
                      <a:pt x="-6432" y="841200"/>
                      <a:pt x="4781" y="953298"/>
                    </a:cubicBezTo>
                    <a:lnTo>
                      <a:pt x="5231" y="957295"/>
                    </a:lnTo>
                    <a:lnTo>
                      <a:pt x="1879" y="960633"/>
                    </a:lnTo>
                    <a:cubicBezTo>
                      <a:pt x="0" y="962505"/>
                      <a:pt x="0" y="962505"/>
                      <a:pt x="0" y="962505"/>
                    </a:cubicBezTo>
                    <a:lnTo>
                      <a:pt x="5891" y="963167"/>
                    </a:lnTo>
                    <a:lnTo>
                      <a:pt x="6070" y="964765"/>
                    </a:lnTo>
                    <a:lnTo>
                      <a:pt x="7484" y="963346"/>
                    </a:lnTo>
                    <a:lnTo>
                      <a:pt x="11466" y="963794"/>
                    </a:lnTo>
                    <a:cubicBezTo>
                      <a:pt x="116092" y="974259"/>
                      <a:pt x="902734" y="1025102"/>
                      <a:pt x="961316" y="195705"/>
                    </a:cubicBezTo>
                    <a:lnTo>
                      <a:pt x="962209" y="476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164" name="Freeform: Shape 30"/>
              <p:cNvSpPr>
                <a:spLocks/>
              </p:cNvSpPr>
              <p:nvPr/>
            </p:nvSpPr>
            <p:spPr bwMode="auto">
              <a:xfrm rot="16200000" flipV="1">
                <a:off x="5274468" y="1612566"/>
                <a:ext cx="1096963" cy="1022350"/>
              </a:xfrm>
              <a:custGeom>
                <a:avLst/>
                <a:gdLst>
                  <a:gd name="T0" fmla="*/ 364 w 364"/>
                  <a:gd name="T1" fmla="*/ 20 h 340"/>
                  <a:gd name="T2" fmla="*/ 46 w 364"/>
                  <a:gd name="T3" fmla="*/ 340 h 340"/>
                  <a:gd name="T4" fmla="*/ 364 w 364"/>
                  <a:gd name="T5" fmla="*/ 20 h 3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4" h="340">
                    <a:moveTo>
                      <a:pt x="364" y="20"/>
                    </a:moveTo>
                    <a:cubicBezTo>
                      <a:pt x="46" y="340"/>
                      <a:pt x="46" y="340"/>
                      <a:pt x="46" y="340"/>
                    </a:cubicBezTo>
                    <a:cubicBezTo>
                      <a:pt x="46" y="340"/>
                      <a:pt x="0" y="0"/>
                      <a:pt x="364" y="20"/>
                    </a:cubicBez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</p:grpSp>
        <p:sp>
          <p:nvSpPr>
            <p:cNvPr id="155" name="Freeform: Shape 35"/>
            <p:cNvSpPr>
              <a:spLocks/>
            </p:cNvSpPr>
            <p:nvPr/>
          </p:nvSpPr>
          <p:spPr bwMode="auto">
            <a:xfrm rot="10090687" flipV="1">
              <a:off x="7345241" y="3846488"/>
              <a:ext cx="672623" cy="675232"/>
            </a:xfrm>
            <a:custGeom>
              <a:avLst/>
              <a:gdLst>
                <a:gd name="connsiteX0" fmla="*/ 964406 w 964406"/>
                <a:gd name="connsiteY0" fmla="*/ 2553 h 968147"/>
                <a:gd name="connsiteX1" fmla="*/ 4781 w 964406"/>
                <a:gd name="connsiteY1" fmla="*/ 953298 h 968147"/>
                <a:gd name="connsiteX2" fmla="*/ 5231 w 964406"/>
                <a:gd name="connsiteY2" fmla="*/ 957295 h 968147"/>
                <a:gd name="connsiteX3" fmla="*/ 1879 w 964406"/>
                <a:gd name="connsiteY3" fmla="*/ 960633 h 968147"/>
                <a:gd name="connsiteX4" fmla="*/ 0 w 964406"/>
                <a:gd name="connsiteY4" fmla="*/ 962505 h 968147"/>
                <a:gd name="connsiteX5" fmla="*/ 5891 w 964406"/>
                <a:gd name="connsiteY5" fmla="*/ 963167 h 968147"/>
                <a:gd name="connsiteX6" fmla="*/ 6070 w 964406"/>
                <a:gd name="connsiteY6" fmla="*/ 964765 h 968147"/>
                <a:gd name="connsiteX7" fmla="*/ 7484 w 964406"/>
                <a:gd name="connsiteY7" fmla="*/ 963346 h 968147"/>
                <a:gd name="connsiteX8" fmla="*/ 11466 w 964406"/>
                <a:gd name="connsiteY8" fmla="*/ 963794 h 968147"/>
                <a:gd name="connsiteX9" fmla="*/ 961316 w 964406"/>
                <a:gd name="connsiteY9" fmla="*/ 195705 h 968147"/>
                <a:gd name="connsiteX10" fmla="*/ 962209 w 964406"/>
                <a:gd name="connsiteY10" fmla="*/ 4760 h 968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64406" h="968147">
                  <a:moveTo>
                    <a:pt x="964406" y="2553"/>
                  </a:moveTo>
                  <a:cubicBezTo>
                    <a:pt x="-63997" y="-53826"/>
                    <a:pt x="-6432" y="841200"/>
                    <a:pt x="4781" y="953298"/>
                  </a:cubicBezTo>
                  <a:lnTo>
                    <a:pt x="5231" y="957295"/>
                  </a:lnTo>
                  <a:lnTo>
                    <a:pt x="1879" y="960633"/>
                  </a:lnTo>
                  <a:cubicBezTo>
                    <a:pt x="0" y="962505"/>
                    <a:pt x="0" y="962505"/>
                    <a:pt x="0" y="962505"/>
                  </a:cubicBezTo>
                  <a:lnTo>
                    <a:pt x="5891" y="963167"/>
                  </a:lnTo>
                  <a:lnTo>
                    <a:pt x="6070" y="964765"/>
                  </a:lnTo>
                  <a:lnTo>
                    <a:pt x="7484" y="963346"/>
                  </a:lnTo>
                  <a:lnTo>
                    <a:pt x="11466" y="963794"/>
                  </a:lnTo>
                  <a:cubicBezTo>
                    <a:pt x="116092" y="974259"/>
                    <a:pt x="902734" y="1025102"/>
                    <a:pt x="961316" y="195705"/>
                  </a:cubicBezTo>
                  <a:lnTo>
                    <a:pt x="962209" y="476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156" name="Freeform: Shape 37"/>
            <p:cNvSpPr>
              <a:spLocks/>
            </p:cNvSpPr>
            <p:nvPr/>
          </p:nvSpPr>
          <p:spPr bwMode="auto">
            <a:xfrm rot="11509313" flipH="1" flipV="1">
              <a:off x="4441221" y="3846488"/>
              <a:ext cx="672623" cy="675232"/>
            </a:xfrm>
            <a:custGeom>
              <a:avLst/>
              <a:gdLst>
                <a:gd name="connsiteX0" fmla="*/ 964406 w 964406"/>
                <a:gd name="connsiteY0" fmla="*/ 2553 h 968147"/>
                <a:gd name="connsiteX1" fmla="*/ 4781 w 964406"/>
                <a:gd name="connsiteY1" fmla="*/ 953298 h 968147"/>
                <a:gd name="connsiteX2" fmla="*/ 5231 w 964406"/>
                <a:gd name="connsiteY2" fmla="*/ 957295 h 968147"/>
                <a:gd name="connsiteX3" fmla="*/ 1879 w 964406"/>
                <a:gd name="connsiteY3" fmla="*/ 960633 h 968147"/>
                <a:gd name="connsiteX4" fmla="*/ 0 w 964406"/>
                <a:gd name="connsiteY4" fmla="*/ 962505 h 968147"/>
                <a:gd name="connsiteX5" fmla="*/ 5891 w 964406"/>
                <a:gd name="connsiteY5" fmla="*/ 963167 h 968147"/>
                <a:gd name="connsiteX6" fmla="*/ 6070 w 964406"/>
                <a:gd name="connsiteY6" fmla="*/ 964765 h 968147"/>
                <a:gd name="connsiteX7" fmla="*/ 7484 w 964406"/>
                <a:gd name="connsiteY7" fmla="*/ 963346 h 968147"/>
                <a:gd name="connsiteX8" fmla="*/ 11466 w 964406"/>
                <a:gd name="connsiteY8" fmla="*/ 963794 h 968147"/>
                <a:gd name="connsiteX9" fmla="*/ 961316 w 964406"/>
                <a:gd name="connsiteY9" fmla="*/ 195705 h 968147"/>
                <a:gd name="connsiteX10" fmla="*/ 962209 w 964406"/>
                <a:gd name="connsiteY10" fmla="*/ 4760 h 968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64406" h="968147">
                  <a:moveTo>
                    <a:pt x="964406" y="2553"/>
                  </a:moveTo>
                  <a:cubicBezTo>
                    <a:pt x="-63997" y="-53826"/>
                    <a:pt x="-6432" y="841200"/>
                    <a:pt x="4781" y="953298"/>
                  </a:cubicBezTo>
                  <a:lnTo>
                    <a:pt x="5231" y="957295"/>
                  </a:lnTo>
                  <a:lnTo>
                    <a:pt x="1879" y="960633"/>
                  </a:lnTo>
                  <a:cubicBezTo>
                    <a:pt x="0" y="962505"/>
                    <a:pt x="0" y="962505"/>
                    <a:pt x="0" y="962505"/>
                  </a:cubicBezTo>
                  <a:lnTo>
                    <a:pt x="5891" y="963167"/>
                  </a:lnTo>
                  <a:lnTo>
                    <a:pt x="6070" y="964765"/>
                  </a:lnTo>
                  <a:lnTo>
                    <a:pt x="7484" y="963346"/>
                  </a:lnTo>
                  <a:lnTo>
                    <a:pt x="11466" y="963794"/>
                  </a:lnTo>
                  <a:cubicBezTo>
                    <a:pt x="116092" y="974259"/>
                    <a:pt x="902734" y="1025102"/>
                    <a:pt x="961316" y="195705"/>
                  </a:cubicBezTo>
                  <a:lnTo>
                    <a:pt x="962209" y="476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157" name="Freeform: Shape 38"/>
            <p:cNvSpPr>
              <a:spLocks/>
            </p:cNvSpPr>
            <p:nvPr/>
          </p:nvSpPr>
          <p:spPr bwMode="auto">
            <a:xfrm rot="11509313">
              <a:off x="7345241" y="2548072"/>
              <a:ext cx="672623" cy="675232"/>
            </a:xfrm>
            <a:custGeom>
              <a:avLst/>
              <a:gdLst>
                <a:gd name="connsiteX0" fmla="*/ 964406 w 964406"/>
                <a:gd name="connsiteY0" fmla="*/ 2553 h 968147"/>
                <a:gd name="connsiteX1" fmla="*/ 4781 w 964406"/>
                <a:gd name="connsiteY1" fmla="*/ 953298 h 968147"/>
                <a:gd name="connsiteX2" fmla="*/ 5231 w 964406"/>
                <a:gd name="connsiteY2" fmla="*/ 957295 h 968147"/>
                <a:gd name="connsiteX3" fmla="*/ 1879 w 964406"/>
                <a:gd name="connsiteY3" fmla="*/ 960633 h 968147"/>
                <a:gd name="connsiteX4" fmla="*/ 0 w 964406"/>
                <a:gd name="connsiteY4" fmla="*/ 962505 h 968147"/>
                <a:gd name="connsiteX5" fmla="*/ 5891 w 964406"/>
                <a:gd name="connsiteY5" fmla="*/ 963167 h 968147"/>
                <a:gd name="connsiteX6" fmla="*/ 6070 w 964406"/>
                <a:gd name="connsiteY6" fmla="*/ 964765 h 968147"/>
                <a:gd name="connsiteX7" fmla="*/ 7484 w 964406"/>
                <a:gd name="connsiteY7" fmla="*/ 963346 h 968147"/>
                <a:gd name="connsiteX8" fmla="*/ 11466 w 964406"/>
                <a:gd name="connsiteY8" fmla="*/ 963794 h 968147"/>
                <a:gd name="connsiteX9" fmla="*/ 961316 w 964406"/>
                <a:gd name="connsiteY9" fmla="*/ 195705 h 968147"/>
                <a:gd name="connsiteX10" fmla="*/ 962209 w 964406"/>
                <a:gd name="connsiteY10" fmla="*/ 4760 h 968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64406" h="968147">
                  <a:moveTo>
                    <a:pt x="964406" y="2553"/>
                  </a:moveTo>
                  <a:cubicBezTo>
                    <a:pt x="-63997" y="-53826"/>
                    <a:pt x="-6432" y="841200"/>
                    <a:pt x="4781" y="953298"/>
                  </a:cubicBezTo>
                  <a:lnTo>
                    <a:pt x="5231" y="957295"/>
                  </a:lnTo>
                  <a:lnTo>
                    <a:pt x="1879" y="960633"/>
                  </a:lnTo>
                  <a:cubicBezTo>
                    <a:pt x="0" y="962505"/>
                    <a:pt x="0" y="962505"/>
                    <a:pt x="0" y="962505"/>
                  </a:cubicBezTo>
                  <a:lnTo>
                    <a:pt x="5891" y="963167"/>
                  </a:lnTo>
                  <a:lnTo>
                    <a:pt x="6070" y="964765"/>
                  </a:lnTo>
                  <a:lnTo>
                    <a:pt x="7484" y="963346"/>
                  </a:lnTo>
                  <a:lnTo>
                    <a:pt x="11466" y="963794"/>
                  </a:lnTo>
                  <a:cubicBezTo>
                    <a:pt x="116092" y="974259"/>
                    <a:pt x="902734" y="1025102"/>
                    <a:pt x="961316" y="195705"/>
                  </a:cubicBezTo>
                  <a:lnTo>
                    <a:pt x="962209" y="476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158" name="Freeform: Shape 39"/>
            <p:cNvSpPr>
              <a:spLocks/>
            </p:cNvSpPr>
            <p:nvPr/>
          </p:nvSpPr>
          <p:spPr bwMode="auto">
            <a:xfrm rot="10090687" flipH="1">
              <a:off x="4440282" y="2548071"/>
              <a:ext cx="672623" cy="675232"/>
            </a:xfrm>
            <a:custGeom>
              <a:avLst/>
              <a:gdLst>
                <a:gd name="connsiteX0" fmla="*/ 964406 w 964406"/>
                <a:gd name="connsiteY0" fmla="*/ 2553 h 968147"/>
                <a:gd name="connsiteX1" fmla="*/ 4781 w 964406"/>
                <a:gd name="connsiteY1" fmla="*/ 953298 h 968147"/>
                <a:gd name="connsiteX2" fmla="*/ 5231 w 964406"/>
                <a:gd name="connsiteY2" fmla="*/ 957295 h 968147"/>
                <a:gd name="connsiteX3" fmla="*/ 1879 w 964406"/>
                <a:gd name="connsiteY3" fmla="*/ 960633 h 968147"/>
                <a:gd name="connsiteX4" fmla="*/ 0 w 964406"/>
                <a:gd name="connsiteY4" fmla="*/ 962505 h 968147"/>
                <a:gd name="connsiteX5" fmla="*/ 5891 w 964406"/>
                <a:gd name="connsiteY5" fmla="*/ 963167 h 968147"/>
                <a:gd name="connsiteX6" fmla="*/ 6070 w 964406"/>
                <a:gd name="connsiteY6" fmla="*/ 964765 h 968147"/>
                <a:gd name="connsiteX7" fmla="*/ 7484 w 964406"/>
                <a:gd name="connsiteY7" fmla="*/ 963346 h 968147"/>
                <a:gd name="connsiteX8" fmla="*/ 11466 w 964406"/>
                <a:gd name="connsiteY8" fmla="*/ 963794 h 968147"/>
                <a:gd name="connsiteX9" fmla="*/ 961316 w 964406"/>
                <a:gd name="connsiteY9" fmla="*/ 195705 h 968147"/>
                <a:gd name="connsiteX10" fmla="*/ 962209 w 964406"/>
                <a:gd name="connsiteY10" fmla="*/ 4760 h 968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64406" h="968147">
                  <a:moveTo>
                    <a:pt x="964406" y="2553"/>
                  </a:moveTo>
                  <a:cubicBezTo>
                    <a:pt x="-63997" y="-53826"/>
                    <a:pt x="-6432" y="841200"/>
                    <a:pt x="4781" y="953298"/>
                  </a:cubicBezTo>
                  <a:lnTo>
                    <a:pt x="5231" y="957295"/>
                  </a:lnTo>
                  <a:lnTo>
                    <a:pt x="1879" y="960633"/>
                  </a:lnTo>
                  <a:cubicBezTo>
                    <a:pt x="0" y="962505"/>
                    <a:pt x="0" y="962505"/>
                    <a:pt x="0" y="962505"/>
                  </a:cubicBezTo>
                  <a:lnTo>
                    <a:pt x="5891" y="963167"/>
                  </a:lnTo>
                  <a:lnTo>
                    <a:pt x="6070" y="964765"/>
                  </a:lnTo>
                  <a:lnTo>
                    <a:pt x="7484" y="963346"/>
                  </a:lnTo>
                  <a:lnTo>
                    <a:pt x="11466" y="963794"/>
                  </a:lnTo>
                  <a:cubicBezTo>
                    <a:pt x="116092" y="974259"/>
                    <a:pt x="902734" y="1025102"/>
                    <a:pt x="961316" y="195705"/>
                  </a:cubicBezTo>
                  <a:lnTo>
                    <a:pt x="962209" y="476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159" name="Oval 43"/>
            <p:cNvSpPr>
              <a:spLocks/>
            </p:cNvSpPr>
            <p:nvPr/>
          </p:nvSpPr>
          <p:spPr bwMode="auto">
            <a:xfrm flipH="1">
              <a:off x="8298195" y="2602316"/>
              <a:ext cx="203919" cy="203915"/>
            </a:xfrm>
            <a:prstGeom prst="ellipse">
              <a:avLst/>
            </a:pr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160" name="Oval 45"/>
            <p:cNvSpPr>
              <a:spLocks/>
            </p:cNvSpPr>
            <p:nvPr/>
          </p:nvSpPr>
          <p:spPr bwMode="auto">
            <a:xfrm flipH="1">
              <a:off x="3981466" y="2602316"/>
              <a:ext cx="203919" cy="203915"/>
            </a:xfrm>
            <a:prstGeom prst="ellipse">
              <a:avLst/>
            </a:pr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161" name="Oval 48"/>
            <p:cNvSpPr>
              <a:spLocks/>
            </p:cNvSpPr>
            <p:nvPr/>
          </p:nvSpPr>
          <p:spPr bwMode="auto">
            <a:xfrm flipH="1">
              <a:off x="8298195" y="4175739"/>
              <a:ext cx="203919" cy="203915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162" name="Oval 50"/>
            <p:cNvSpPr>
              <a:spLocks/>
            </p:cNvSpPr>
            <p:nvPr/>
          </p:nvSpPr>
          <p:spPr bwMode="auto">
            <a:xfrm flipH="1">
              <a:off x="3981466" y="4175739"/>
              <a:ext cx="203919" cy="20391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180" name="Group 46"/>
          <p:cNvGrpSpPr/>
          <p:nvPr/>
        </p:nvGrpSpPr>
        <p:grpSpPr>
          <a:xfrm>
            <a:off x="8729288" y="3228917"/>
            <a:ext cx="2139723" cy="887763"/>
            <a:chOff x="1175023" y="2326853"/>
            <a:chExt cx="2221568" cy="1183683"/>
          </a:xfrm>
        </p:grpSpPr>
        <p:sp>
          <p:nvSpPr>
            <p:cNvPr id="181" name="TextBox 49"/>
            <p:cNvSpPr txBox="1"/>
            <p:nvPr/>
          </p:nvSpPr>
          <p:spPr>
            <a:xfrm>
              <a:off x="1175023" y="2326853"/>
              <a:ext cx="2198693" cy="388225"/>
            </a:xfrm>
            <a:prstGeom prst="rect">
              <a:avLst/>
            </a:prstGeom>
            <a:noFill/>
          </p:spPr>
          <p:txBody>
            <a:bodyPr wrap="none" lIns="288000" tIns="0" rIns="0" bIns="0" anchor="b" anchorCtr="0">
              <a:normAutofit/>
            </a:bodyPr>
            <a:lstStyle/>
            <a:p>
              <a:r>
                <a:rPr lang="ar-KW" altLang="zh-CN" sz="1600" b="1" dirty="0">
                  <a:solidFill>
                    <a:schemeClr val="accent2">
                      <a:lumMod val="100000"/>
                    </a:scheme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عنوان</a:t>
              </a:r>
              <a:endParaRPr lang="zh-CN" altLang="en-US" sz="1600" b="1" dirty="0">
                <a:solidFill>
                  <a:schemeClr val="accent2">
                    <a:lumMod val="10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182" name="TextBox 51"/>
            <p:cNvSpPr txBox="1">
              <a:spLocks/>
            </p:cNvSpPr>
            <p:nvPr/>
          </p:nvSpPr>
          <p:spPr>
            <a:xfrm>
              <a:off x="1197898" y="2891770"/>
              <a:ext cx="2198693" cy="618766"/>
            </a:xfrm>
            <a:prstGeom prst="rect">
              <a:avLst/>
            </a:prstGeom>
          </p:spPr>
          <p:txBody>
            <a:bodyPr vert="horz" wrap="square" lIns="288000" tIns="0" rIns="0" bIns="0" anchor="ctr" anchorCtr="0">
              <a:normAutofit/>
            </a:bodyPr>
            <a:lstStyle/>
            <a:p>
              <a:pPr defTabSz="914377">
                <a:lnSpc>
                  <a:spcPct val="120000"/>
                </a:lnSpc>
                <a:defRPr/>
              </a:pPr>
              <a:r>
                <a:rPr lang="ar-KW" altLang="zh-CN" sz="105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نص للكتابة و الشرح</a:t>
              </a:r>
              <a:endParaRPr lang="en-US" altLang="zh-CN" sz="1050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  <a:p>
              <a:pPr defTabSz="914377">
                <a:lnSpc>
                  <a:spcPct val="120000"/>
                </a:lnSpc>
                <a:defRPr/>
              </a:pPr>
              <a:r>
                <a:rPr lang="ar-KW" altLang="zh-CN" sz="105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نص للكتابة و الشرح</a:t>
              </a:r>
              <a:endParaRPr lang="en-US" altLang="zh-CN" sz="1050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183" name="Group 53"/>
          <p:cNvGrpSpPr/>
          <p:nvPr/>
        </p:nvGrpSpPr>
        <p:grpSpPr>
          <a:xfrm>
            <a:off x="8827144" y="1939920"/>
            <a:ext cx="2117691" cy="900829"/>
            <a:chOff x="1276622" y="2179351"/>
            <a:chExt cx="2198693" cy="1201105"/>
          </a:xfrm>
        </p:grpSpPr>
        <p:sp>
          <p:nvSpPr>
            <p:cNvPr id="184" name="TextBox 54"/>
            <p:cNvSpPr txBox="1"/>
            <p:nvPr/>
          </p:nvSpPr>
          <p:spPr>
            <a:xfrm>
              <a:off x="1276622" y="2179351"/>
              <a:ext cx="2198693" cy="388225"/>
            </a:xfrm>
            <a:prstGeom prst="rect">
              <a:avLst/>
            </a:prstGeom>
            <a:noFill/>
          </p:spPr>
          <p:txBody>
            <a:bodyPr wrap="none" lIns="288000" tIns="0" rIns="0" bIns="0" anchor="b" anchorCtr="0">
              <a:normAutofit/>
            </a:bodyPr>
            <a:lstStyle/>
            <a:p>
              <a:r>
                <a:rPr lang="ar-KW" altLang="zh-CN" sz="1600" b="1" dirty="0">
                  <a:solidFill>
                    <a:srgbClr val="656565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عنوان</a:t>
              </a:r>
              <a:endParaRPr lang="zh-CN" altLang="en-US" sz="1600" b="1" dirty="0">
                <a:solidFill>
                  <a:srgbClr val="656565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185" name="TextBox 55"/>
            <p:cNvSpPr txBox="1">
              <a:spLocks/>
            </p:cNvSpPr>
            <p:nvPr/>
          </p:nvSpPr>
          <p:spPr>
            <a:xfrm>
              <a:off x="1276622" y="2761689"/>
              <a:ext cx="2198693" cy="618767"/>
            </a:xfrm>
            <a:prstGeom prst="rect">
              <a:avLst/>
            </a:prstGeom>
          </p:spPr>
          <p:txBody>
            <a:bodyPr vert="horz" wrap="square" lIns="288000" tIns="0" rIns="0" bIns="0" anchor="ctr" anchorCtr="0">
              <a:normAutofit/>
            </a:bodyPr>
            <a:lstStyle/>
            <a:p>
              <a:pPr defTabSz="914377">
                <a:lnSpc>
                  <a:spcPct val="120000"/>
                </a:lnSpc>
                <a:defRPr/>
              </a:pPr>
              <a:r>
                <a:rPr lang="ar-KW" altLang="zh-CN" sz="105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نص للكتابة و الشرح</a:t>
              </a:r>
              <a:endParaRPr lang="en-US" altLang="zh-CN" sz="1050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  <a:p>
              <a:pPr defTabSz="914377">
                <a:lnSpc>
                  <a:spcPct val="120000"/>
                </a:lnSpc>
                <a:defRPr/>
              </a:pPr>
              <a:r>
                <a:rPr lang="ar-KW" altLang="zh-CN" sz="105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نص للكتابة و الشرح</a:t>
              </a:r>
              <a:endParaRPr lang="en-US" altLang="zh-CN" sz="1050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186" name="Group 67"/>
          <p:cNvGrpSpPr/>
          <p:nvPr/>
        </p:nvGrpSpPr>
        <p:grpSpPr>
          <a:xfrm>
            <a:off x="1234187" y="3884643"/>
            <a:ext cx="2201920" cy="755243"/>
            <a:chOff x="8328246" y="2276873"/>
            <a:chExt cx="2198694" cy="1006991"/>
          </a:xfrm>
        </p:grpSpPr>
        <p:sp>
          <p:nvSpPr>
            <p:cNvPr id="187" name="TextBox 68"/>
            <p:cNvSpPr txBox="1"/>
            <p:nvPr/>
          </p:nvSpPr>
          <p:spPr>
            <a:xfrm>
              <a:off x="8328247" y="2276873"/>
              <a:ext cx="2198693" cy="388226"/>
            </a:xfrm>
            <a:prstGeom prst="rect">
              <a:avLst/>
            </a:prstGeom>
            <a:noFill/>
          </p:spPr>
          <p:txBody>
            <a:bodyPr wrap="none" lIns="0" tIns="0" rIns="288000" bIns="0" anchor="b" anchorCtr="0">
              <a:normAutofit/>
            </a:bodyPr>
            <a:lstStyle/>
            <a:p>
              <a:pPr algn="r"/>
              <a:r>
                <a:rPr lang="ar-KW" altLang="zh-CN" sz="1600" b="1" dirty="0">
                  <a:solidFill>
                    <a:schemeClr val="accent1">
                      <a:lumMod val="100000"/>
                    </a:scheme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عنوان</a:t>
              </a:r>
              <a:endParaRPr lang="zh-CN" altLang="en-US" sz="1600" b="1" dirty="0">
                <a:solidFill>
                  <a:schemeClr val="accent1">
                    <a:lumMod val="10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188" name="TextBox 69"/>
            <p:cNvSpPr txBox="1">
              <a:spLocks/>
            </p:cNvSpPr>
            <p:nvPr/>
          </p:nvSpPr>
          <p:spPr>
            <a:xfrm>
              <a:off x="8328246" y="2665098"/>
              <a:ext cx="2198693" cy="618766"/>
            </a:xfrm>
            <a:prstGeom prst="rect">
              <a:avLst/>
            </a:prstGeom>
          </p:spPr>
          <p:txBody>
            <a:bodyPr vert="horz" wrap="square" lIns="0" tIns="0" rIns="288000" bIns="0" anchor="ctr">
              <a:normAutofit/>
            </a:bodyPr>
            <a:lstStyle/>
            <a:p>
              <a:pPr defTabSz="914377">
                <a:lnSpc>
                  <a:spcPct val="120000"/>
                </a:lnSpc>
                <a:defRPr/>
              </a:pPr>
              <a:r>
                <a:rPr lang="ar-KW" altLang="zh-CN" sz="105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نص للكتابة و الشرح</a:t>
              </a:r>
              <a:endParaRPr lang="en-US" altLang="zh-CN" sz="1050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  <a:p>
              <a:pPr defTabSz="914377">
                <a:lnSpc>
                  <a:spcPct val="120000"/>
                </a:lnSpc>
                <a:defRPr/>
              </a:pPr>
              <a:r>
                <a:rPr lang="ar-KW" altLang="zh-CN" sz="105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نص للكتابة و الشرح</a:t>
              </a:r>
              <a:endParaRPr lang="en-US" altLang="zh-CN" sz="1050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189" name="Group 70"/>
          <p:cNvGrpSpPr/>
          <p:nvPr/>
        </p:nvGrpSpPr>
        <p:grpSpPr>
          <a:xfrm>
            <a:off x="1216744" y="2231089"/>
            <a:ext cx="2201920" cy="755243"/>
            <a:chOff x="8328246" y="2276873"/>
            <a:chExt cx="2198694" cy="1006991"/>
          </a:xfrm>
        </p:grpSpPr>
        <p:sp>
          <p:nvSpPr>
            <p:cNvPr id="190" name="TextBox 71"/>
            <p:cNvSpPr txBox="1"/>
            <p:nvPr/>
          </p:nvSpPr>
          <p:spPr>
            <a:xfrm>
              <a:off x="8328247" y="2276873"/>
              <a:ext cx="2198693" cy="388226"/>
            </a:xfrm>
            <a:prstGeom prst="rect">
              <a:avLst/>
            </a:prstGeom>
            <a:noFill/>
          </p:spPr>
          <p:txBody>
            <a:bodyPr wrap="none" lIns="0" tIns="0" rIns="288000" bIns="0" anchor="b" anchorCtr="0">
              <a:normAutofit/>
            </a:bodyPr>
            <a:lstStyle/>
            <a:p>
              <a:pPr algn="r"/>
              <a:r>
                <a:rPr lang="ar-KW" altLang="zh-CN" sz="1600" b="1" dirty="0">
                  <a:solidFill>
                    <a:schemeClr val="accent3">
                      <a:lumMod val="100000"/>
                    </a:scheme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عنوان</a:t>
              </a:r>
              <a:endParaRPr lang="zh-CN" altLang="en-US" sz="1600" b="1" dirty="0">
                <a:solidFill>
                  <a:schemeClr val="accent3">
                    <a:lumMod val="10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191" name="TextBox 72"/>
            <p:cNvSpPr txBox="1">
              <a:spLocks/>
            </p:cNvSpPr>
            <p:nvPr/>
          </p:nvSpPr>
          <p:spPr>
            <a:xfrm>
              <a:off x="8328246" y="2665098"/>
              <a:ext cx="2198693" cy="618766"/>
            </a:xfrm>
            <a:prstGeom prst="rect">
              <a:avLst/>
            </a:prstGeom>
          </p:spPr>
          <p:txBody>
            <a:bodyPr vert="horz" wrap="square" lIns="0" tIns="0" rIns="288000" bIns="0" anchor="ctr">
              <a:normAutofit/>
            </a:bodyPr>
            <a:lstStyle/>
            <a:p>
              <a:pPr defTabSz="914377">
                <a:lnSpc>
                  <a:spcPct val="120000"/>
                </a:lnSpc>
                <a:defRPr/>
              </a:pPr>
              <a:r>
                <a:rPr lang="ar-KW" altLang="zh-CN" sz="105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نص للكتابة و الشرح</a:t>
              </a:r>
              <a:endParaRPr lang="en-US" altLang="zh-CN" sz="1050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  <a:p>
              <a:pPr defTabSz="914377">
                <a:lnSpc>
                  <a:spcPct val="120000"/>
                </a:lnSpc>
                <a:defRPr/>
              </a:pPr>
              <a:r>
                <a:rPr lang="ar-KW" altLang="zh-CN" sz="105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نص للكتابة و الشرح</a:t>
              </a:r>
              <a:endParaRPr lang="en-US" altLang="zh-CN" sz="1050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50" name="组合 5">
            <a:extLst>
              <a:ext uri="{FF2B5EF4-FFF2-40B4-BE49-F238E27FC236}">
                <a16:creationId xmlns:a16="http://schemas.microsoft.com/office/drawing/2014/main" id="{DFB1D9BA-3472-455E-BC28-70E04376DEF8}"/>
              </a:ext>
            </a:extLst>
          </p:cNvPr>
          <p:cNvGrpSpPr>
            <a:grpSpLocks/>
          </p:cNvGrpSpPr>
          <p:nvPr/>
        </p:nvGrpSpPr>
        <p:grpSpPr bwMode="auto">
          <a:xfrm>
            <a:off x="7938" y="250825"/>
            <a:ext cx="5093093" cy="998855"/>
            <a:chOff x="13" y="395"/>
            <a:chExt cx="8020" cy="1573"/>
          </a:xfrm>
        </p:grpSpPr>
        <p:cxnSp>
          <p:nvCxnSpPr>
            <p:cNvPr id="51" name="直接连接符 50">
              <a:extLst>
                <a:ext uri="{FF2B5EF4-FFF2-40B4-BE49-F238E27FC236}">
                  <a16:creationId xmlns:a16="http://schemas.microsoft.com/office/drawing/2014/main" id="{447ED85C-FC43-476B-93AD-B57DDB1BC821}"/>
                </a:ext>
              </a:extLst>
            </p:cNvPr>
            <p:cNvCxnSpPr>
              <a:cxnSpLocks/>
            </p:cNvCxnSpPr>
            <p:nvPr/>
          </p:nvCxnSpPr>
          <p:spPr>
            <a:xfrm>
              <a:off x="13" y="1250"/>
              <a:ext cx="6681" cy="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菱形 51">
              <a:extLst>
                <a:ext uri="{FF2B5EF4-FFF2-40B4-BE49-F238E27FC236}">
                  <a16:creationId xmlns:a16="http://schemas.microsoft.com/office/drawing/2014/main" id="{7DB1E1CB-F8AF-4C08-B19E-F5229E0969DA}"/>
                </a:ext>
              </a:extLst>
            </p:cNvPr>
            <p:cNvSpPr/>
            <p:nvPr/>
          </p:nvSpPr>
          <p:spPr>
            <a:xfrm>
              <a:off x="6593" y="528"/>
              <a:ext cx="1440" cy="144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noProof="1"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53" name="文本框 9">
              <a:extLst>
                <a:ext uri="{FF2B5EF4-FFF2-40B4-BE49-F238E27FC236}">
                  <a16:creationId xmlns:a16="http://schemas.microsoft.com/office/drawing/2014/main" id="{F74E856E-F81F-48AD-8F74-E2998A7937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9" y="395"/>
              <a:ext cx="5498" cy="7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dist"/>
              <a:r>
                <a:rPr lang="ar-KW" altLang="zh-CN" sz="2400" dirty="0">
                  <a:solidFill>
                    <a:schemeClr val="accent1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عنوان</a:t>
              </a:r>
              <a:endParaRPr lang="zh-CN" altLang="en-US" sz="2400" dirty="0">
                <a:solidFill>
                  <a:schemeClr val="accent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6990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split orient="vert"/>
      </p:transition>
    </mc:Choice>
    <mc:Fallback xmlns="">
      <p:transition spd="slow" advClick="0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"/>
          <p:cNvGrpSpPr/>
          <p:nvPr/>
        </p:nvGrpSpPr>
        <p:grpSpPr>
          <a:xfrm>
            <a:off x="1806380" y="1474269"/>
            <a:ext cx="8579243" cy="2695307"/>
            <a:chOff x="1899338" y="1586482"/>
            <a:chExt cx="8579243" cy="2695307"/>
          </a:xfrm>
        </p:grpSpPr>
        <p:grpSp>
          <p:nvGrpSpPr>
            <p:cNvPr id="18" name="Group 26"/>
            <p:cNvGrpSpPr/>
            <p:nvPr/>
          </p:nvGrpSpPr>
          <p:grpSpPr>
            <a:xfrm>
              <a:off x="1899338" y="1625407"/>
              <a:ext cx="3217863" cy="2656382"/>
              <a:chOff x="1899338" y="1625407"/>
              <a:chExt cx="3217863" cy="2656382"/>
            </a:xfrm>
          </p:grpSpPr>
          <p:sp>
            <p:nvSpPr>
              <p:cNvPr id="31" name="Freeform: Shape 10"/>
              <p:cNvSpPr/>
              <p:nvPr/>
            </p:nvSpPr>
            <p:spPr bwMode="auto">
              <a:xfrm rot="21015878">
                <a:off x="4104890" y="1625407"/>
                <a:ext cx="593296" cy="2656382"/>
              </a:xfrm>
              <a:custGeom>
                <a:avLst/>
                <a:gdLst>
                  <a:gd name="connsiteX0" fmla="*/ 0 w 857250"/>
                  <a:gd name="connsiteY0" fmla="*/ 0 h 3619453"/>
                  <a:gd name="connsiteX1" fmla="*/ 857250 w 857250"/>
                  <a:gd name="connsiteY1" fmla="*/ 0 h 3619453"/>
                  <a:gd name="connsiteX2" fmla="*/ 857250 w 857250"/>
                  <a:gd name="connsiteY2" fmla="*/ 3619453 h 3619453"/>
                  <a:gd name="connsiteX3" fmla="*/ 0 w 857250"/>
                  <a:gd name="connsiteY3" fmla="*/ 3619453 h 3619453"/>
                  <a:gd name="connsiteX4" fmla="*/ 0 w 857250"/>
                  <a:gd name="connsiteY4" fmla="*/ 0 h 3619453"/>
                  <a:gd name="connsiteX0" fmla="*/ 0 w 857250"/>
                  <a:gd name="connsiteY0" fmla="*/ 285585 h 3905038"/>
                  <a:gd name="connsiteX1" fmla="*/ 847566 w 857250"/>
                  <a:gd name="connsiteY1" fmla="*/ 0 h 3905038"/>
                  <a:gd name="connsiteX2" fmla="*/ 857250 w 857250"/>
                  <a:gd name="connsiteY2" fmla="*/ 3905038 h 3905038"/>
                  <a:gd name="connsiteX3" fmla="*/ 0 w 857250"/>
                  <a:gd name="connsiteY3" fmla="*/ 3905038 h 3905038"/>
                  <a:gd name="connsiteX4" fmla="*/ 0 w 857250"/>
                  <a:gd name="connsiteY4" fmla="*/ 285585 h 3905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7250" h="3905038">
                    <a:moveTo>
                      <a:pt x="0" y="285585"/>
                    </a:moveTo>
                    <a:lnTo>
                      <a:pt x="847566" y="0"/>
                    </a:lnTo>
                    <a:lnTo>
                      <a:pt x="857250" y="3905038"/>
                    </a:lnTo>
                    <a:lnTo>
                      <a:pt x="0" y="3905038"/>
                    </a:lnTo>
                    <a:lnTo>
                      <a:pt x="0" y="285585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377">
                  <a:defRPr/>
                </a:pPr>
                <a:endParaRPr sz="2400">
                  <a:solidFill>
                    <a:prstClr val="white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2" name="Freeform: Shape 11"/>
              <p:cNvSpPr/>
              <p:nvPr/>
            </p:nvSpPr>
            <p:spPr bwMode="auto">
              <a:xfrm rot="3830661">
                <a:off x="3048285" y="1136813"/>
                <a:ext cx="620713" cy="2710730"/>
              </a:xfrm>
              <a:custGeom>
                <a:avLst/>
                <a:gdLst>
                  <a:gd name="connsiteX0" fmla="*/ 0 w 857250"/>
                  <a:gd name="connsiteY0" fmla="*/ 0 h 3710847"/>
                  <a:gd name="connsiteX1" fmla="*/ 857250 w 857250"/>
                  <a:gd name="connsiteY1" fmla="*/ 0 h 3710847"/>
                  <a:gd name="connsiteX2" fmla="*/ 857250 w 857250"/>
                  <a:gd name="connsiteY2" fmla="*/ 3710847 h 3710847"/>
                  <a:gd name="connsiteX3" fmla="*/ 0 w 857250"/>
                  <a:gd name="connsiteY3" fmla="*/ 3710847 h 3710847"/>
                  <a:gd name="connsiteX4" fmla="*/ 0 w 857250"/>
                  <a:gd name="connsiteY4" fmla="*/ 0 h 3710847"/>
                  <a:gd name="connsiteX0" fmla="*/ 0 w 906299"/>
                  <a:gd name="connsiteY0" fmla="*/ 0 h 4000927"/>
                  <a:gd name="connsiteX1" fmla="*/ 906299 w 906299"/>
                  <a:gd name="connsiteY1" fmla="*/ 290080 h 4000927"/>
                  <a:gd name="connsiteX2" fmla="*/ 906299 w 906299"/>
                  <a:gd name="connsiteY2" fmla="*/ 4000927 h 4000927"/>
                  <a:gd name="connsiteX3" fmla="*/ 49049 w 906299"/>
                  <a:gd name="connsiteY3" fmla="*/ 4000927 h 4000927"/>
                  <a:gd name="connsiteX4" fmla="*/ 0 w 906299"/>
                  <a:gd name="connsiteY4" fmla="*/ 0 h 40009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06299" h="4000927">
                    <a:moveTo>
                      <a:pt x="0" y="0"/>
                    </a:moveTo>
                    <a:lnTo>
                      <a:pt x="906299" y="290080"/>
                    </a:lnTo>
                    <a:lnTo>
                      <a:pt x="906299" y="4000927"/>
                    </a:lnTo>
                    <a:lnTo>
                      <a:pt x="49049" y="40009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10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wrap="none" anchor="ctr" anchorCtr="1">
                <a:normAutofit fontScale="77500" lnSpcReduction="20000"/>
              </a:bodyPr>
              <a:lstStyle/>
              <a:p>
                <a:pPr algn="ctr" defTabSz="914377">
                  <a:defRPr/>
                </a:pPr>
                <a:r>
                  <a:rPr lang="en-US" altLang="zh-CN" sz="4267">
                    <a:solidFill>
                      <a:prstClr val="white"/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1</a:t>
                </a:r>
              </a:p>
            </p:txBody>
          </p:sp>
          <p:sp>
            <p:nvSpPr>
              <p:cNvPr id="33" name="Freeform: Shape 12"/>
              <p:cNvSpPr/>
              <p:nvPr/>
            </p:nvSpPr>
            <p:spPr bwMode="auto">
              <a:xfrm rot="6911544">
                <a:off x="3094519" y="1851074"/>
                <a:ext cx="827502" cy="3217863"/>
              </a:xfrm>
              <a:custGeom>
                <a:avLst/>
                <a:gdLst>
                  <a:gd name="connsiteX0" fmla="*/ 0 w 857250"/>
                  <a:gd name="connsiteY0" fmla="*/ 0 h 3414247"/>
                  <a:gd name="connsiteX1" fmla="*/ 857250 w 857250"/>
                  <a:gd name="connsiteY1" fmla="*/ 0 h 3414247"/>
                  <a:gd name="connsiteX2" fmla="*/ 857250 w 857250"/>
                  <a:gd name="connsiteY2" fmla="*/ 3414247 h 3414247"/>
                  <a:gd name="connsiteX3" fmla="*/ 0 w 857250"/>
                  <a:gd name="connsiteY3" fmla="*/ 3414247 h 3414247"/>
                  <a:gd name="connsiteX4" fmla="*/ 0 w 857250"/>
                  <a:gd name="connsiteY4" fmla="*/ 0 h 3414247"/>
                  <a:gd name="connsiteX0" fmla="*/ 0 w 857250"/>
                  <a:gd name="connsiteY0" fmla="*/ 0 h 4085759"/>
                  <a:gd name="connsiteX1" fmla="*/ 857250 w 857250"/>
                  <a:gd name="connsiteY1" fmla="*/ 0 h 4085759"/>
                  <a:gd name="connsiteX2" fmla="*/ 857250 w 857250"/>
                  <a:gd name="connsiteY2" fmla="*/ 3414247 h 4085759"/>
                  <a:gd name="connsiteX3" fmla="*/ 314328 w 857250"/>
                  <a:gd name="connsiteY3" fmla="*/ 4085759 h 4085759"/>
                  <a:gd name="connsiteX4" fmla="*/ 0 w 857250"/>
                  <a:gd name="connsiteY4" fmla="*/ 0 h 4085759"/>
                  <a:gd name="connsiteX0" fmla="*/ 0 w 857250"/>
                  <a:gd name="connsiteY0" fmla="*/ 0 h 4000034"/>
                  <a:gd name="connsiteX1" fmla="*/ 857250 w 857250"/>
                  <a:gd name="connsiteY1" fmla="*/ 0 h 4000034"/>
                  <a:gd name="connsiteX2" fmla="*/ 857250 w 857250"/>
                  <a:gd name="connsiteY2" fmla="*/ 3414247 h 4000034"/>
                  <a:gd name="connsiteX3" fmla="*/ 328619 w 857250"/>
                  <a:gd name="connsiteY3" fmla="*/ 4000034 h 4000034"/>
                  <a:gd name="connsiteX4" fmla="*/ 0 w 857250"/>
                  <a:gd name="connsiteY4" fmla="*/ 0 h 4000034"/>
                  <a:gd name="connsiteX0" fmla="*/ 0 w 857250"/>
                  <a:gd name="connsiteY0" fmla="*/ 0 h 4028609"/>
                  <a:gd name="connsiteX1" fmla="*/ 857250 w 857250"/>
                  <a:gd name="connsiteY1" fmla="*/ 0 h 4028609"/>
                  <a:gd name="connsiteX2" fmla="*/ 857250 w 857250"/>
                  <a:gd name="connsiteY2" fmla="*/ 3414247 h 4028609"/>
                  <a:gd name="connsiteX3" fmla="*/ 357194 w 857250"/>
                  <a:gd name="connsiteY3" fmla="*/ 4028609 h 4028609"/>
                  <a:gd name="connsiteX4" fmla="*/ 0 w 857250"/>
                  <a:gd name="connsiteY4" fmla="*/ 0 h 4028609"/>
                  <a:gd name="connsiteX0" fmla="*/ 0 w 514347"/>
                  <a:gd name="connsiteY0" fmla="*/ 0 h 4700122"/>
                  <a:gd name="connsiteX1" fmla="*/ 514347 w 514347"/>
                  <a:gd name="connsiteY1" fmla="*/ 671513 h 4700122"/>
                  <a:gd name="connsiteX2" fmla="*/ 514347 w 514347"/>
                  <a:gd name="connsiteY2" fmla="*/ 4085760 h 4700122"/>
                  <a:gd name="connsiteX3" fmla="*/ 14291 w 514347"/>
                  <a:gd name="connsiteY3" fmla="*/ 4700122 h 4700122"/>
                  <a:gd name="connsiteX4" fmla="*/ 0 w 514347"/>
                  <a:gd name="connsiteY4" fmla="*/ 0 h 4700122"/>
                  <a:gd name="connsiteX0" fmla="*/ 694660 w 1209007"/>
                  <a:gd name="connsiteY0" fmla="*/ 17573 h 4717695"/>
                  <a:gd name="connsiteX1" fmla="*/ 1209007 w 1209007"/>
                  <a:gd name="connsiteY1" fmla="*/ 689086 h 4717695"/>
                  <a:gd name="connsiteX2" fmla="*/ 1209007 w 1209007"/>
                  <a:gd name="connsiteY2" fmla="*/ 4103333 h 4717695"/>
                  <a:gd name="connsiteX3" fmla="*/ 708951 w 1209007"/>
                  <a:gd name="connsiteY3" fmla="*/ 4717695 h 4717695"/>
                  <a:gd name="connsiteX4" fmla="*/ 6 w 1209007"/>
                  <a:gd name="connsiteY4" fmla="*/ 580671 h 4717695"/>
                  <a:gd name="connsiteX5" fmla="*/ 694660 w 1209007"/>
                  <a:gd name="connsiteY5" fmla="*/ 17573 h 4717695"/>
                  <a:gd name="connsiteX0" fmla="*/ 694654 w 1209001"/>
                  <a:gd name="connsiteY0" fmla="*/ 0 h 4700122"/>
                  <a:gd name="connsiteX1" fmla="*/ 1209001 w 1209001"/>
                  <a:gd name="connsiteY1" fmla="*/ 671513 h 4700122"/>
                  <a:gd name="connsiteX2" fmla="*/ 1209001 w 1209001"/>
                  <a:gd name="connsiteY2" fmla="*/ 4085760 h 4700122"/>
                  <a:gd name="connsiteX3" fmla="*/ 708945 w 1209001"/>
                  <a:gd name="connsiteY3" fmla="*/ 4700122 h 4700122"/>
                  <a:gd name="connsiteX4" fmla="*/ 0 w 1209001"/>
                  <a:gd name="connsiteY4" fmla="*/ 563098 h 4700122"/>
                  <a:gd name="connsiteX5" fmla="*/ 694654 w 1209001"/>
                  <a:gd name="connsiteY5" fmla="*/ 0 h 4700122"/>
                  <a:gd name="connsiteX0" fmla="*/ 694654 w 1209001"/>
                  <a:gd name="connsiteY0" fmla="*/ 0 h 4700122"/>
                  <a:gd name="connsiteX1" fmla="*/ 1209001 w 1209001"/>
                  <a:gd name="connsiteY1" fmla="*/ 671513 h 4700122"/>
                  <a:gd name="connsiteX2" fmla="*/ 1209001 w 1209001"/>
                  <a:gd name="connsiteY2" fmla="*/ 4085760 h 4700122"/>
                  <a:gd name="connsiteX3" fmla="*/ 708945 w 1209001"/>
                  <a:gd name="connsiteY3" fmla="*/ 4700122 h 4700122"/>
                  <a:gd name="connsiteX4" fmla="*/ 0 w 1209001"/>
                  <a:gd name="connsiteY4" fmla="*/ 563098 h 4700122"/>
                  <a:gd name="connsiteX5" fmla="*/ 694654 w 1209001"/>
                  <a:gd name="connsiteY5" fmla="*/ 0 h 4700122"/>
                  <a:gd name="connsiteX0" fmla="*/ 694654 w 1209001"/>
                  <a:gd name="connsiteY0" fmla="*/ 0 h 4700122"/>
                  <a:gd name="connsiteX1" fmla="*/ 1209001 w 1209001"/>
                  <a:gd name="connsiteY1" fmla="*/ 671513 h 4700122"/>
                  <a:gd name="connsiteX2" fmla="*/ 1209001 w 1209001"/>
                  <a:gd name="connsiteY2" fmla="*/ 4085760 h 4700122"/>
                  <a:gd name="connsiteX3" fmla="*/ 708945 w 1209001"/>
                  <a:gd name="connsiteY3" fmla="*/ 4700122 h 4700122"/>
                  <a:gd name="connsiteX4" fmla="*/ 0 w 1209001"/>
                  <a:gd name="connsiteY4" fmla="*/ 563098 h 4700122"/>
                  <a:gd name="connsiteX5" fmla="*/ 694654 w 1209001"/>
                  <a:gd name="connsiteY5" fmla="*/ 0 h 4700122"/>
                  <a:gd name="connsiteX0" fmla="*/ 694654 w 1209001"/>
                  <a:gd name="connsiteY0" fmla="*/ 0 h 4700122"/>
                  <a:gd name="connsiteX1" fmla="*/ 1209001 w 1209001"/>
                  <a:gd name="connsiteY1" fmla="*/ 671513 h 4700122"/>
                  <a:gd name="connsiteX2" fmla="*/ 1209001 w 1209001"/>
                  <a:gd name="connsiteY2" fmla="*/ 4085760 h 4700122"/>
                  <a:gd name="connsiteX3" fmla="*/ 708945 w 1209001"/>
                  <a:gd name="connsiteY3" fmla="*/ 4700122 h 4700122"/>
                  <a:gd name="connsiteX4" fmla="*/ 0 w 1209001"/>
                  <a:gd name="connsiteY4" fmla="*/ 563098 h 4700122"/>
                  <a:gd name="connsiteX5" fmla="*/ 694654 w 1209001"/>
                  <a:gd name="connsiteY5" fmla="*/ 0 h 47001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09001" h="4700122">
                    <a:moveTo>
                      <a:pt x="694654" y="0"/>
                    </a:moveTo>
                    <a:lnTo>
                      <a:pt x="1209001" y="671513"/>
                    </a:lnTo>
                    <a:lnTo>
                      <a:pt x="1209001" y="4085760"/>
                    </a:lnTo>
                    <a:lnTo>
                      <a:pt x="708945" y="4700122"/>
                    </a:lnTo>
                    <a:cubicBezTo>
                      <a:pt x="621744" y="4155874"/>
                      <a:pt x="354472" y="2631610"/>
                      <a:pt x="0" y="563098"/>
                    </a:cubicBezTo>
                    <a:cubicBezTo>
                      <a:pt x="654843" y="51206"/>
                      <a:pt x="607453" y="24793"/>
                      <a:pt x="694654" y="0"/>
                    </a:cubicBezTo>
                    <a:close/>
                  </a:path>
                </a:pathLst>
              </a:custGeom>
              <a:solidFill>
                <a:schemeClr val="accent1">
                  <a:lumMod val="10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wrap="none" lIns="0" tIns="0" rIns="192000" bIns="0" anchor="b" anchorCtr="1">
                <a:normAutofit/>
              </a:bodyPr>
              <a:lstStyle/>
              <a:p>
                <a:pPr algn="ctr" defTabSz="914377">
                  <a:defRPr/>
                </a:pPr>
                <a:r>
                  <a:rPr lang="ar-KW" altLang="zh-CN" sz="2400" dirty="0">
                    <a:solidFill>
                      <a:prstClr val="white"/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عنوان</a:t>
                </a:r>
                <a:endParaRPr lang="zh-CN" altLang="en-US" sz="2400" dirty="0">
                  <a:solidFill>
                    <a:prstClr val="white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  <p:grpSp>
          <p:nvGrpSpPr>
            <p:cNvPr id="19" name="Group 27"/>
            <p:cNvGrpSpPr/>
            <p:nvPr/>
          </p:nvGrpSpPr>
          <p:grpSpPr>
            <a:xfrm>
              <a:off x="3688704" y="1601457"/>
              <a:ext cx="3217909" cy="2673562"/>
              <a:chOff x="3688704" y="1601457"/>
              <a:chExt cx="3217909" cy="2673562"/>
            </a:xfrm>
          </p:grpSpPr>
          <p:sp>
            <p:nvSpPr>
              <p:cNvPr id="28" name="Freeform: Shape 8"/>
              <p:cNvSpPr/>
              <p:nvPr/>
            </p:nvSpPr>
            <p:spPr bwMode="auto">
              <a:xfrm rot="21015878">
                <a:off x="5893042" y="1601457"/>
                <a:ext cx="586910" cy="2673562"/>
              </a:xfrm>
              <a:custGeom>
                <a:avLst/>
                <a:gdLst>
                  <a:gd name="connsiteX0" fmla="*/ 0 w 857250"/>
                  <a:gd name="connsiteY0" fmla="*/ 0 h 3619453"/>
                  <a:gd name="connsiteX1" fmla="*/ 857250 w 857250"/>
                  <a:gd name="connsiteY1" fmla="*/ 0 h 3619453"/>
                  <a:gd name="connsiteX2" fmla="*/ 857250 w 857250"/>
                  <a:gd name="connsiteY2" fmla="*/ 3619453 h 3619453"/>
                  <a:gd name="connsiteX3" fmla="*/ 0 w 857250"/>
                  <a:gd name="connsiteY3" fmla="*/ 3619453 h 3619453"/>
                  <a:gd name="connsiteX4" fmla="*/ 0 w 857250"/>
                  <a:gd name="connsiteY4" fmla="*/ 0 h 3619453"/>
                  <a:gd name="connsiteX0" fmla="*/ 0 w 857250"/>
                  <a:gd name="connsiteY0" fmla="*/ 285585 h 3905038"/>
                  <a:gd name="connsiteX1" fmla="*/ 847566 w 857250"/>
                  <a:gd name="connsiteY1" fmla="*/ 0 h 3905038"/>
                  <a:gd name="connsiteX2" fmla="*/ 857250 w 857250"/>
                  <a:gd name="connsiteY2" fmla="*/ 3905038 h 3905038"/>
                  <a:gd name="connsiteX3" fmla="*/ 0 w 857250"/>
                  <a:gd name="connsiteY3" fmla="*/ 3905038 h 3905038"/>
                  <a:gd name="connsiteX4" fmla="*/ 0 w 857250"/>
                  <a:gd name="connsiteY4" fmla="*/ 285585 h 3905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7250" h="3905038">
                    <a:moveTo>
                      <a:pt x="0" y="285585"/>
                    </a:moveTo>
                    <a:lnTo>
                      <a:pt x="847566" y="0"/>
                    </a:lnTo>
                    <a:lnTo>
                      <a:pt x="857250" y="3905038"/>
                    </a:lnTo>
                    <a:lnTo>
                      <a:pt x="0" y="3905038"/>
                    </a:lnTo>
                    <a:lnTo>
                      <a:pt x="0" y="285585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377">
                  <a:defRPr/>
                </a:pPr>
                <a:endParaRPr sz="2400">
                  <a:solidFill>
                    <a:prstClr val="white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29" name="Freeform: Shape 9"/>
              <p:cNvSpPr/>
              <p:nvPr/>
            </p:nvSpPr>
            <p:spPr bwMode="auto">
              <a:xfrm rot="3830661">
                <a:off x="4840129" y="1081348"/>
                <a:ext cx="620713" cy="2740025"/>
              </a:xfrm>
              <a:custGeom>
                <a:avLst/>
                <a:gdLst>
                  <a:gd name="connsiteX0" fmla="*/ 0 w 857250"/>
                  <a:gd name="connsiteY0" fmla="*/ 0 h 3710847"/>
                  <a:gd name="connsiteX1" fmla="*/ 857250 w 857250"/>
                  <a:gd name="connsiteY1" fmla="*/ 0 h 3710847"/>
                  <a:gd name="connsiteX2" fmla="*/ 857250 w 857250"/>
                  <a:gd name="connsiteY2" fmla="*/ 3710847 h 3710847"/>
                  <a:gd name="connsiteX3" fmla="*/ 0 w 857250"/>
                  <a:gd name="connsiteY3" fmla="*/ 3710847 h 3710847"/>
                  <a:gd name="connsiteX4" fmla="*/ 0 w 857250"/>
                  <a:gd name="connsiteY4" fmla="*/ 0 h 3710847"/>
                  <a:gd name="connsiteX0" fmla="*/ 0 w 906299"/>
                  <a:gd name="connsiteY0" fmla="*/ 0 h 4000927"/>
                  <a:gd name="connsiteX1" fmla="*/ 906299 w 906299"/>
                  <a:gd name="connsiteY1" fmla="*/ 290080 h 4000927"/>
                  <a:gd name="connsiteX2" fmla="*/ 906299 w 906299"/>
                  <a:gd name="connsiteY2" fmla="*/ 4000927 h 4000927"/>
                  <a:gd name="connsiteX3" fmla="*/ 49049 w 906299"/>
                  <a:gd name="connsiteY3" fmla="*/ 4000927 h 4000927"/>
                  <a:gd name="connsiteX4" fmla="*/ 0 w 906299"/>
                  <a:gd name="connsiteY4" fmla="*/ 0 h 40009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06299" h="4000927">
                    <a:moveTo>
                      <a:pt x="0" y="0"/>
                    </a:moveTo>
                    <a:lnTo>
                      <a:pt x="906299" y="290080"/>
                    </a:lnTo>
                    <a:lnTo>
                      <a:pt x="906299" y="4000927"/>
                    </a:lnTo>
                    <a:lnTo>
                      <a:pt x="49049" y="40009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>
                  <a:lumMod val="10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wrap="none" anchor="ctr" anchorCtr="1">
                <a:normAutofit fontScale="77500" lnSpcReduction="20000"/>
              </a:bodyPr>
              <a:lstStyle/>
              <a:p>
                <a:pPr algn="ctr" defTabSz="914377">
                  <a:defRPr/>
                </a:pPr>
                <a:r>
                  <a:rPr lang="en-US" altLang="zh-CN" sz="4267">
                    <a:solidFill>
                      <a:prstClr val="white"/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2</a:t>
                </a:r>
              </a:p>
            </p:txBody>
          </p:sp>
          <p:sp>
            <p:nvSpPr>
              <p:cNvPr id="30" name="Freeform: Shape 13"/>
              <p:cNvSpPr/>
              <p:nvPr/>
            </p:nvSpPr>
            <p:spPr bwMode="auto">
              <a:xfrm rot="6911544">
                <a:off x="4883791" y="1843457"/>
                <a:ext cx="827736" cy="3217909"/>
              </a:xfrm>
              <a:custGeom>
                <a:avLst/>
                <a:gdLst>
                  <a:gd name="connsiteX0" fmla="*/ 0 w 857250"/>
                  <a:gd name="connsiteY0" fmla="*/ 0 h 3414247"/>
                  <a:gd name="connsiteX1" fmla="*/ 857250 w 857250"/>
                  <a:gd name="connsiteY1" fmla="*/ 0 h 3414247"/>
                  <a:gd name="connsiteX2" fmla="*/ 857250 w 857250"/>
                  <a:gd name="connsiteY2" fmla="*/ 3414247 h 3414247"/>
                  <a:gd name="connsiteX3" fmla="*/ 0 w 857250"/>
                  <a:gd name="connsiteY3" fmla="*/ 3414247 h 3414247"/>
                  <a:gd name="connsiteX4" fmla="*/ 0 w 857250"/>
                  <a:gd name="connsiteY4" fmla="*/ 0 h 3414247"/>
                  <a:gd name="connsiteX0" fmla="*/ 0 w 857250"/>
                  <a:gd name="connsiteY0" fmla="*/ 0 h 4085759"/>
                  <a:gd name="connsiteX1" fmla="*/ 857250 w 857250"/>
                  <a:gd name="connsiteY1" fmla="*/ 0 h 4085759"/>
                  <a:gd name="connsiteX2" fmla="*/ 857250 w 857250"/>
                  <a:gd name="connsiteY2" fmla="*/ 3414247 h 4085759"/>
                  <a:gd name="connsiteX3" fmla="*/ 314328 w 857250"/>
                  <a:gd name="connsiteY3" fmla="*/ 4085759 h 4085759"/>
                  <a:gd name="connsiteX4" fmla="*/ 0 w 857250"/>
                  <a:gd name="connsiteY4" fmla="*/ 0 h 4085759"/>
                  <a:gd name="connsiteX0" fmla="*/ 0 w 857250"/>
                  <a:gd name="connsiteY0" fmla="*/ 0 h 4000034"/>
                  <a:gd name="connsiteX1" fmla="*/ 857250 w 857250"/>
                  <a:gd name="connsiteY1" fmla="*/ 0 h 4000034"/>
                  <a:gd name="connsiteX2" fmla="*/ 857250 w 857250"/>
                  <a:gd name="connsiteY2" fmla="*/ 3414247 h 4000034"/>
                  <a:gd name="connsiteX3" fmla="*/ 328619 w 857250"/>
                  <a:gd name="connsiteY3" fmla="*/ 4000034 h 4000034"/>
                  <a:gd name="connsiteX4" fmla="*/ 0 w 857250"/>
                  <a:gd name="connsiteY4" fmla="*/ 0 h 4000034"/>
                  <a:gd name="connsiteX0" fmla="*/ 0 w 857250"/>
                  <a:gd name="connsiteY0" fmla="*/ 0 h 4028609"/>
                  <a:gd name="connsiteX1" fmla="*/ 857250 w 857250"/>
                  <a:gd name="connsiteY1" fmla="*/ 0 h 4028609"/>
                  <a:gd name="connsiteX2" fmla="*/ 857250 w 857250"/>
                  <a:gd name="connsiteY2" fmla="*/ 3414247 h 4028609"/>
                  <a:gd name="connsiteX3" fmla="*/ 357194 w 857250"/>
                  <a:gd name="connsiteY3" fmla="*/ 4028609 h 4028609"/>
                  <a:gd name="connsiteX4" fmla="*/ 0 w 857250"/>
                  <a:gd name="connsiteY4" fmla="*/ 0 h 4028609"/>
                  <a:gd name="connsiteX0" fmla="*/ 0 w 514347"/>
                  <a:gd name="connsiteY0" fmla="*/ 0 h 4700122"/>
                  <a:gd name="connsiteX1" fmla="*/ 514347 w 514347"/>
                  <a:gd name="connsiteY1" fmla="*/ 671513 h 4700122"/>
                  <a:gd name="connsiteX2" fmla="*/ 514347 w 514347"/>
                  <a:gd name="connsiteY2" fmla="*/ 4085760 h 4700122"/>
                  <a:gd name="connsiteX3" fmla="*/ 14291 w 514347"/>
                  <a:gd name="connsiteY3" fmla="*/ 4700122 h 4700122"/>
                  <a:gd name="connsiteX4" fmla="*/ 0 w 514347"/>
                  <a:gd name="connsiteY4" fmla="*/ 0 h 4700122"/>
                  <a:gd name="connsiteX0" fmla="*/ 694660 w 1209007"/>
                  <a:gd name="connsiteY0" fmla="*/ 17573 h 4717695"/>
                  <a:gd name="connsiteX1" fmla="*/ 1209007 w 1209007"/>
                  <a:gd name="connsiteY1" fmla="*/ 689086 h 4717695"/>
                  <a:gd name="connsiteX2" fmla="*/ 1209007 w 1209007"/>
                  <a:gd name="connsiteY2" fmla="*/ 4103333 h 4717695"/>
                  <a:gd name="connsiteX3" fmla="*/ 708951 w 1209007"/>
                  <a:gd name="connsiteY3" fmla="*/ 4717695 h 4717695"/>
                  <a:gd name="connsiteX4" fmla="*/ 6 w 1209007"/>
                  <a:gd name="connsiteY4" fmla="*/ 580671 h 4717695"/>
                  <a:gd name="connsiteX5" fmla="*/ 694660 w 1209007"/>
                  <a:gd name="connsiteY5" fmla="*/ 17573 h 4717695"/>
                  <a:gd name="connsiteX0" fmla="*/ 694654 w 1209001"/>
                  <a:gd name="connsiteY0" fmla="*/ 0 h 4700122"/>
                  <a:gd name="connsiteX1" fmla="*/ 1209001 w 1209001"/>
                  <a:gd name="connsiteY1" fmla="*/ 671513 h 4700122"/>
                  <a:gd name="connsiteX2" fmla="*/ 1209001 w 1209001"/>
                  <a:gd name="connsiteY2" fmla="*/ 4085760 h 4700122"/>
                  <a:gd name="connsiteX3" fmla="*/ 708945 w 1209001"/>
                  <a:gd name="connsiteY3" fmla="*/ 4700122 h 4700122"/>
                  <a:gd name="connsiteX4" fmla="*/ 0 w 1209001"/>
                  <a:gd name="connsiteY4" fmla="*/ 563098 h 4700122"/>
                  <a:gd name="connsiteX5" fmla="*/ 694654 w 1209001"/>
                  <a:gd name="connsiteY5" fmla="*/ 0 h 4700122"/>
                  <a:gd name="connsiteX0" fmla="*/ 694654 w 1209001"/>
                  <a:gd name="connsiteY0" fmla="*/ 0 h 4700122"/>
                  <a:gd name="connsiteX1" fmla="*/ 1209001 w 1209001"/>
                  <a:gd name="connsiteY1" fmla="*/ 671513 h 4700122"/>
                  <a:gd name="connsiteX2" fmla="*/ 1209001 w 1209001"/>
                  <a:gd name="connsiteY2" fmla="*/ 4085760 h 4700122"/>
                  <a:gd name="connsiteX3" fmla="*/ 708945 w 1209001"/>
                  <a:gd name="connsiteY3" fmla="*/ 4700122 h 4700122"/>
                  <a:gd name="connsiteX4" fmla="*/ 0 w 1209001"/>
                  <a:gd name="connsiteY4" fmla="*/ 563098 h 4700122"/>
                  <a:gd name="connsiteX5" fmla="*/ 694654 w 1209001"/>
                  <a:gd name="connsiteY5" fmla="*/ 0 h 4700122"/>
                  <a:gd name="connsiteX0" fmla="*/ 694654 w 1209001"/>
                  <a:gd name="connsiteY0" fmla="*/ 0 h 4700122"/>
                  <a:gd name="connsiteX1" fmla="*/ 1209001 w 1209001"/>
                  <a:gd name="connsiteY1" fmla="*/ 671513 h 4700122"/>
                  <a:gd name="connsiteX2" fmla="*/ 1209001 w 1209001"/>
                  <a:gd name="connsiteY2" fmla="*/ 4085760 h 4700122"/>
                  <a:gd name="connsiteX3" fmla="*/ 708945 w 1209001"/>
                  <a:gd name="connsiteY3" fmla="*/ 4700122 h 4700122"/>
                  <a:gd name="connsiteX4" fmla="*/ 0 w 1209001"/>
                  <a:gd name="connsiteY4" fmla="*/ 563098 h 4700122"/>
                  <a:gd name="connsiteX5" fmla="*/ 694654 w 1209001"/>
                  <a:gd name="connsiteY5" fmla="*/ 0 h 4700122"/>
                  <a:gd name="connsiteX0" fmla="*/ 694654 w 1209001"/>
                  <a:gd name="connsiteY0" fmla="*/ 0 h 4700122"/>
                  <a:gd name="connsiteX1" fmla="*/ 1209001 w 1209001"/>
                  <a:gd name="connsiteY1" fmla="*/ 671513 h 4700122"/>
                  <a:gd name="connsiteX2" fmla="*/ 1209001 w 1209001"/>
                  <a:gd name="connsiteY2" fmla="*/ 4085760 h 4700122"/>
                  <a:gd name="connsiteX3" fmla="*/ 708945 w 1209001"/>
                  <a:gd name="connsiteY3" fmla="*/ 4700122 h 4700122"/>
                  <a:gd name="connsiteX4" fmla="*/ 0 w 1209001"/>
                  <a:gd name="connsiteY4" fmla="*/ 563098 h 4700122"/>
                  <a:gd name="connsiteX5" fmla="*/ 694654 w 1209001"/>
                  <a:gd name="connsiteY5" fmla="*/ 0 h 47001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09001" h="4700122">
                    <a:moveTo>
                      <a:pt x="694654" y="0"/>
                    </a:moveTo>
                    <a:lnTo>
                      <a:pt x="1209001" y="671513"/>
                    </a:lnTo>
                    <a:lnTo>
                      <a:pt x="1209001" y="4085760"/>
                    </a:lnTo>
                    <a:lnTo>
                      <a:pt x="708945" y="4700122"/>
                    </a:lnTo>
                    <a:cubicBezTo>
                      <a:pt x="621744" y="4155874"/>
                      <a:pt x="354472" y="2631610"/>
                      <a:pt x="0" y="563098"/>
                    </a:cubicBezTo>
                    <a:cubicBezTo>
                      <a:pt x="654843" y="51206"/>
                      <a:pt x="607453" y="24793"/>
                      <a:pt x="694654" y="0"/>
                    </a:cubicBezTo>
                    <a:close/>
                  </a:path>
                </a:pathLst>
              </a:custGeom>
              <a:solidFill>
                <a:schemeClr val="accent2">
                  <a:lumMod val="10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wrap="none" rIns="192000" bIns="192000" anchor="b" anchorCtr="1">
                <a:normAutofit/>
              </a:bodyPr>
              <a:lstStyle/>
              <a:p>
                <a:pPr algn="ctr" defTabSz="914377">
                  <a:defRPr/>
                </a:pPr>
                <a:r>
                  <a:rPr lang="ar-KW" altLang="zh-CN" sz="2400" dirty="0">
                    <a:solidFill>
                      <a:prstClr val="white"/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عنوان</a:t>
                </a:r>
                <a:endParaRPr lang="zh-CN" altLang="en-US" sz="2400" dirty="0">
                  <a:solidFill>
                    <a:prstClr val="white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  <p:grpSp>
          <p:nvGrpSpPr>
            <p:cNvPr id="20" name="Group 28"/>
            <p:cNvGrpSpPr/>
            <p:nvPr/>
          </p:nvGrpSpPr>
          <p:grpSpPr>
            <a:xfrm>
              <a:off x="5475724" y="1591098"/>
              <a:ext cx="3217909" cy="2673562"/>
              <a:chOff x="5475724" y="1591098"/>
              <a:chExt cx="3217909" cy="2673562"/>
            </a:xfrm>
          </p:grpSpPr>
          <p:sp>
            <p:nvSpPr>
              <p:cNvPr id="25" name="Freeform: Shape 6"/>
              <p:cNvSpPr/>
              <p:nvPr/>
            </p:nvSpPr>
            <p:spPr bwMode="auto">
              <a:xfrm rot="21015878">
                <a:off x="7680061" y="1591098"/>
                <a:ext cx="586910" cy="2673562"/>
              </a:xfrm>
              <a:custGeom>
                <a:avLst/>
                <a:gdLst>
                  <a:gd name="connsiteX0" fmla="*/ 0 w 857250"/>
                  <a:gd name="connsiteY0" fmla="*/ 0 h 3619453"/>
                  <a:gd name="connsiteX1" fmla="*/ 857250 w 857250"/>
                  <a:gd name="connsiteY1" fmla="*/ 0 h 3619453"/>
                  <a:gd name="connsiteX2" fmla="*/ 857250 w 857250"/>
                  <a:gd name="connsiteY2" fmla="*/ 3619453 h 3619453"/>
                  <a:gd name="connsiteX3" fmla="*/ 0 w 857250"/>
                  <a:gd name="connsiteY3" fmla="*/ 3619453 h 3619453"/>
                  <a:gd name="connsiteX4" fmla="*/ 0 w 857250"/>
                  <a:gd name="connsiteY4" fmla="*/ 0 h 3619453"/>
                  <a:gd name="connsiteX0" fmla="*/ 0 w 857250"/>
                  <a:gd name="connsiteY0" fmla="*/ 285585 h 3905038"/>
                  <a:gd name="connsiteX1" fmla="*/ 847566 w 857250"/>
                  <a:gd name="connsiteY1" fmla="*/ 0 h 3905038"/>
                  <a:gd name="connsiteX2" fmla="*/ 857250 w 857250"/>
                  <a:gd name="connsiteY2" fmla="*/ 3905038 h 3905038"/>
                  <a:gd name="connsiteX3" fmla="*/ 0 w 857250"/>
                  <a:gd name="connsiteY3" fmla="*/ 3905038 h 3905038"/>
                  <a:gd name="connsiteX4" fmla="*/ 0 w 857250"/>
                  <a:gd name="connsiteY4" fmla="*/ 285585 h 3905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7250" h="3905038">
                    <a:moveTo>
                      <a:pt x="0" y="285585"/>
                    </a:moveTo>
                    <a:lnTo>
                      <a:pt x="847566" y="0"/>
                    </a:lnTo>
                    <a:lnTo>
                      <a:pt x="857250" y="3905038"/>
                    </a:lnTo>
                    <a:lnTo>
                      <a:pt x="0" y="3905038"/>
                    </a:lnTo>
                    <a:lnTo>
                      <a:pt x="0" y="285585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100000">
                    <a:schemeClr val="accent3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377">
                  <a:defRPr/>
                </a:pPr>
                <a:endParaRPr sz="2400">
                  <a:solidFill>
                    <a:prstClr val="white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26" name="Freeform: Shape 7"/>
              <p:cNvSpPr/>
              <p:nvPr/>
            </p:nvSpPr>
            <p:spPr bwMode="auto">
              <a:xfrm rot="3830661">
                <a:off x="6627654" y="1071823"/>
                <a:ext cx="620713" cy="2740025"/>
              </a:xfrm>
              <a:custGeom>
                <a:avLst/>
                <a:gdLst>
                  <a:gd name="connsiteX0" fmla="*/ 0 w 857250"/>
                  <a:gd name="connsiteY0" fmla="*/ 0 h 3710847"/>
                  <a:gd name="connsiteX1" fmla="*/ 857250 w 857250"/>
                  <a:gd name="connsiteY1" fmla="*/ 0 h 3710847"/>
                  <a:gd name="connsiteX2" fmla="*/ 857250 w 857250"/>
                  <a:gd name="connsiteY2" fmla="*/ 3710847 h 3710847"/>
                  <a:gd name="connsiteX3" fmla="*/ 0 w 857250"/>
                  <a:gd name="connsiteY3" fmla="*/ 3710847 h 3710847"/>
                  <a:gd name="connsiteX4" fmla="*/ 0 w 857250"/>
                  <a:gd name="connsiteY4" fmla="*/ 0 h 3710847"/>
                  <a:gd name="connsiteX0" fmla="*/ 0 w 906299"/>
                  <a:gd name="connsiteY0" fmla="*/ 0 h 4000927"/>
                  <a:gd name="connsiteX1" fmla="*/ 906299 w 906299"/>
                  <a:gd name="connsiteY1" fmla="*/ 290080 h 4000927"/>
                  <a:gd name="connsiteX2" fmla="*/ 906299 w 906299"/>
                  <a:gd name="connsiteY2" fmla="*/ 4000927 h 4000927"/>
                  <a:gd name="connsiteX3" fmla="*/ 49049 w 906299"/>
                  <a:gd name="connsiteY3" fmla="*/ 4000927 h 4000927"/>
                  <a:gd name="connsiteX4" fmla="*/ 0 w 906299"/>
                  <a:gd name="connsiteY4" fmla="*/ 0 h 40009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06299" h="4000927">
                    <a:moveTo>
                      <a:pt x="0" y="0"/>
                    </a:moveTo>
                    <a:lnTo>
                      <a:pt x="906299" y="290080"/>
                    </a:lnTo>
                    <a:lnTo>
                      <a:pt x="906299" y="4000927"/>
                    </a:lnTo>
                    <a:lnTo>
                      <a:pt x="49049" y="40009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>
                  <a:lumMod val="10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wrap="none" anchor="ctr" anchorCtr="1">
                <a:normAutofit fontScale="77500" lnSpcReduction="20000"/>
              </a:bodyPr>
              <a:lstStyle/>
              <a:p>
                <a:pPr algn="ctr" defTabSz="914377">
                  <a:defRPr/>
                </a:pPr>
                <a:r>
                  <a:rPr lang="en-US" altLang="zh-CN" sz="4267">
                    <a:solidFill>
                      <a:prstClr val="white"/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3</a:t>
                </a:r>
              </a:p>
            </p:txBody>
          </p:sp>
          <p:sp>
            <p:nvSpPr>
              <p:cNvPr id="27" name="Freeform: Shape 14"/>
              <p:cNvSpPr/>
              <p:nvPr/>
            </p:nvSpPr>
            <p:spPr bwMode="auto">
              <a:xfrm rot="6911544">
                <a:off x="6670811" y="1833098"/>
                <a:ext cx="827736" cy="3217909"/>
              </a:xfrm>
              <a:custGeom>
                <a:avLst/>
                <a:gdLst>
                  <a:gd name="connsiteX0" fmla="*/ 0 w 857250"/>
                  <a:gd name="connsiteY0" fmla="*/ 0 h 3414247"/>
                  <a:gd name="connsiteX1" fmla="*/ 857250 w 857250"/>
                  <a:gd name="connsiteY1" fmla="*/ 0 h 3414247"/>
                  <a:gd name="connsiteX2" fmla="*/ 857250 w 857250"/>
                  <a:gd name="connsiteY2" fmla="*/ 3414247 h 3414247"/>
                  <a:gd name="connsiteX3" fmla="*/ 0 w 857250"/>
                  <a:gd name="connsiteY3" fmla="*/ 3414247 h 3414247"/>
                  <a:gd name="connsiteX4" fmla="*/ 0 w 857250"/>
                  <a:gd name="connsiteY4" fmla="*/ 0 h 3414247"/>
                  <a:gd name="connsiteX0" fmla="*/ 0 w 857250"/>
                  <a:gd name="connsiteY0" fmla="*/ 0 h 4085759"/>
                  <a:gd name="connsiteX1" fmla="*/ 857250 w 857250"/>
                  <a:gd name="connsiteY1" fmla="*/ 0 h 4085759"/>
                  <a:gd name="connsiteX2" fmla="*/ 857250 w 857250"/>
                  <a:gd name="connsiteY2" fmla="*/ 3414247 h 4085759"/>
                  <a:gd name="connsiteX3" fmla="*/ 314328 w 857250"/>
                  <a:gd name="connsiteY3" fmla="*/ 4085759 h 4085759"/>
                  <a:gd name="connsiteX4" fmla="*/ 0 w 857250"/>
                  <a:gd name="connsiteY4" fmla="*/ 0 h 4085759"/>
                  <a:gd name="connsiteX0" fmla="*/ 0 w 857250"/>
                  <a:gd name="connsiteY0" fmla="*/ 0 h 4000034"/>
                  <a:gd name="connsiteX1" fmla="*/ 857250 w 857250"/>
                  <a:gd name="connsiteY1" fmla="*/ 0 h 4000034"/>
                  <a:gd name="connsiteX2" fmla="*/ 857250 w 857250"/>
                  <a:gd name="connsiteY2" fmla="*/ 3414247 h 4000034"/>
                  <a:gd name="connsiteX3" fmla="*/ 328619 w 857250"/>
                  <a:gd name="connsiteY3" fmla="*/ 4000034 h 4000034"/>
                  <a:gd name="connsiteX4" fmla="*/ 0 w 857250"/>
                  <a:gd name="connsiteY4" fmla="*/ 0 h 4000034"/>
                  <a:gd name="connsiteX0" fmla="*/ 0 w 857250"/>
                  <a:gd name="connsiteY0" fmla="*/ 0 h 4028609"/>
                  <a:gd name="connsiteX1" fmla="*/ 857250 w 857250"/>
                  <a:gd name="connsiteY1" fmla="*/ 0 h 4028609"/>
                  <a:gd name="connsiteX2" fmla="*/ 857250 w 857250"/>
                  <a:gd name="connsiteY2" fmla="*/ 3414247 h 4028609"/>
                  <a:gd name="connsiteX3" fmla="*/ 357194 w 857250"/>
                  <a:gd name="connsiteY3" fmla="*/ 4028609 h 4028609"/>
                  <a:gd name="connsiteX4" fmla="*/ 0 w 857250"/>
                  <a:gd name="connsiteY4" fmla="*/ 0 h 4028609"/>
                  <a:gd name="connsiteX0" fmla="*/ 0 w 514347"/>
                  <a:gd name="connsiteY0" fmla="*/ 0 h 4700122"/>
                  <a:gd name="connsiteX1" fmla="*/ 514347 w 514347"/>
                  <a:gd name="connsiteY1" fmla="*/ 671513 h 4700122"/>
                  <a:gd name="connsiteX2" fmla="*/ 514347 w 514347"/>
                  <a:gd name="connsiteY2" fmla="*/ 4085760 h 4700122"/>
                  <a:gd name="connsiteX3" fmla="*/ 14291 w 514347"/>
                  <a:gd name="connsiteY3" fmla="*/ 4700122 h 4700122"/>
                  <a:gd name="connsiteX4" fmla="*/ 0 w 514347"/>
                  <a:gd name="connsiteY4" fmla="*/ 0 h 4700122"/>
                  <a:gd name="connsiteX0" fmla="*/ 694660 w 1209007"/>
                  <a:gd name="connsiteY0" fmla="*/ 17573 h 4717695"/>
                  <a:gd name="connsiteX1" fmla="*/ 1209007 w 1209007"/>
                  <a:gd name="connsiteY1" fmla="*/ 689086 h 4717695"/>
                  <a:gd name="connsiteX2" fmla="*/ 1209007 w 1209007"/>
                  <a:gd name="connsiteY2" fmla="*/ 4103333 h 4717695"/>
                  <a:gd name="connsiteX3" fmla="*/ 708951 w 1209007"/>
                  <a:gd name="connsiteY3" fmla="*/ 4717695 h 4717695"/>
                  <a:gd name="connsiteX4" fmla="*/ 6 w 1209007"/>
                  <a:gd name="connsiteY4" fmla="*/ 580671 h 4717695"/>
                  <a:gd name="connsiteX5" fmla="*/ 694660 w 1209007"/>
                  <a:gd name="connsiteY5" fmla="*/ 17573 h 4717695"/>
                  <a:gd name="connsiteX0" fmla="*/ 694654 w 1209001"/>
                  <a:gd name="connsiteY0" fmla="*/ 0 h 4700122"/>
                  <a:gd name="connsiteX1" fmla="*/ 1209001 w 1209001"/>
                  <a:gd name="connsiteY1" fmla="*/ 671513 h 4700122"/>
                  <a:gd name="connsiteX2" fmla="*/ 1209001 w 1209001"/>
                  <a:gd name="connsiteY2" fmla="*/ 4085760 h 4700122"/>
                  <a:gd name="connsiteX3" fmla="*/ 708945 w 1209001"/>
                  <a:gd name="connsiteY3" fmla="*/ 4700122 h 4700122"/>
                  <a:gd name="connsiteX4" fmla="*/ 0 w 1209001"/>
                  <a:gd name="connsiteY4" fmla="*/ 563098 h 4700122"/>
                  <a:gd name="connsiteX5" fmla="*/ 694654 w 1209001"/>
                  <a:gd name="connsiteY5" fmla="*/ 0 h 4700122"/>
                  <a:gd name="connsiteX0" fmla="*/ 694654 w 1209001"/>
                  <a:gd name="connsiteY0" fmla="*/ 0 h 4700122"/>
                  <a:gd name="connsiteX1" fmla="*/ 1209001 w 1209001"/>
                  <a:gd name="connsiteY1" fmla="*/ 671513 h 4700122"/>
                  <a:gd name="connsiteX2" fmla="*/ 1209001 w 1209001"/>
                  <a:gd name="connsiteY2" fmla="*/ 4085760 h 4700122"/>
                  <a:gd name="connsiteX3" fmla="*/ 708945 w 1209001"/>
                  <a:gd name="connsiteY3" fmla="*/ 4700122 h 4700122"/>
                  <a:gd name="connsiteX4" fmla="*/ 0 w 1209001"/>
                  <a:gd name="connsiteY4" fmla="*/ 563098 h 4700122"/>
                  <a:gd name="connsiteX5" fmla="*/ 694654 w 1209001"/>
                  <a:gd name="connsiteY5" fmla="*/ 0 h 4700122"/>
                  <a:gd name="connsiteX0" fmla="*/ 694654 w 1209001"/>
                  <a:gd name="connsiteY0" fmla="*/ 0 h 4700122"/>
                  <a:gd name="connsiteX1" fmla="*/ 1209001 w 1209001"/>
                  <a:gd name="connsiteY1" fmla="*/ 671513 h 4700122"/>
                  <a:gd name="connsiteX2" fmla="*/ 1209001 w 1209001"/>
                  <a:gd name="connsiteY2" fmla="*/ 4085760 h 4700122"/>
                  <a:gd name="connsiteX3" fmla="*/ 708945 w 1209001"/>
                  <a:gd name="connsiteY3" fmla="*/ 4700122 h 4700122"/>
                  <a:gd name="connsiteX4" fmla="*/ 0 w 1209001"/>
                  <a:gd name="connsiteY4" fmla="*/ 563098 h 4700122"/>
                  <a:gd name="connsiteX5" fmla="*/ 694654 w 1209001"/>
                  <a:gd name="connsiteY5" fmla="*/ 0 h 4700122"/>
                  <a:gd name="connsiteX0" fmla="*/ 694654 w 1209001"/>
                  <a:gd name="connsiteY0" fmla="*/ 0 h 4700122"/>
                  <a:gd name="connsiteX1" fmla="*/ 1209001 w 1209001"/>
                  <a:gd name="connsiteY1" fmla="*/ 671513 h 4700122"/>
                  <a:gd name="connsiteX2" fmla="*/ 1209001 w 1209001"/>
                  <a:gd name="connsiteY2" fmla="*/ 4085760 h 4700122"/>
                  <a:gd name="connsiteX3" fmla="*/ 708945 w 1209001"/>
                  <a:gd name="connsiteY3" fmla="*/ 4700122 h 4700122"/>
                  <a:gd name="connsiteX4" fmla="*/ 0 w 1209001"/>
                  <a:gd name="connsiteY4" fmla="*/ 563098 h 4700122"/>
                  <a:gd name="connsiteX5" fmla="*/ 694654 w 1209001"/>
                  <a:gd name="connsiteY5" fmla="*/ 0 h 47001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09001" h="4700122">
                    <a:moveTo>
                      <a:pt x="694654" y="0"/>
                    </a:moveTo>
                    <a:lnTo>
                      <a:pt x="1209001" y="671513"/>
                    </a:lnTo>
                    <a:lnTo>
                      <a:pt x="1209001" y="4085760"/>
                    </a:lnTo>
                    <a:lnTo>
                      <a:pt x="708945" y="4700122"/>
                    </a:lnTo>
                    <a:cubicBezTo>
                      <a:pt x="621744" y="4155874"/>
                      <a:pt x="354472" y="2631610"/>
                      <a:pt x="0" y="563098"/>
                    </a:cubicBezTo>
                    <a:cubicBezTo>
                      <a:pt x="654843" y="51206"/>
                      <a:pt x="607453" y="24793"/>
                      <a:pt x="694654" y="0"/>
                    </a:cubicBezTo>
                    <a:close/>
                  </a:path>
                </a:pathLst>
              </a:custGeom>
              <a:solidFill>
                <a:schemeClr val="accent3">
                  <a:lumMod val="10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wrap="none" rIns="192000" anchor="b" anchorCtr="1">
                <a:normAutofit/>
              </a:bodyPr>
              <a:lstStyle/>
              <a:p>
                <a:pPr algn="ctr" defTabSz="914377">
                  <a:defRPr/>
                </a:pPr>
                <a:r>
                  <a:rPr lang="ar-KW" altLang="zh-CN" sz="2400" dirty="0">
                    <a:solidFill>
                      <a:prstClr val="white"/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عنوان</a:t>
                </a:r>
                <a:endParaRPr lang="zh-CN" altLang="en-US" sz="2400" dirty="0">
                  <a:solidFill>
                    <a:prstClr val="white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  <p:grpSp>
          <p:nvGrpSpPr>
            <p:cNvPr id="21" name="Group 29"/>
            <p:cNvGrpSpPr/>
            <p:nvPr/>
          </p:nvGrpSpPr>
          <p:grpSpPr>
            <a:xfrm>
              <a:off x="7260672" y="1586482"/>
              <a:ext cx="3217909" cy="2673562"/>
              <a:chOff x="7260672" y="1586482"/>
              <a:chExt cx="3217909" cy="2673562"/>
            </a:xfrm>
          </p:grpSpPr>
          <p:sp>
            <p:nvSpPr>
              <p:cNvPr id="22" name="Freeform: Shape 4"/>
              <p:cNvSpPr/>
              <p:nvPr/>
            </p:nvSpPr>
            <p:spPr bwMode="auto">
              <a:xfrm rot="21015878">
                <a:off x="9465009" y="1586482"/>
                <a:ext cx="586910" cy="2673562"/>
              </a:xfrm>
              <a:custGeom>
                <a:avLst/>
                <a:gdLst>
                  <a:gd name="connsiteX0" fmla="*/ 0 w 857250"/>
                  <a:gd name="connsiteY0" fmla="*/ 0 h 3619453"/>
                  <a:gd name="connsiteX1" fmla="*/ 857250 w 857250"/>
                  <a:gd name="connsiteY1" fmla="*/ 0 h 3619453"/>
                  <a:gd name="connsiteX2" fmla="*/ 857250 w 857250"/>
                  <a:gd name="connsiteY2" fmla="*/ 3619453 h 3619453"/>
                  <a:gd name="connsiteX3" fmla="*/ 0 w 857250"/>
                  <a:gd name="connsiteY3" fmla="*/ 3619453 h 3619453"/>
                  <a:gd name="connsiteX4" fmla="*/ 0 w 857250"/>
                  <a:gd name="connsiteY4" fmla="*/ 0 h 3619453"/>
                  <a:gd name="connsiteX0" fmla="*/ 0 w 857250"/>
                  <a:gd name="connsiteY0" fmla="*/ 285585 h 3905038"/>
                  <a:gd name="connsiteX1" fmla="*/ 847566 w 857250"/>
                  <a:gd name="connsiteY1" fmla="*/ 0 h 3905038"/>
                  <a:gd name="connsiteX2" fmla="*/ 857250 w 857250"/>
                  <a:gd name="connsiteY2" fmla="*/ 3905038 h 3905038"/>
                  <a:gd name="connsiteX3" fmla="*/ 0 w 857250"/>
                  <a:gd name="connsiteY3" fmla="*/ 3905038 h 3905038"/>
                  <a:gd name="connsiteX4" fmla="*/ 0 w 857250"/>
                  <a:gd name="connsiteY4" fmla="*/ 285585 h 3905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57250" h="3905038">
                    <a:moveTo>
                      <a:pt x="0" y="285585"/>
                    </a:moveTo>
                    <a:lnTo>
                      <a:pt x="847566" y="0"/>
                    </a:lnTo>
                    <a:lnTo>
                      <a:pt x="857250" y="3905038"/>
                    </a:lnTo>
                    <a:lnTo>
                      <a:pt x="0" y="3905038"/>
                    </a:lnTo>
                    <a:lnTo>
                      <a:pt x="0" y="285585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>
                      <a:lumMod val="60000"/>
                      <a:lumOff val="40000"/>
                    </a:schemeClr>
                  </a:gs>
                  <a:gs pos="100000">
                    <a:schemeClr val="accent4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914377">
                  <a:defRPr/>
                </a:pPr>
                <a:endParaRPr sz="2400">
                  <a:solidFill>
                    <a:prstClr val="white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23" name="Freeform: Shape 5"/>
              <p:cNvSpPr/>
              <p:nvPr/>
            </p:nvSpPr>
            <p:spPr bwMode="auto">
              <a:xfrm rot="3830661">
                <a:off x="8412005" y="1067060"/>
                <a:ext cx="620712" cy="2740025"/>
              </a:xfrm>
              <a:custGeom>
                <a:avLst/>
                <a:gdLst>
                  <a:gd name="connsiteX0" fmla="*/ 0 w 857250"/>
                  <a:gd name="connsiteY0" fmla="*/ 0 h 3710847"/>
                  <a:gd name="connsiteX1" fmla="*/ 857250 w 857250"/>
                  <a:gd name="connsiteY1" fmla="*/ 0 h 3710847"/>
                  <a:gd name="connsiteX2" fmla="*/ 857250 w 857250"/>
                  <a:gd name="connsiteY2" fmla="*/ 3710847 h 3710847"/>
                  <a:gd name="connsiteX3" fmla="*/ 0 w 857250"/>
                  <a:gd name="connsiteY3" fmla="*/ 3710847 h 3710847"/>
                  <a:gd name="connsiteX4" fmla="*/ 0 w 857250"/>
                  <a:gd name="connsiteY4" fmla="*/ 0 h 3710847"/>
                  <a:gd name="connsiteX0" fmla="*/ 0 w 906299"/>
                  <a:gd name="connsiteY0" fmla="*/ 0 h 4000927"/>
                  <a:gd name="connsiteX1" fmla="*/ 906299 w 906299"/>
                  <a:gd name="connsiteY1" fmla="*/ 290080 h 4000927"/>
                  <a:gd name="connsiteX2" fmla="*/ 906299 w 906299"/>
                  <a:gd name="connsiteY2" fmla="*/ 4000927 h 4000927"/>
                  <a:gd name="connsiteX3" fmla="*/ 49049 w 906299"/>
                  <a:gd name="connsiteY3" fmla="*/ 4000927 h 4000927"/>
                  <a:gd name="connsiteX4" fmla="*/ 0 w 906299"/>
                  <a:gd name="connsiteY4" fmla="*/ 0 h 40009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06299" h="4000927">
                    <a:moveTo>
                      <a:pt x="0" y="0"/>
                    </a:moveTo>
                    <a:lnTo>
                      <a:pt x="906299" y="290080"/>
                    </a:lnTo>
                    <a:lnTo>
                      <a:pt x="906299" y="4000927"/>
                    </a:lnTo>
                    <a:lnTo>
                      <a:pt x="49049" y="40009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4">
                  <a:lumMod val="10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wrap="none" anchor="ctr" anchorCtr="1">
                <a:normAutofit fontScale="85000" lnSpcReduction="20000"/>
              </a:bodyPr>
              <a:lstStyle/>
              <a:p>
                <a:pPr algn="ctr" defTabSz="914377">
                  <a:defRPr/>
                </a:pPr>
                <a:r>
                  <a:rPr lang="en-US" altLang="zh-CN" sz="3733">
                    <a:solidFill>
                      <a:prstClr val="white"/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4</a:t>
                </a:r>
              </a:p>
            </p:txBody>
          </p:sp>
          <p:sp>
            <p:nvSpPr>
              <p:cNvPr id="24" name="Freeform: Shape 15"/>
              <p:cNvSpPr/>
              <p:nvPr/>
            </p:nvSpPr>
            <p:spPr bwMode="auto">
              <a:xfrm rot="6911544">
                <a:off x="8455759" y="1828481"/>
                <a:ext cx="827736" cy="3217909"/>
              </a:xfrm>
              <a:custGeom>
                <a:avLst/>
                <a:gdLst>
                  <a:gd name="connsiteX0" fmla="*/ 0 w 857250"/>
                  <a:gd name="connsiteY0" fmla="*/ 0 h 3414247"/>
                  <a:gd name="connsiteX1" fmla="*/ 857250 w 857250"/>
                  <a:gd name="connsiteY1" fmla="*/ 0 h 3414247"/>
                  <a:gd name="connsiteX2" fmla="*/ 857250 w 857250"/>
                  <a:gd name="connsiteY2" fmla="*/ 3414247 h 3414247"/>
                  <a:gd name="connsiteX3" fmla="*/ 0 w 857250"/>
                  <a:gd name="connsiteY3" fmla="*/ 3414247 h 3414247"/>
                  <a:gd name="connsiteX4" fmla="*/ 0 w 857250"/>
                  <a:gd name="connsiteY4" fmla="*/ 0 h 3414247"/>
                  <a:gd name="connsiteX0" fmla="*/ 0 w 857250"/>
                  <a:gd name="connsiteY0" fmla="*/ 0 h 4085759"/>
                  <a:gd name="connsiteX1" fmla="*/ 857250 w 857250"/>
                  <a:gd name="connsiteY1" fmla="*/ 0 h 4085759"/>
                  <a:gd name="connsiteX2" fmla="*/ 857250 w 857250"/>
                  <a:gd name="connsiteY2" fmla="*/ 3414247 h 4085759"/>
                  <a:gd name="connsiteX3" fmla="*/ 314328 w 857250"/>
                  <a:gd name="connsiteY3" fmla="*/ 4085759 h 4085759"/>
                  <a:gd name="connsiteX4" fmla="*/ 0 w 857250"/>
                  <a:gd name="connsiteY4" fmla="*/ 0 h 4085759"/>
                  <a:gd name="connsiteX0" fmla="*/ 0 w 857250"/>
                  <a:gd name="connsiteY0" fmla="*/ 0 h 4000034"/>
                  <a:gd name="connsiteX1" fmla="*/ 857250 w 857250"/>
                  <a:gd name="connsiteY1" fmla="*/ 0 h 4000034"/>
                  <a:gd name="connsiteX2" fmla="*/ 857250 w 857250"/>
                  <a:gd name="connsiteY2" fmla="*/ 3414247 h 4000034"/>
                  <a:gd name="connsiteX3" fmla="*/ 328619 w 857250"/>
                  <a:gd name="connsiteY3" fmla="*/ 4000034 h 4000034"/>
                  <a:gd name="connsiteX4" fmla="*/ 0 w 857250"/>
                  <a:gd name="connsiteY4" fmla="*/ 0 h 4000034"/>
                  <a:gd name="connsiteX0" fmla="*/ 0 w 857250"/>
                  <a:gd name="connsiteY0" fmla="*/ 0 h 4028609"/>
                  <a:gd name="connsiteX1" fmla="*/ 857250 w 857250"/>
                  <a:gd name="connsiteY1" fmla="*/ 0 h 4028609"/>
                  <a:gd name="connsiteX2" fmla="*/ 857250 w 857250"/>
                  <a:gd name="connsiteY2" fmla="*/ 3414247 h 4028609"/>
                  <a:gd name="connsiteX3" fmla="*/ 357194 w 857250"/>
                  <a:gd name="connsiteY3" fmla="*/ 4028609 h 4028609"/>
                  <a:gd name="connsiteX4" fmla="*/ 0 w 857250"/>
                  <a:gd name="connsiteY4" fmla="*/ 0 h 4028609"/>
                  <a:gd name="connsiteX0" fmla="*/ 0 w 514347"/>
                  <a:gd name="connsiteY0" fmla="*/ 0 h 4700122"/>
                  <a:gd name="connsiteX1" fmla="*/ 514347 w 514347"/>
                  <a:gd name="connsiteY1" fmla="*/ 671513 h 4700122"/>
                  <a:gd name="connsiteX2" fmla="*/ 514347 w 514347"/>
                  <a:gd name="connsiteY2" fmla="*/ 4085760 h 4700122"/>
                  <a:gd name="connsiteX3" fmla="*/ 14291 w 514347"/>
                  <a:gd name="connsiteY3" fmla="*/ 4700122 h 4700122"/>
                  <a:gd name="connsiteX4" fmla="*/ 0 w 514347"/>
                  <a:gd name="connsiteY4" fmla="*/ 0 h 4700122"/>
                  <a:gd name="connsiteX0" fmla="*/ 694660 w 1209007"/>
                  <a:gd name="connsiteY0" fmla="*/ 17573 h 4717695"/>
                  <a:gd name="connsiteX1" fmla="*/ 1209007 w 1209007"/>
                  <a:gd name="connsiteY1" fmla="*/ 689086 h 4717695"/>
                  <a:gd name="connsiteX2" fmla="*/ 1209007 w 1209007"/>
                  <a:gd name="connsiteY2" fmla="*/ 4103333 h 4717695"/>
                  <a:gd name="connsiteX3" fmla="*/ 708951 w 1209007"/>
                  <a:gd name="connsiteY3" fmla="*/ 4717695 h 4717695"/>
                  <a:gd name="connsiteX4" fmla="*/ 6 w 1209007"/>
                  <a:gd name="connsiteY4" fmla="*/ 580671 h 4717695"/>
                  <a:gd name="connsiteX5" fmla="*/ 694660 w 1209007"/>
                  <a:gd name="connsiteY5" fmla="*/ 17573 h 4717695"/>
                  <a:gd name="connsiteX0" fmla="*/ 694654 w 1209001"/>
                  <a:gd name="connsiteY0" fmla="*/ 0 h 4700122"/>
                  <a:gd name="connsiteX1" fmla="*/ 1209001 w 1209001"/>
                  <a:gd name="connsiteY1" fmla="*/ 671513 h 4700122"/>
                  <a:gd name="connsiteX2" fmla="*/ 1209001 w 1209001"/>
                  <a:gd name="connsiteY2" fmla="*/ 4085760 h 4700122"/>
                  <a:gd name="connsiteX3" fmla="*/ 708945 w 1209001"/>
                  <a:gd name="connsiteY3" fmla="*/ 4700122 h 4700122"/>
                  <a:gd name="connsiteX4" fmla="*/ 0 w 1209001"/>
                  <a:gd name="connsiteY4" fmla="*/ 563098 h 4700122"/>
                  <a:gd name="connsiteX5" fmla="*/ 694654 w 1209001"/>
                  <a:gd name="connsiteY5" fmla="*/ 0 h 4700122"/>
                  <a:gd name="connsiteX0" fmla="*/ 694654 w 1209001"/>
                  <a:gd name="connsiteY0" fmla="*/ 0 h 4700122"/>
                  <a:gd name="connsiteX1" fmla="*/ 1209001 w 1209001"/>
                  <a:gd name="connsiteY1" fmla="*/ 671513 h 4700122"/>
                  <a:gd name="connsiteX2" fmla="*/ 1209001 w 1209001"/>
                  <a:gd name="connsiteY2" fmla="*/ 4085760 h 4700122"/>
                  <a:gd name="connsiteX3" fmla="*/ 708945 w 1209001"/>
                  <a:gd name="connsiteY3" fmla="*/ 4700122 h 4700122"/>
                  <a:gd name="connsiteX4" fmla="*/ 0 w 1209001"/>
                  <a:gd name="connsiteY4" fmla="*/ 563098 h 4700122"/>
                  <a:gd name="connsiteX5" fmla="*/ 694654 w 1209001"/>
                  <a:gd name="connsiteY5" fmla="*/ 0 h 4700122"/>
                  <a:gd name="connsiteX0" fmla="*/ 694654 w 1209001"/>
                  <a:gd name="connsiteY0" fmla="*/ 0 h 4700122"/>
                  <a:gd name="connsiteX1" fmla="*/ 1209001 w 1209001"/>
                  <a:gd name="connsiteY1" fmla="*/ 671513 h 4700122"/>
                  <a:gd name="connsiteX2" fmla="*/ 1209001 w 1209001"/>
                  <a:gd name="connsiteY2" fmla="*/ 4085760 h 4700122"/>
                  <a:gd name="connsiteX3" fmla="*/ 708945 w 1209001"/>
                  <a:gd name="connsiteY3" fmla="*/ 4700122 h 4700122"/>
                  <a:gd name="connsiteX4" fmla="*/ 0 w 1209001"/>
                  <a:gd name="connsiteY4" fmla="*/ 563098 h 4700122"/>
                  <a:gd name="connsiteX5" fmla="*/ 694654 w 1209001"/>
                  <a:gd name="connsiteY5" fmla="*/ 0 h 4700122"/>
                  <a:gd name="connsiteX0" fmla="*/ 694654 w 1209001"/>
                  <a:gd name="connsiteY0" fmla="*/ 0 h 4700122"/>
                  <a:gd name="connsiteX1" fmla="*/ 1209001 w 1209001"/>
                  <a:gd name="connsiteY1" fmla="*/ 671513 h 4700122"/>
                  <a:gd name="connsiteX2" fmla="*/ 1209001 w 1209001"/>
                  <a:gd name="connsiteY2" fmla="*/ 4085760 h 4700122"/>
                  <a:gd name="connsiteX3" fmla="*/ 708945 w 1209001"/>
                  <a:gd name="connsiteY3" fmla="*/ 4700122 h 4700122"/>
                  <a:gd name="connsiteX4" fmla="*/ 0 w 1209001"/>
                  <a:gd name="connsiteY4" fmla="*/ 563098 h 4700122"/>
                  <a:gd name="connsiteX5" fmla="*/ 694654 w 1209001"/>
                  <a:gd name="connsiteY5" fmla="*/ 0 h 47001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209001" h="4700122">
                    <a:moveTo>
                      <a:pt x="694654" y="0"/>
                    </a:moveTo>
                    <a:lnTo>
                      <a:pt x="1209001" y="671513"/>
                    </a:lnTo>
                    <a:lnTo>
                      <a:pt x="1209001" y="4085760"/>
                    </a:lnTo>
                    <a:lnTo>
                      <a:pt x="708945" y="4700122"/>
                    </a:lnTo>
                    <a:cubicBezTo>
                      <a:pt x="621744" y="4155874"/>
                      <a:pt x="354472" y="2631610"/>
                      <a:pt x="0" y="563098"/>
                    </a:cubicBezTo>
                    <a:cubicBezTo>
                      <a:pt x="654843" y="51206"/>
                      <a:pt x="607453" y="24793"/>
                      <a:pt x="694654" y="0"/>
                    </a:cubicBezTo>
                    <a:close/>
                  </a:path>
                </a:pathLst>
              </a:custGeom>
              <a:solidFill>
                <a:schemeClr val="accent4">
                  <a:lumMod val="10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wrap="none" rIns="192000" anchor="b" anchorCtr="1">
                <a:normAutofit/>
              </a:bodyPr>
              <a:lstStyle/>
              <a:p>
                <a:pPr algn="ctr" defTabSz="914377">
                  <a:defRPr/>
                </a:pPr>
                <a:r>
                  <a:rPr lang="ar-KW" altLang="zh-CN" sz="2400" dirty="0">
                    <a:solidFill>
                      <a:prstClr val="white"/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عنوان</a:t>
                </a:r>
                <a:endParaRPr lang="zh-CN" altLang="en-US" sz="2400" dirty="0">
                  <a:solidFill>
                    <a:prstClr val="white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</p:grpSp>
      <p:grpSp>
        <p:nvGrpSpPr>
          <p:cNvPr id="5" name="Group 18"/>
          <p:cNvGrpSpPr/>
          <p:nvPr/>
        </p:nvGrpSpPr>
        <p:grpSpPr>
          <a:xfrm>
            <a:off x="1446650" y="4526475"/>
            <a:ext cx="9298705" cy="857260"/>
            <a:chOff x="1768931" y="3638220"/>
            <a:chExt cx="9298705" cy="857260"/>
          </a:xfrm>
        </p:grpSpPr>
        <p:grpSp>
          <p:nvGrpSpPr>
            <p:cNvPr id="6" name="Group 19"/>
            <p:cNvGrpSpPr/>
            <p:nvPr/>
          </p:nvGrpSpPr>
          <p:grpSpPr>
            <a:xfrm>
              <a:off x="1768931" y="3638220"/>
              <a:ext cx="2213143" cy="857260"/>
              <a:chOff x="1732858" y="5001250"/>
              <a:chExt cx="2213143" cy="857260"/>
            </a:xfrm>
          </p:grpSpPr>
          <p:sp>
            <p:nvSpPr>
              <p:cNvPr id="16" name="TextBox 34"/>
              <p:cNvSpPr txBox="1">
                <a:spLocks/>
              </p:cNvSpPr>
              <p:nvPr/>
            </p:nvSpPr>
            <p:spPr bwMode="auto">
              <a:xfrm>
                <a:off x="1732858" y="5001250"/>
                <a:ext cx="2213143" cy="2830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 anchor="ctr" anchorCtr="1">
                <a:normAutofit/>
                <a:scene3d>
                  <a:camera prst="orthographicFront"/>
                  <a:lightRig rig="threePt" dir="t"/>
                </a:scene3d>
                <a:sp3d>
                  <a:bevelT w="0" h="0"/>
                </a:sp3d>
              </a:bodyPr>
              <a:lstStyle/>
              <a:p>
                <a:pPr marL="0" lvl="1" algn="ctr" defTabSz="914377">
                  <a:defRPr/>
                </a:pPr>
                <a:r>
                  <a:rPr lang="ar-KW" altLang="zh-CN" sz="1600" b="1" dirty="0">
                    <a:solidFill>
                      <a:prstClr val="white">
                        <a:lumMod val="50000"/>
                      </a:prst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عنوان</a:t>
                </a:r>
                <a:endParaRPr lang="zh-CN" altLang="en-US" sz="1600" b="1" dirty="0">
                  <a:solidFill>
                    <a:prstClr val="white">
                      <a:lumMod val="50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17" name="TextBox 35"/>
              <p:cNvSpPr txBox="1">
                <a:spLocks/>
              </p:cNvSpPr>
              <p:nvPr/>
            </p:nvSpPr>
            <p:spPr bwMode="auto">
              <a:xfrm>
                <a:off x="1732858" y="5284280"/>
                <a:ext cx="2213143" cy="574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 anchor="ctr" anchorCtr="1">
                <a:normAutofit/>
                <a:scene3d>
                  <a:camera prst="orthographicFront"/>
                  <a:lightRig rig="threePt" dir="t"/>
                </a:scene3d>
                <a:sp3d>
                  <a:bevelT w="0" h="0"/>
                </a:sp3d>
              </a:bodyPr>
              <a:lstStyle/>
              <a:p>
                <a:pPr defTabSz="914377">
                  <a:lnSpc>
                    <a:spcPct val="120000"/>
                  </a:lnSpc>
                  <a:defRPr/>
                </a:pPr>
                <a:r>
                  <a:rPr lang="ar-KW" altLang="zh-CN" sz="1050" dirty="0">
                    <a:solidFill>
                      <a:prstClr val="black">
                        <a:lumMod val="75000"/>
                      </a:prst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نص للكتابة و الشرح</a:t>
                </a:r>
                <a:endParaRPr lang="en-US" altLang="zh-CN" sz="105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  <p:grpSp>
          <p:nvGrpSpPr>
            <p:cNvPr id="7" name="Group 20"/>
            <p:cNvGrpSpPr/>
            <p:nvPr/>
          </p:nvGrpSpPr>
          <p:grpSpPr>
            <a:xfrm>
              <a:off x="4130785" y="3638220"/>
              <a:ext cx="2213143" cy="857260"/>
              <a:chOff x="1732858" y="5001250"/>
              <a:chExt cx="2213143" cy="857260"/>
            </a:xfrm>
          </p:grpSpPr>
          <p:sp>
            <p:nvSpPr>
              <p:cNvPr id="14" name="TextBox 32"/>
              <p:cNvSpPr txBox="1">
                <a:spLocks/>
              </p:cNvSpPr>
              <p:nvPr/>
            </p:nvSpPr>
            <p:spPr bwMode="auto">
              <a:xfrm>
                <a:off x="1732858" y="5001250"/>
                <a:ext cx="2213143" cy="2830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 anchor="ctr" anchorCtr="1">
                <a:normAutofit/>
                <a:scene3d>
                  <a:camera prst="orthographicFront"/>
                  <a:lightRig rig="threePt" dir="t"/>
                </a:scene3d>
                <a:sp3d>
                  <a:bevelT w="0" h="0"/>
                </a:sp3d>
              </a:bodyPr>
              <a:lstStyle/>
              <a:p>
                <a:pPr marL="0" lvl="1" algn="ctr" defTabSz="914377">
                  <a:defRPr/>
                </a:pPr>
                <a:r>
                  <a:rPr lang="ar-KW" altLang="zh-CN" sz="1600" b="1" dirty="0">
                    <a:solidFill>
                      <a:prstClr val="white">
                        <a:lumMod val="50000"/>
                      </a:prst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عنوان</a:t>
                </a:r>
                <a:endParaRPr lang="zh-CN" altLang="en-US" sz="1600" b="1" dirty="0">
                  <a:solidFill>
                    <a:prstClr val="white">
                      <a:lumMod val="50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15" name="TextBox 33"/>
              <p:cNvSpPr txBox="1">
                <a:spLocks/>
              </p:cNvSpPr>
              <p:nvPr/>
            </p:nvSpPr>
            <p:spPr bwMode="auto">
              <a:xfrm>
                <a:off x="1732858" y="5284280"/>
                <a:ext cx="2213143" cy="574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 anchor="ctr" anchorCtr="1">
                <a:normAutofit/>
                <a:scene3d>
                  <a:camera prst="orthographicFront"/>
                  <a:lightRig rig="threePt" dir="t"/>
                </a:scene3d>
                <a:sp3d>
                  <a:bevelT w="0" h="0"/>
                </a:sp3d>
              </a:bodyPr>
              <a:lstStyle/>
              <a:p>
                <a:pPr defTabSz="914377">
                  <a:lnSpc>
                    <a:spcPct val="120000"/>
                  </a:lnSpc>
                  <a:defRPr/>
                </a:pPr>
                <a:r>
                  <a:rPr lang="ar-KW" altLang="zh-CN" sz="1050" dirty="0">
                    <a:solidFill>
                      <a:prstClr val="black">
                        <a:lumMod val="75000"/>
                      </a:prst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نص للكتابة و الشرح</a:t>
                </a:r>
                <a:endParaRPr lang="en-US" altLang="zh-CN" sz="105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  <p:grpSp>
          <p:nvGrpSpPr>
            <p:cNvPr id="8" name="Group 21"/>
            <p:cNvGrpSpPr/>
            <p:nvPr/>
          </p:nvGrpSpPr>
          <p:grpSpPr>
            <a:xfrm>
              <a:off x="6492639" y="3638220"/>
              <a:ext cx="2213143" cy="857260"/>
              <a:chOff x="1732858" y="5001250"/>
              <a:chExt cx="2213143" cy="857260"/>
            </a:xfrm>
          </p:grpSpPr>
          <p:sp>
            <p:nvSpPr>
              <p:cNvPr id="12" name="TextBox 30"/>
              <p:cNvSpPr txBox="1">
                <a:spLocks/>
              </p:cNvSpPr>
              <p:nvPr/>
            </p:nvSpPr>
            <p:spPr bwMode="auto">
              <a:xfrm>
                <a:off x="1732858" y="5001250"/>
                <a:ext cx="2213143" cy="2830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 anchor="ctr" anchorCtr="1">
                <a:normAutofit/>
                <a:scene3d>
                  <a:camera prst="orthographicFront"/>
                  <a:lightRig rig="threePt" dir="t"/>
                </a:scene3d>
                <a:sp3d>
                  <a:bevelT w="0" h="0"/>
                </a:sp3d>
              </a:bodyPr>
              <a:lstStyle/>
              <a:p>
                <a:pPr marL="0" lvl="1" algn="ctr" defTabSz="914377">
                  <a:defRPr/>
                </a:pPr>
                <a:r>
                  <a:rPr lang="ar-KW" altLang="zh-CN" sz="1600" b="1" dirty="0">
                    <a:solidFill>
                      <a:prstClr val="white">
                        <a:lumMod val="50000"/>
                      </a:prst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عنوان</a:t>
                </a:r>
                <a:endParaRPr lang="zh-CN" altLang="en-US" sz="1600" b="1" dirty="0">
                  <a:solidFill>
                    <a:prstClr val="white">
                      <a:lumMod val="50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13" name="TextBox 31"/>
              <p:cNvSpPr txBox="1">
                <a:spLocks/>
              </p:cNvSpPr>
              <p:nvPr/>
            </p:nvSpPr>
            <p:spPr bwMode="auto">
              <a:xfrm>
                <a:off x="1732858" y="5284280"/>
                <a:ext cx="2213143" cy="574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 anchor="ctr" anchorCtr="1">
                <a:normAutofit/>
                <a:scene3d>
                  <a:camera prst="orthographicFront"/>
                  <a:lightRig rig="threePt" dir="t"/>
                </a:scene3d>
                <a:sp3d>
                  <a:bevelT w="0" h="0"/>
                </a:sp3d>
              </a:bodyPr>
              <a:lstStyle/>
              <a:p>
                <a:pPr defTabSz="914377">
                  <a:lnSpc>
                    <a:spcPct val="120000"/>
                  </a:lnSpc>
                  <a:defRPr/>
                </a:pPr>
                <a:r>
                  <a:rPr lang="ar-KW" altLang="zh-CN" sz="1050" dirty="0">
                    <a:solidFill>
                      <a:prstClr val="black">
                        <a:lumMod val="75000"/>
                      </a:prst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نص للكتابة و الشرح</a:t>
                </a:r>
                <a:endParaRPr lang="en-US" altLang="zh-CN" sz="105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  <p:grpSp>
          <p:nvGrpSpPr>
            <p:cNvPr id="9" name="Group 22"/>
            <p:cNvGrpSpPr/>
            <p:nvPr/>
          </p:nvGrpSpPr>
          <p:grpSpPr>
            <a:xfrm>
              <a:off x="8854493" y="3638220"/>
              <a:ext cx="2213143" cy="857260"/>
              <a:chOff x="1732858" y="5001250"/>
              <a:chExt cx="2213143" cy="857260"/>
            </a:xfrm>
          </p:grpSpPr>
          <p:sp>
            <p:nvSpPr>
              <p:cNvPr id="10" name="TextBox 23"/>
              <p:cNvSpPr txBox="1">
                <a:spLocks/>
              </p:cNvSpPr>
              <p:nvPr/>
            </p:nvSpPr>
            <p:spPr bwMode="auto">
              <a:xfrm>
                <a:off x="1732858" y="5001250"/>
                <a:ext cx="2213143" cy="2830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 anchor="ctr" anchorCtr="1">
                <a:normAutofit/>
                <a:scene3d>
                  <a:camera prst="orthographicFront"/>
                  <a:lightRig rig="threePt" dir="t"/>
                </a:scene3d>
                <a:sp3d>
                  <a:bevelT w="0" h="0"/>
                </a:sp3d>
              </a:bodyPr>
              <a:lstStyle/>
              <a:p>
                <a:pPr marL="0" lvl="1" algn="ctr" defTabSz="914377">
                  <a:defRPr/>
                </a:pPr>
                <a:r>
                  <a:rPr lang="ar-KW" altLang="zh-CN" sz="1600" b="1" dirty="0">
                    <a:solidFill>
                      <a:prstClr val="white">
                        <a:lumMod val="50000"/>
                      </a:prst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عنوان</a:t>
                </a:r>
                <a:endParaRPr lang="zh-CN" altLang="en-US" sz="1600" b="1" dirty="0">
                  <a:solidFill>
                    <a:prstClr val="white">
                      <a:lumMod val="50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11" name="TextBox 25"/>
              <p:cNvSpPr txBox="1">
                <a:spLocks/>
              </p:cNvSpPr>
              <p:nvPr/>
            </p:nvSpPr>
            <p:spPr bwMode="auto">
              <a:xfrm>
                <a:off x="1732858" y="5284280"/>
                <a:ext cx="2213143" cy="574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 anchor="ctr" anchorCtr="1">
                <a:normAutofit/>
                <a:scene3d>
                  <a:camera prst="orthographicFront"/>
                  <a:lightRig rig="threePt" dir="t"/>
                </a:scene3d>
                <a:sp3d>
                  <a:bevelT w="0" h="0"/>
                </a:sp3d>
              </a:bodyPr>
              <a:lstStyle/>
              <a:p>
                <a:pPr defTabSz="914377">
                  <a:lnSpc>
                    <a:spcPct val="120000"/>
                  </a:lnSpc>
                  <a:defRPr/>
                </a:pPr>
                <a:r>
                  <a:rPr lang="ar-KW" altLang="zh-CN" sz="1050" dirty="0">
                    <a:solidFill>
                      <a:prstClr val="black">
                        <a:lumMod val="75000"/>
                      </a:prst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نص للكتابة و الشرح</a:t>
                </a:r>
                <a:endParaRPr lang="en-US" altLang="zh-CN" sz="105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</p:grpSp>
      <p:grpSp>
        <p:nvGrpSpPr>
          <p:cNvPr id="34" name="组合 5">
            <a:extLst>
              <a:ext uri="{FF2B5EF4-FFF2-40B4-BE49-F238E27FC236}">
                <a16:creationId xmlns:a16="http://schemas.microsoft.com/office/drawing/2014/main" id="{97324E90-09D2-4C60-8B3D-BA77D91668C8}"/>
              </a:ext>
            </a:extLst>
          </p:cNvPr>
          <p:cNvGrpSpPr>
            <a:grpSpLocks/>
          </p:cNvGrpSpPr>
          <p:nvPr/>
        </p:nvGrpSpPr>
        <p:grpSpPr bwMode="auto">
          <a:xfrm>
            <a:off x="7938" y="250825"/>
            <a:ext cx="5093093" cy="998855"/>
            <a:chOff x="13" y="395"/>
            <a:chExt cx="8020" cy="1573"/>
          </a:xfrm>
        </p:grpSpPr>
        <p:cxnSp>
          <p:nvCxnSpPr>
            <p:cNvPr id="35" name="直接连接符 34">
              <a:extLst>
                <a:ext uri="{FF2B5EF4-FFF2-40B4-BE49-F238E27FC236}">
                  <a16:creationId xmlns:a16="http://schemas.microsoft.com/office/drawing/2014/main" id="{34B89401-83FB-4745-8541-8E071881C48D}"/>
                </a:ext>
              </a:extLst>
            </p:cNvPr>
            <p:cNvCxnSpPr>
              <a:cxnSpLocks/>
            </p:cNvCxnSpPr>
            <p:nvPr/>
          </p:nvCxnSpPr>
          <p:spPr>
            <a:xfrm>
              <a:off x="13" y="1250"/>
              <a:ext cx="6681" cy="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菱形 35">
              <a:extLst>
                <a:ext uri="{FF2B5EF4-FFF2-40B4-BE49-F238E27FC236}">
                  <a16:creationId xmlns:a16="http://schemas.microsoft.com/office/drawing/2014/main" id="{5295C6D7-8DB2-4FEE-BC3D-72A98F02FCC0}"/>
                </a:ext>
              </a:extLst>
            </p:cNvPr>
            <p:cNvSpPr/>
            <p:nvPr/>
          </p:nvSpPr>
          <p:spPr>
            <a:xfrm>
              <a:off x="6593" y="528"/>
              <a:ext cx="1440" cy="144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noProof="1"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37" name="文本框 9">
              <a:extLst>
                <a:ext uri="{FF2B5EF4-FFF2-40B4-BE49-F238E27FC236}">
                  <a16:creationId xmlns:a16="http://schemas.microsoft.com/office/drawing/2014/main" id="{E10A3024-BADA-4C4A-85BE-6865C4DD4F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9" y="395"/>
              <a:ext cx="5498" cy="7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dist"/>
              <a:r>
                <a:rPr lang="ar-KW" altLang="zh-CN" sz="2400" dirty="0">
                  <a:solidFill>
                    <a:schemeClr val="accent1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عنوان</a:t>
              </a:r>
              <a:endParaRPr lang="zh-CN" altLang="en-US" sz="2400" dirty="0">
                <a:solidFill>
                  <a:schemeClr val="accent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44283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split orient="vert"/>
      </p:transition>
    </mc:Choice>
    <mc:Fallback xmlns="">
      <p:transition spd="slow" advClick="0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0cd73c33-8e26-4498-905c-7ced81e529a5"/>
          <p:cNvGrpSpPr>
            <a:grpSpLocks noChangeAspect="1"/>
          </p:cNvGrpSpPr>
          <p:nvPr/>
        </p:nvGrpSpPr>
        <p:grpSpPr>
          <a:xfrm>
            <a:off x="1552110" y="1997445"/>
            <a:ext cx="9008388" cy="3005639"/>
            <a:chOff x="1552108" y="1997442"/>
            <a:chExt cx="9008388" cy="3005639"/>
          </a:xfrm>
        </p:grpSpPr>
        <p:sp>
          <p:nvSpPr>
            <p:cNvPr id="4" name="Partial Circle 3"/>
            <p:cNvSpPr/>
            <p:nvPr/>
          </p:nvSpPr>
          <p:spPr>
            <a:xfrm>
              <a:off x="4455465" y="1997442"/>
              <a:ext cx="3065544" cy="2892489"/>
            </a:xfrm>
            <a:prstGeom prst="pie">
              <a:avLst>
                <a:gd name="adj1" fmla="val 10800000"/>
                <a:gd name="adj2" fmla="val 1620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377">
                <a:defRPr/>
              </a:pPr>
              <a:endParaRPr sz="2400">
                <a:solidFill>
                  <a:prstClr val="white">
                    <a:lumMod val="50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5" name="Teardrop 4"/>
            <p:cNvSpPr/>
            <p:nvPr/>
          </p:nvSpPr>
          <p:spPr>
            <a:xfrm rot="16200000" flipH="1">
              <a:off x="6089422" y="2009337"/>
              <a:ext cx="1435100" cy="1428070"/>
            </a:xfrm>
            <a:prstGeom prst="teardrop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377">
                <a:defRPr/>
              </a:pPr>
              <a:endParaRPr sz="2400">
                <a:solidFill>
                  <a:prstClr val="white">
                    <a:lumMod val="50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6" name="Partial Circle 5"/>
            <p:cNvSpPr/>
            <p:nvPr/>
          </p:nvSpPr>
          <p:spPr>
            <a:xfrm flipH="1" flipV="1">
              <a:off x="4555975" y="2110592"/>
              <a:ext cx="3065544" cy="2892489"/>
            </a:xfrm>
            <a:prstGeom prst="pie">
              <a:avLst>
                <a:gd name="adj1" fmla="val 10800000"/>
                <a:gd name="adj2" fmla="val 1620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377">
                <a:defRPr/>
              </a:pPr>
              <a:endParaRPr sz="2400">
                <a:solidFill>
                  <a:prstClr val="white">
                    <a:lumMod val="50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7" name="Teardrop 6"/>
            <p:cNvSpPr/>
            <p:nvPr/>
          </p:nvSpPr>
          <p:spPr>
            <a:xfrm rot="16200000" flipV="1">
              <a:off x="4552460" y="3563117"/>
              <a:ext cx="1435100" cy="1428070"/>
            </a:xfrm>
            <a:prstGeom prst="teardrop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377">
                <a:defRPr/>
              </a:pPr>
              <a:endParaRPr sz="2400">
                <a:solidFill>
                  <a:prstClr val="white">
                    <a:lumMod val="50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grpSp>
          <p:nvGrpSpPr>
            <p:cNvPr id="8" name="Group 9"/>
            <p:cNvGrpSpPr/>
            <p:nvPr/>
          </p:nvGrpSpPr>
          <p:grpSpPr>
            <a:xfrm>
              <a:off x="8086415" y="3876866"/>
              <a:ext cx="2474081" cy="866137"/>
              <a:chOff x="8086415" y="3876866"/>
              <a:chExt cx="2474081" cy="866137"/>
            </a:xfrm>
          </p:grpSpPr>
          <p:sp>
            <p:nvSpPr>
              <p:cNvPr id="22" name="TextBox 33"/>
              <p:cNvSpPr txBox="1">
                <a:spLocks/>
              </p:cNvSpPr>
              <p:nvPr/>
            </p:nvSpPr>
            <p:spPr bwMode="auto">
              <a:xfrm>
                <a:off x="8086415" y="3876866"/>
                <a:ext cx="1258976" cy="309958"/>
              </a:xfrm>
              <a:prstGeom prst="rect">
                <a:avLst/>
              </a:prstGeom>
              <a:noFill/>
            </p:spPr>
            <p:txBody>
              <a:bodyPr wrap="none" lIns="120000" tIns="62400" rIns="120000" bIns="62400">
                <a:normAutofit fontScale="55000" lnSpcReduction="20000"/>
              </a:bodyPr>
              <a:lstStyle/>
              <a:p>
                <a:pPr defTabSz="914377">
                  <a:lnSpc>
                    <a:spcPct val="120000"/>
                  </a:lnSpc>
                  <a:defRPr/>
                </a:pPr>
                <a:r>
                  <a:rPr lang="ar-KW" altLang="zh-CN" sz="2000" dirty="0">
                    <a:solidFill>
                      <a:prstClr val="black">
                        <a:lumMod val="75000"/>
                      </a:prst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نص للكتابة و الشرح</a:t>
                </a:r>
                <a:endParaRPr lang="en-US" altLang="zh-CN" sz="200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23" name="TextBox 34"/>
              <p:cNvSpPr txBox="1">
                <a:spLocks/>
              </p:cNvSpPr>
              <p:nvPr/>
            </p:nvSpPr>
            <p:spPr bwMode="auto">
              <a:xfrm>
                <a:off x="8086415" y="4186824"/>
                <a:ext cx="2474081" cy="556179"/>
              </a:xfrm>
              <a:prstGeom prst="rect">
                <a:avLst/>
              </a:prstGeom>
              <a:noFill/>
            </p:spPr>
            <p:txBody>
              <a:bodyPr wrap="square" lIns="120000" tIns="62400" rIns="120000" bIns="62400">
                <a:normAutofit/>
              </a:bodyPr>
              <a:lstStyle/>
              <a:p>
                <a:pPr defTabSz="914377">
                  <a:lnSpc>
                    <a:spcPct val="120000"/>
                  </a:lnSpc>
                  <a:defRPr/>
                </a:pPr>
                <a:r>
                  <a:rPr lang="ar-KW" altLang="zh-CN" sz="1400" dirty="0">
                    <a:solidFill>
                      <a:prstClr val="black">
                        <a:lumMod val="75000"/>
                      </a:prst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نص للكتابة و الشرح</a:t>
                </a:r>
                <a:endParaRPr lang="en-US" altLang="zh-CN" sz="140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8086415" y="2348880"/>
              <a:ext cx="2474081" cy="866137"/>
              <a:chOff x="8086415" y="2348880"/>
              <a:chExt cx="2474081" cy="866137"/>
            </a:xfrm>
          </p:grpSpPr>
          <p:sp>
            <p:nvSpPr>
              <p:cNvPr id="20" name="TextBox 35"/>
              <p:cNvSpPr txBox="1">
                <a:spLocks/>
              </p:cNvSpPr>
              <p:nvPr/>
            </p:nvSpPr>
            <p:spPr bwMode="auto">
              <a:xfrm>
                <a:off x="8086415" y="2348880"/>
                <a:ext cx="1258976" cy="309958"/>
              </a:xfrm>
              <a:prstGeom prst="rect">
                <a:avLst/>
              </a:prstGeom>
              <a:noFill/>
            </p:spPr>
            <p:txBody>
              <a:bodyPr wrap="none" lIns="120000" tIns="62400" rIns="120000" bIns="62400">
                <a:normAutofit fontScale="55000" lnSpcReduction="20000"/>
              </a:bodyPr>
              <a:lstStyle/>
              <a:p>
                <a:pPr defTabSz="914377">
                  <a:lnSpc>
                    <a:spcPct val="120000"/>
                  </a:lnSpc>
                  <a:defRPr/>
                </a:pPr>
                <a:r>
                  <a:rPr lang="ar-KW" altLang="zh-CN" sz="2000" dirty="0">
                    <a:solidFill>
                      <a:prstClr val="black">
                        <a:lumMod val="75000"/>
                      </a:prst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نص للكتابة و الشرح</a:t>
                </a:r>
                <a:endParaRPr lang="en-US" altLang="zh-CN" sz="200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21" name="TextBox 36"/>
              <p:cNvSpPr txBox="1">
                <a:spLocks/>
              </p:cNvSpPr>
              <p:nvPr/>
            </p:nvSpPr>
            <p:spPr bwMode="auto">
              <a:xfrm>
                <a:off x="8086415" y="2658838"/>
                <a:ext cx="2474081" cy="556179"/>
              </a:xfrm>
              <a:prstGeom prst="rect">
                <a:avLst/>
              </a:prstGeom>
              <a:noFill/>
            </p:spPr>
            <p:txBody>
              <a:bodyPr wrap="square" lIns="120000" tIns="62400" rIns="120000" bIns="62400">
                <a:normAutofit/>
              </a:bodyPr>
              <a:lstStyle/>
              <a:p>
                <a:pPr defTabSz="914377">
                  <a:lnSpc>
                    <a:spcPct val="120000"/>
                  </a:lnSpc>
                  <a:defRPr/>
                </a:pPr>
                <a:r>
                  <a:rPr lang="ar-KW" altLang="zh-CN" sz="1400" dirty="0">
                    <a:solidFill>
                      <a:prstClr val="black">
                        <a:lumMod val="75000"/>
                      </a:prst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نص للكتابة و الشرح</a:t>
                </a:r>
                <a:endParaRPr lang="en-US" altLang="zh-CN" sz="140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  <p:grpSp>
          <p:nvGrpSpPr>
            <p:cNvPr id="10" name="Group 7"/>
            <p:cNvGrpSpPr/>
            <p:nvPr/>
          </p:nvGrpSpPr>
          <p:grpSpPr>
            <a:xfrm>
              <a:off x="1552108" y="3876866"/>
              <a:ext cx="2474081" cy="866137"/>
              <a:chOff x="1552108" y="3876866"/>
              <a:chExt cx="2474081" cy="866137"/>
            </a:xfrm>
          </p:grpSpPr>
          <p:sp>
            <p:nvSpPr>
              <p:cNvPr id="18" name="TextBox 37"/>
              <p:cNvSpPr txBox="1">
                <a:spLocks/>
              </p:cNvSpPr>
              <p:nvPr/>
            </p:nvSpPr>
            <p:spPr bwMode="auto">
              <a:xfrm>
                <a:off x="2767213" y="3876866"/>
                <a:ext cx="1258976" cy="309958"/>
              </a:xfrm>
              <a:prstGeom prst="rect">
                <a:avLst/>
              </a:prstGeom>
              <a:noFill/>
            </p:spPr>
            <p:txBody>
              <a:bodyPr wrap="none" lIns="120000" tIns="62400" rIns="120000" bIns="62400">
                <a:normAutofit fontScale="55000" lnSpcReduction="20000"/>
              </a:bodyPr>
              <a:lstStyle/>
              <a:p>
                <a:pPr defTabSz="914377">
                  <a:lnSpc>
                    <a:spcPct val="120000"/>
                  </a:lnSpc>
                  <a:defRPr/>
                </a:pPr>
                <a:r>
                  <a:rPr lang="ar-KW" altLang="zh-CN" sz="2000" dirty="0">
                    <a:solidFill>
                      <a:prstClr val="black">
                        <a:lumMod val="75000"/>
                      </a:prst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نص للكتابة و الشرح</a:t>
                </a:r>
                <a:endParaRPr lang="en-US" altLang="zh-CN" sz="200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19" name="TextBox 38"/>
              <p:cNvSpPr txBox="1">
                <a:spLocks/>
              </p:cNvSpPr>
              <p:nvPr/>
            </p:nvSpPr>
            <p:spPr bwMode="auto">
              <a:xfrm>
                <a:off x="1552108" y="4186824"/>
                <a:ext cx="2474081" cy="556179"/>
              </a:xfrm>
              <a:prstGeom prst="rect">
                <a:avLst/>
              </a:prstGeom>
              <a:noFill/>
            </p:spPr>
            <p:txBody>
              <a:bodyPr wrap="square" lIns="120000" tIns="62400" rIns="120000" bIns="62400">
                <a:normAutofit/>
              </a:bodyPr>
              <a:lstStyle/>
              <a:p>
                <a:pPr defTabSz="914377">
                  <a:lnSpc>
                    <a:spcPct val="120000"/>
                  </a:lnSpc>
                  <a:defRPr/>
                </a:pPr>
                <a:r>
                  <a:rPr lang="ar-KW" altLang="zh-CN" sz="1400" dirty="0">
                    <a:solidFill>
                      <a:prstClr val="black">
                        <a:lumMod val="75000"/>
                      </a:prst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نص للكتابة و الشرح</a:t>
                </a:r>
                <a:endParaRPr lang="en-US" altLang="zh-CN" sz="140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  <p:grpSp>
          <p:nvGrpSpPr>
            <p:cNvPr id="11" name="Group 2"/>
            <p:cNvGrpSpPr/>
            <p:nvPr/>
          </p:nvGrpSpPr>
          <p:grpSpPr>
            <a:xfrm>
              <a:off x="1552108" y="2348880"/>
              <a:ext cx="2474081" cy="866137"/>
              <a:chOff x="1552108" y="2348880"/>
              <a:chExt cx="2474081" cy="866137"/>
            </a:xfrm>
          </p:grpSpPr>
          <p:sp>
            <p:nvSpPr>
              <p:cNvPr id="16" name="TextBox 39"/>
              <p:cNvSpPr txBox="1">
                <a:spLocks/>
              </p:cNvSpPr>
              <p:nvPr/>
            </p:nvSpPr>
            <p:spPr bwMode="auto">
              <a:xfrm>
                <a:off x="2767213" y="2348880"/>
                <a:ext cx="1258976" cy="309958"/>
              </a:xfrm>
              <a:prstGeom prst="rect">
                <a:avLst/>
              </a:prstGeom>
              <a:noFill/>
            </p:spPr>
            <p:txBody>
              <a:bodyPr wrap="none" lIns="120000" tIns="62400" rIns="120000" bIns="62400">
                <a:normAutofit fontScale="55000" lnSpcReduction="20000"/>
              </a:bodyPr>
              <a:lstStyle/>
              <a:p>
                <a:pPr defTabSz="914377">
                  <a:lnSpc>
                    <a:spcPct val="120000"/>
                  </a:lnSpc>
                  <a:defRPr/>
                </a:pPr>
                <a:r>
                  <a:rPr lang="ar-KW" altLang="zh-CN" sz="2000" dirty="0">
                    <a:solidFill>
                      <a:prstClr val="black">
                        <a:lumMod val="75000"/>
                      </a:prst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نص للكتابة و الشرح</a:t>
                </a:r>
                <a:endParaRPr lang="en-US" altLang="zh-CN" sz="200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17" name="TextBox 40"/>
              <p:cNvSpPr txBox="1">
                <a:spLocks/>
              </p:cNvSpPr>
              <p:nvPr/>
            </p:nvSpPr>
            <p:spPr bwMode="auto">
              <a:xfrm>
                <a:off x="1552108" y="2658838"/>
                <a:ext cx="2474081" cy="556179"/>
              </a:xfrm>
              <a:prstGeom prst="rect">
                <a:avLst/>
              </a:prstGeom>
              <a:noFill/>
            </p:spPr>
            <p:txBody>
              <a:bodyPr wrap="square" lIns="120000" tIns="62400" rIns="120000" bIns="62400">
                <a:normAutofit/>
              </a:bodyPr>
              <a:lstStyle/>
              <a:p>
                <a:pPr defTabSz="914377">
                  <a:lnSpc>
                    <a:spcPct val="120000"/>
                  </a:lnSpc>
                  <a:defRPr/>
                </a:pPr>
                <a:r>
                  <a:rPr lang="ar-KW" altLang="zh-CN" sz="1400" dirty="0">
                    <a:solidFill>
                      <a:prstClr val="black">
                        <a:lumMod val="75000"/>
                      </a:prst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نص للكتابة و الشرح</a:t>
                </a:r>
                <a:endParaRPr lang="en-US" altLang="zh-CN" sz="140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  <p:sp>
          <p:nvSpPr>
            <p:cNvPr id="12" name="Freeform: Shape 43"/>
            <p:cNvSpPr>
              <a:spLocks/>
            </p:cNvSpPr>
            <p:nvPr/>
          </p:nvSpPr>
          <p:spPr bwMode="auto">
            <a:xfrm>
              <a:off x="6479500" y="3862387"/>
              <a:ext cx="568804" cy="568804"/>
            </a:xfrm>
            <a:custGeom>
              <a:avLst/>
              <a:gdLst>
                <a:gd name="T0" fmla="*/ 118 w 236"/>
                <a:gd name="T1" fmla="*/ 0 h 236"/>
                <a:gd name="T2" fmla="*/ 0 w 236"/>
                <a:gd name="T3" fmla="*/ 118 h 236"/>
                <a:gd name="T4" fmla="*/ 118 w 236"/>
                <a:gd name="T5" fmla="*/ 236 h 236"/>
                <a:gd name="T6" fmla="*/ 236 w 236"/>
                <a:gd name="T7" fmla="*/ 118 h 236"/>
                <a:gd name="T8" fmla="*/ 118 w 236"/>
                <a:gd name="T9" fmla="*/ 0 h 236"/>
                <a:gd name="T10" fmla="*/ 124 w 236"/>
                <a:gd name="T11" fmla="*/ 56 h 236"/>
                <a:gd name="T12" fmla="*/ 144 w 236"/>
                <a:gd name="T13" fmla="*/ 46 h 236"/>
                <a:gd name="T14" fmla="*/ 137 w 236"/>
                <a:gd name="T15" fmla="*/ 67 h 236"/>
                <a:gd name="T16" fmla="*/ 117 w 236"/>
                <a:gd name="T17" fmla="*/ 77 h 236"/>
                <a:gd name="T18" fmla="*/ 124 w 236"/>
                <a:gd name="T19" fmla="*/ 56 h 236"/>
                <a:gd name="T20" fmla="*/ 162 w 236"/>
                <a:gd name="T21" fmla="*/ 164 h 236"/>
                <a:gd name="T22" fmla="*/ 142 w 236"/>
                <a:gd name="T23" fmla="*/ 181 h 236"/>
                <a:gd name="T24" fmla="*/ 119 w 236"/>
                <a:gd name="T25" fmla="*/ 175 h 236"/>
                <a:gd name="T26" fmla="*/ 97 w 236"/>
                <a:gd name="T27" fmla="*/ 181 h 236"/>
                <a:gd name="T28" fmla="*/ 76 w 236"/>
                <a:gd name="T29" fmla="*/ 164 h 236"/>
                <a:gd name="T30" fmla="*/ 67 w 236"/>
                <a:gd name="T31" fmla="*/ 96 h 236"/>
                <a:gd name="T32" fmla="*/ 95 w 236"/>
                <a:gd name="T33" fmla="*/ 79 h 236"/>
                <a:gd name="T34" fmla="*/ 118 w 236"/>
                <a:gd name="T35" fmla="*/ 85 h 236"/>
                <a:gd name="T36" fmla="*/ 143 w 236"/>
                <a:gd name="T37" fmla="*/ 79 h 236"/>
                <a:gd name="T38" fmla="*/ 168 w 236"/>
                <a:gd name="T39" fmla="*/ 92 h 236"/>
                <a:gd name="T40" fmla="*/ 154 w 236"/>
                <a:gd name="T41" fmla="*/ 118 h 236"/>
                <a:gd name="T42" fmla="*/ 172 w 236"/>
                <a:gd name="T43" fmla="*/ 145 h 236"/>
                <a:gd name="T44" fmla="*/ 162 w 236"/>
                <a:gd name="T45" fmla="*/ 164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36" h="236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cubicBezTo>
                    <a:pt x="0" y="183"/>
                    <a:pt x="53" y="236"/>
                    <a:pt x="118" y="236"/>
                  </a:cubicBezTo>
                  <a:cubicBezTo>
                    <a:pt x="183" y="236"/>
                    <a:pt x="236" y="183"/>
                    <a:pt x="236" y="118"/>
                  </a:cubicBezTo>
                  <a:cubicBezTo>
                    <a:pt x="236" y="53"/>
                    <a:pt x="183" y="0"/>
                    <a:pt x="118" y="0"/>
                  </a:cubicBezTo>
                  <a:close/>
                  <a:moveTo>
                    <a:pt x="124" y="56"/>
                  </a:moveTo>
                  <a:cubicBezTo>
                    <a:pt x="129" y="50"/>
                    <a:pt x="137" y="46"/>
                    <a:pt x="144" y="46"/>
                  </a:cubicBezTo>
                  <a:cubicBezTo>
                    <a:pt x="144" y="54"/>
                    <a:pt x="141" y="62"/>
                    <a:pt x="137" y="67"/>
                  </a:cubicBezTo>
                  <a:cubicBezTo>
                    <a:pt x="132" y="73"/>
                    <a:pt x="124" y="78"/>
                    <a:pt x="117" y="77"/>
                  </a:cubicBezTo>
                  <a:cubicBezTo>
                    <a:pt x="115" y="69"/>
                    <a:pt x="119" y="61"/>
                    <a:pt x="124" y="56"/>
                  </a:cubicBezTo>
                  <a:close/>
                  <a:moveTo>
                    <a:pt x="162" y="164"/>
                  </a:moveTo>
                  <a:cubicBezTo>
                    <a:pt x="157" y="172"/>
                    <a:pt x="151" y="180"/>
                    <a:pt x="142" y="181"/>
                  </a:cubicBezTo>
                  <a:cubicBezTo>
                    <a:pt x="133" y="181"/>
                    <a:pt x="130" y="175"/>
                    <a:pt x="119" y="175"/>
                  </a:cubicBezTo>
                  <a:cubicBezTo>
                    <a:pt x="109" y="175"/>
                    <a:pt x="106" y="180"/>
                    <a:pt x="97" y="181"/>
                  </a:cubicBezTo>
                  <a:cubicBezTo>
                    <a:pt x="88" y="181"/>
                    <a:pt x="82" y="172"/>
                    <a:pt x="76" y="164"/>
                  </a:cubicBezTo>
                  <a:cubicBezTo>
                    <a:pt x="64" y="147"/>
                    <a:pt x="55" y="116"/>
                    <a:pt x="67" y="96"/>
                  </a:cubicBezTo>
                  <a:cubicBezTo>
                    <a:pt x="73" y="85"/>
                    <a:pt x="84" y="79"/>
                    <a:pt x="95" y="79"/>
                  </a:cubicBezTo>
                  <a:cubicBezTo>
                    <a:pt x="104" y="79"/>
                    <a:pt x="112" y="85"/>
                    <a:pt x="118" y="85"/>
                  </a:cubicBezTo>
                  <a:cubicBezTo>
                    <a:pt x="123" y="85"/>
                    <a:pt x="133" y="77"/>
                    <a:pt x="143" y="79"/>
                  </a:cubicBezTo>
                  <a:cubicBezTo>
                    <a:pt x="148" y="79"/>
                    <a:pt x="160" y="80"/>
                    <a:pt x="168" y="92"/>
                  </a:cubicBezTo>
                  <a:cubicBezTo>
                    <a:pt x="167" y="92"/>
                    <a:pt x="153" y="100"/>
                    <a:pt x="154" y="118"/>
                  </a:cubicBezTo>
                  <a:cubicBezTo>
                    <a:pt x="154" y="138"/>
                    <a:pt x="171" y="145"/>
                    <a:pt x="172" y="145"/>
                  </a:cubicBezTo>
                  <a:cubicBezTo>
                    <a:pt x="171" y="145"/>
                    <a:pt x="169" y="155"/>
                    <a:pt x="162" y="16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 defTabSz="914377">
                <a:defRPr/>
              </a:pPr>
              <a:endParaRPr sz="2400">
                <a:solidFill>
                  <a:prstClr val="white">
                    <a:lumMod val="50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13" name="Freeform: Shape 44"/>
            <p:cNvSpPr>
              <a:spLocks/>
            </p:cNvSpPr>
            <p:nvPr/>
          </p:nvSpPr>
          <p:spPr bwMode="auto">
            <a:xfrm>
              <a:off x="4998898" y="3862387"/>
              <a:ext cx="568804" cy="568804"/>
            </a:xfrm>
            <a:custGeom>
              <a:avLst/>
              <a:gdLst>
                <a:gd name="T0" fmla="*/ 118 w 236"/>
                <a:gd name="T1" fmla="*/ 0 h 236"/>
                <a:gd name="T2" fmla="*/ 0 w 236"/>
                <a:gd name="T3" fmla="*/ 118 h 236"/>
                <a:gd name="T4" fmla="*/ 118 w 236"/>
                <a:gd name="T5" fmla="*/ 236 h 236"/>
                <a:gd name="T6" fmla="*/ 236 w 236"/>
                <a:gd name="T7" fmla="*/ 118 h 236"/>
                <a:gd name="T8" fmla="*/ 118 w 236"/>
                <a:gd name="T9" fmla="*/ 0 h 236"/>
                <a:gd name="T10" fmla="*/ 106 w 236"/>
                <a:gd name="T11" fmla="*/ 171 h 236"/>
                <a:gd name="T12" fmla="*/ 54 w 236"/>
                <a:gd name="T13" fmla="*/ 163 h 236"/>
                <a:gd name="T14" fmla="*/ 54 w 236"/>
                <a:gd name="T15" fmla="*/ 121 h 236"/>
                <a:gd name="T16" fmla="*/ 106 w 236"/>
                <a:gd name="T17" fmla="*/ 121 h 236"/>
                <a:gd name="T18" fmla="*/ 106 w 236"/>
                <a:gd name="T19" fmla="*/ 171 h 236"/>
                <a:gd name="T20" fmla="*/ 106 w 236"/>
                <a:gd name="T21" fmla="*/ 114 h 236"/>
                <a:gd name="T22" fmla="*/ 54 w 236"/>
                <a:gd name="T23" fmla="*/ 114 h 236"/>
                <a:gd name="T24" fmla="*/ 54 w 236"/>
                <a:gd name="T25" fmla="*/ 72 h 236"/>
                <a:gd name="T26" fmla="*/ 106 w 236"/>
                <a:gd name="T27" fmla="*/ 64 h 236"/>
                <a:gd name="T28" fmla="*/ 106 w 236"/>
                <a:gd name="T29" fmla="*/ 114 h 236"/>
                <a:gd name="T30" fmla="*/ 182 w 236"/>
                <a:gd name="T31" fmla="*/ 182 h 236"/>
                <a:gd name="T32" fmla="*/ 113 w 236"/>
                <a:gd name="T33" fmla="*/ 172 h 236"/>
                <a:gd name="T34" fmla="*/ 113 w 236"/>
                <a:gd name="T35" fmla="*/ 121 h 236"/>
                <a:gd name="T36" fmla="*/ 182 w 236"/>
                <a:gd name="T37" fmla="*/ 121 h 236"/>
                <a:gd name="T38" fmla="*/ 182 w 236"/>
                <a:gd name="T39" fmla="*/ 182 h 236"/>
                <a:gd name="T40" fmla="*/ 182 w 236"/>
                <a:gd name="T41" fmla="*/ 114 h 236"/>
                <a:gd name="T42" fmla="*/ 113 w 236"/>
                <a:gd name="T43" fmla="*/ 114 h 236"/>
                <a:gd name="T44" fmla="*/ 113 w 236"/>
                <a:gd name="T45" fmla="*/ 63 h 236"/>
                <a:gd name="T46" fmla="*/ 182 w 236"/>
                <a:gd name="T47" fmla="*/ 53 h 236"/>
                <a:gd name="T48" fmla="*/ 182 w 236"/>
                <a:gd name="T49" fmla="*/ 114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36" h="236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cubicBezTo>
                    <a:pt x="0" y="183"/>
                    <a:pt x="53" y="236"/>
                    <a:pt x="118" y="236"/>
                  </a:cubicBezTo>
                  <a:cubicBezTo>
                    <a:pt x="183" y="236"/>
                    <a:pt x="236" y="183"/>
                    <a:pt x="236" y="118"/>
                  </a:cubicBezTo>
                  <a:cubicBezTo>
                    <a:pt x="236" y="53"/>
                    <a:pt x="183" y="0"/>
                    <a:pt x="118" y="0"/>
                  </a:cubicBezTo>
                  <a:close/>
                  <a:moveTo>
                    <a:pt x="106" y="171"/>
                  </a:moveTo>
                  <a:cubicBezTo>
                    <a:pt x="54" y="163"/>
                    <a:pt x="54" y="163"/>
                    <a:pt x="54" y="163"/>
                  </a:cubicBezTo>
                  <a:cubicBezTo>
                    <a:pt x="54" y="121"/>
                    <a:pt x="54" y="121"/>
                    <a:pt x="54" y="121"/>
                  </a:cubicBezTo>
                  <a:cubicBezTo>
                    <a:pt x="106" y="121"/>
                    <a:pt x="106" y="121"/>
                    <a:pt x="106" y="121"/>
                  </a:cubicBezTo>
                  <a:lnTo>
                    <a:pt x="106" y="171"/>
                  </a:lnTo>
                  <a:close/>
                  <a:moveTo>
                    <a:pt x="106" y="114"/>
                  </a:moveTo>
                  <a:cubicBezTo>
                    <a:pt x="54" y="114"/>
                    <a:pt x="54" y="114"/>
                    <a:pt x="54" y="114"/>
                  </a:cubicBezTo>
                  <a:cubicBezTo>
                    <a:pt x="54" y="72"/>
                    <a:pt x="54" y="72"/>
                    <a:pt x="54" y="72"/>
                  </a:cubicBezTo>
                  <a:cubicBezTo>
                    <a:pt x="106" y="64"/>
                    <a:pt x="106" y="64"/>
                    <a:pt x="106" y="64"/>
                  </a:cubicBezTo>
                  <a:lnTo>
                    <a:pt x="106" y="114"/>
                  </a:lnTo>
                  <a:close/>
                  <a:moveTo>
                    <a:pt x="182" y="182"/>
                  </a:moveTo>
                  <a:cubicBezTo>
                    <a:pt x="113" y="172"/>
                    <a:pt x="113" y="172"/>
                    <a:pt x="113" y="172"/>
                  </a:cubicBezTo>
                  <a:cubicBezTo>
                    <a:pt x="113" y="121"/>
                    <a:pt x="113" y="121"/>
                    <a:pt x="113" y="121"/>
                  </a:cubicBezTo>
                  <a:cubicBezTo>
                    <a:pt x="182" y="121"/>
                    <a:pt x="182" y="121"/>
                    <a:pt x="182" y="121"/>
                  </a:cubicBezTo>
                  <a:lnTo>
                    <a:pt x="182" y="182"/>
                  </a:lnTo>
                  <a:close/>
                  <a:moveTo>
                    <a:pt x="182" y="114"/>
                  </a:moveTo>
                  <a:cubicBezTo>
                    <a:pt x="113" y="114"/>
                    <a:pt x="113" y="114"/>
                    <a:pt x="113" y="114"/>
                  </a:cubicBezTo>
                  <a:cubicBezTo>
                    <a:pt x="113" y="63"/>
                    <a:pt x="113" y="63"/>
                    <a:pt x="113" y="63"/>
                  </a:cubicBezTo>
                  <a:cubicBezTo>
                    <a:pt x="182" y="53"/>
                    <a:pt x="182" y="53"/>
                    <a:pt x="182" y="53"/>
                  </a:cubicBezTo>
                  <a:lnTo>
                    <a:pt x="182" y="1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 defTabSz="914377">
                <a:defRPr/>
              </a:pPr>
              <a:endParaRPr sz="2400">
                <a:solidFill>
                  <a:prstClr val="white">
                    <a:lumMod val="50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14" name="Freeform: Shape 45"/>
            <p:cNvSpPr>
              <a:spLocks/>
            </p:cNvSpPr>
            <p:nvPr/>
          </p:nvSpPr>
          <p:spPr bwMode="auto">
            <a:xfrm>
              <a:off x="5017616" y="2554646"/>
              <a:ext cx="568804" cy="568804"/>
            </a:xfrm>
            <a:custGeom>
              <a:avLst/>
              <a:gdLst>
                <a:gd name="T0" fmla="*/ 223 w 228"/>
                <a:gd name="T1" fmla="*/ 95 h 228"/>
                <a:gd name="T2" fmla="*/ 196 w 228"/>
                <a:gd name="T3" fmla="*/ 90 h 228"/>
                <a:gd name="T4" fmla="*/ 189 w 228"/>
                <a:gd name="T5" fmla="*/ 74 h 228"/>
                <a:gd name="T6" fmla="*/ 205 w 228"/>
                <a:gd name="T7" fmla="*/ 50 h 228"/>
                <a:gd name="T8" fmla="*/ 205 w 228"/>
                <a:gd name="T9" fmla="*/ 43 h 228"/>
                <a:gd name="T10" fmla="*/ 185 w 228"/>
                <a:gd name="T11" fmla="*/ 24 h 228"/>
                <a:gd name="T12" fmla="*/ 178 w 228"/>
                <a:gd name="T13" fmla="*/ 23 h 228"/>
                <a:gd name="T14" fmla="*/ 155 w 228"/>
                <a:gd name="T15" fmla="*/ 39 h 228"/>
                <a:gd name="T16" fmla="*/ 138 w 228"/>
                <a:gd name="T17" fmla="*/ 32 h 228"/>
                <a:gd name="T18" fmla="*/ 133 w 228"/>
                <a:gd name="T19" fmla="*/ 5 h 228"/>
                <a:gd name="T20" fmla="*/ 127 w 228"/>
                <a:gd name="T21" fmla="*/ 0 h 228"/>
                <a:gd name="T22" fmla="*/ 100 w 228"/>
                <a:gd name="T23" fmla="*/ 0 h 228"/>
                <a:gd name="T24" fmla="*/ 94 w 228"/>
                <a:gd name="T25" fmla="*/ 5 h 228"/>
                <a:gd name="T26" fmla="*/ 89 w 228"/>
                <a:gd name="T27" fmla="*/ 32 h 228"/>
                <a:gd name="T28" fmla="*/ 73 w 228"/>
                <a:gd name="T29" fmla="*/ 39 h 228"/>
                <a:gd name="T30" fmla="*/ 50 w 228"/>
                <a:gd name="T31" fmla="*/ 23 h 228"/>
                <a:gd name="T32" fmla="*/ 43 w 228"/>
                <a:gd name="T33" fmla="*/ 24 h 228"/>
                <a:gd name="T34" fmla="*/ 23 w 228"/>
                <a:gd name="T35" fmla="*/ 43 h 228"/>
                <a:gd name="T36" fmla="*/ 23 w 228"/>
                <a:gd name="T37" fmla="*/ 51 h 228"/>
                <a:gd name="T38" fmla="*/ 39 w 228"/>
                <a:gd name="T39" fmla="*/ 74 h 228"/>
                <a:gd name="T40" fmla="*/ 32 w 228"/>
                <a:gd name="T41" fmla="*/ 90 h 228"/>
                <a:gd name="T42" fmla="*/ 5 w 228"/>
                <a:gd name="T43" fmla="*/ 95 h 228"/>
                <a:gd name="T44" fmla="*/ 0 w 228"/>
                <a:gd name="T45" fmla="*/ 100 h 228"/>
                <a:gd name="T46" fmla="*/ 0 w 228"/>
                <a:gd name="T47" fmla="*/ 128 h 228"/>
                <a:gd name="T48" fmla="*/ 5 w 228"/>
                <a:gd name="T49" fmla="*/ 134 h 228"/>
                <a:gd name="T50" fmla="*/ 32 w 228"/>
                <a:gd name="T51" fmla="*/ 139 h 228"/>
                <a:gd name="T52" fmla="*/ 39 w 228"/>
                <a:gd name="T53" fmla="*/ 155 h 228"/>
                <a:gd name="T54" fmla="*/ 23 w 228"/>
                <a:gd name="T55" fmla="*/ 178 h 228"/>
                <a:gd name="T56" fmla="*/ 24 w 228"/>
                <a:gd name="T57" fmla="*/ 185 h 228"/>
                <a:gd name="T58" fmla="*/ 43 w 228"/>
                <a:gd name="T59" fmla="*/ 204 h 228"/>
                <a:gd name="T60" fmla="*/ 51 w 228"/>
                <a:gd name="T61" fmla="*/ 205 h 228"/>
                <a:gd name="T62" fmla="*/ 73 w 228"/>
                <a:gd name="T63" fmla="*/ 189 h 228"/>
                <a:gd name="T64" fmla="*/ 89 w 228"/>
                <a:gd name="T65" fmla="*/ 196 h 228"/>
                <a:gd name="T66" fmla="*/ 94 w 228"/>
                <a:gd name="T67" fmla="*/ 223 h 228"/>
                <a:gd name="T68" fmla="*/ 100 w 228"/>
                <a:gd name="T69" fmla="*/ 228 h 228"/>
                <a:gd name="T70" fmla="*/ 127 w 228"/>
                <a:gd name="T71" fmla="*/ 228 h 228"/>
                <a:gd name="T72" fmla="*/ 133 w 228"/>
                <a:gd name="T73" fmla="*/ 223 h 228"/>
                <a:gd name="T74" fmla="*/ 138 w 228"/>
                <a:gd name="T75" fmla="*/ 196 h 228"/>
                <a:gd name="T76" fmla="*/ 154 w 228"/>
                <a:gd name="T77" fmla="*/ 190 h 228"/>
                <a:gd name="T78" fmla="*/ 177 w 228"/>
                <a:gd name="T79" fmla="*/ 205 h 228"/>
                <a:gd name="T80" fmla="*/ 185 w 228"/>
                <a:gd name="T81" fmla="*/ 205 h 228"/>
                <a:gd name="T82" fmla="*/ 204 w 228"/>
                <a:gd name="T83" fmla="*/ 185 h 228"/>
                <a:gd name="T84" fmla="*/ 205 w 228"/>
                <a:gd name="T85" fmla="*/ 178 h 228"/>
                <a:gd name="T86" fmla="*/ 189 w 228"/>
                <a:gd name="T87" fmla="*/ 155 h 228"/>
                <a:gd name="T88" fmla="*/ 196 w 228"/>
                <a:gd name="T89" fmla="*/ 139 h 228"/>
                <a:gd name="T90" fmla="*/ 223 w 228"/>
                <a:gd name="T91" fmla="*/ 134 h 228"/>
                <a:gd name="T92" fmla="*/ 228 w 228"/>
                <a:gd name="T93" fmla="*/ 128 h 228"/>
                <a:gd name="T94" fmla="*/ 228 w 228"/>
                <a:gd name="T95" fmla="*/ 100 h 228"/>
                <a:gd name="T96" fmla="*/ 223 w 228"/>
                <a:gd name="T97" fmla="*/ 95 h 228"/>
                <a:gd name="T98" fmla="*/ 114 w 228"/>
                <a:gd name="T99" fmla="*/ 149 h 228"/>
                <a:gd name="T100" fmla="*/ 79 w 228"/>
                <a:gd name="T101" fmla="*/ 114 h 228"/>
                <a:gd name="T102" fmla="*/ 114 w 228"/>
                <a:gd name="T103" fmla="*/ 79 h 228"/>
                <a:gd name="T104" fmla="*/ 149 w 228"/>
                <a:gd name="T105" fmla="*/ 114 h 228"/>
                <a:gd name="T106" fmla="*/ 114 w 228"/>
                <a:gd name="T107" fmla="*/ 149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28" h="228">
                  <a:moveTo>
                    <a:pt x="223" y="95"/>
                  </a:moveTo>
                  <a:cubicBezTo>
                    <a:pt x="196" y="90"/>
                    <a:pt x="196" y="90"/>
                    <a:pt x="196" y="90"/>
                  </a:cubicBezTo>
                  <a:cubicBezTo>
                    <a:pt x="194" y="84"/>
                    <a:pt x="192" y="79"/>
                    <a:pt x="189" y="74"/>
                  </a:cubicBezTo>
                  <a:cubicBezTo>
                    <a:pt x="205" y="50"/>
                    <a:pt x="205" y="50"/>
                    <a:pt x="205" y="50"/>
                  </a:cubicBezTo>
                  <a:cubicBezTo>
                    <a:pt x="207" y="48"/>
                    <a:pt x="206" y="45"/>
                    <a:pt x="205" y="43"/>
                  </a:cubicBezTo>
                  <a:cubicBezTo>
                    <a:pt x="185" y="24"/>
                    <a:pt x="185" y="24"/>
                    <a:pt x="185" y="24"/>
                  </a:cubicBezTo>
                  <a:cubicBezTo>
                    <a:pt x="183" y="22"/>
                    <a:pt x="180" y="21"/>
                    <a:pt x="178" y="23"/>
                  </a:cubicBezTo>
                  <a:cubicBezTo>
                    <a:pt x="155" y="39"/>
                    <a:pt x="155" y="39"/>
                    <a:pt x="155" y="39"/>
                  </a:cubicBezTo>
                  <a:cubicBezTo>
                    <a:pt x="149" y="36"/>
                    <a:pt x="144" y="34"/>
                    <a:pt x="138" y="32"/>
                  </a:cubicBezTo>
                  <a:cubicBezTo>
                    <a:pt x="133" y="5"/>
                    <a:pt x="133" y="5"/>
                    <a:pt x="133" y="5"/>
                  </a:cubicBezTo>
                  <a:cubicBezTo>
                    <a:pt x="133" y="2"/>
                    <a:pt x="130" y="0"/>
                    <a:pt x="127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97" y="0"/>
                    <a:pt x="95" y="2"/>
                    <a:pt x="94" y="5"/>
                  </a:cubicBezTo>
                  <a:cubicBezTo>
                    <a:pt x="89" y="32"/>
                    <a:pt x="89" y="32"/>
                    <a:pt x="89" y="32"/>
                  </a:cubicBezTo>
                  <a:cubicBezTo>
                    <a:pt x="83" y="34"/>
                    <a:pt x="78" y="36"/>
                    <a:pt x="73" y="39"/>
                  </a:cubicBezTo>
                  <a:cubicBezTo>
                    <a:pt x="50" y="23"/>
                    <a:pt x="50" y="23"/>
                    <a:pt x="50" y="23"/>
                  </a:cubicBezTo>
                  <a:cubicBezTo>
                    <a:pt x="48" y="22"/>
                    <a:pt x="45" y="22"/>
                    <a:pt x="43" y="24"/>
                  </a:cubicBezTo>
                  <a:cubicBezTo>
                    <a:pt x="23" y="43"/>
                    <a:pt x="23" y="43"/>
                    <a:pt x="23" y="43"/>
                  </a:cubicBezTo>
                  <a:cubicBezTo>
                    <a:pt x="22" y="45"/>
                    <a:pt x="21" y="49"/>
                    <a:pt x="23" y="51"/>
                  </a:cubicBezTo>
                  <a:cubicBezTo>
                    <a:pt x="39" y="74"/>
                    <a:pt x="39" y="74"/>
                    <a:pt x="39" y="74"/>
                  </a:cubicBezTo>
                  <a:cubicBezTo>
                    <a:pt x="36" y="79"/>
                    <a:pt x="34" y="84"/>
                    <a:pt x="32" y="90"/>
                  </a:cubicBezTo>
                  <a:cubicBezTo>
                    <a:pt x="5" y="95"/>
                    <a:pt x="5" y="95"/>
                    <a:pt x="5" y="95"/>
                  </a:cubicBezTo>
                  <a:cubicBezTo>
                    <a:pt x="2" y="95"/>
                    <a:pt x="0" y="98"/>
                    <a:pt x="0" y="100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31"/>
                    <a:pt x="2" y="133"/>
                    <a:pt x="5" y="134"/>
                  </a:cubicBezTo>
                  <a:cubicBezTo>
                    <a:pt x="32" y="139"/>
                    <a:pt x="32" y="139"/>
                    <a:pt x="32" y="139"/>
                  </a:cubicBezTo>
                  <a:cubicBezTo>
                    <a:pt x="34" y="144"/>
                    <a:pt x="36" y="150"/>
                    <a:pt x="39" y="155"/>
                  </a:cubicBezTo>
                  <a:cubicBezTo>
                    <a:pt x="23" y="178"/>
                    <a:pt x="23" y="178"/>
                    <a:pt x="23" y="178"/>
                  </a:cubicBezTo>
                  <a:cubicBezTo>
                    <a:pt x="22" y="180"/>
                    <a:pt x="22" y="183"/>
                    <a:pt x="24" y="185"/>
                  </a:cubicBezTo>
                  <a:cubicBezTo>
                    <a:pt x="43" y="204"/>
                    <a:pt x="43" y="204"/>
                    <a:pt x="43" y="204"/>
                  </a:cubicBezTo>
                  <a:cubicBezTo>
                    <a:pt x="45" y="206"/>
                    <a:pt x="48" y="207"/>
                    <a:pt x="51" y="205"/>
                  </a:cubicBezTo>
                  <a:cubicBezTo>
                    <a:pt x="73" y="189"/>
                    <a:pt x="73" y="189"/>
                    <a:pt x="73" y="189"/>
                  </a:cubicBezTo>
                  <a:cubicBezTo>
                    <a:pt x="78" y="192"/>
                    <a:pt x="84" y="194"/>
                    <a:pt x="89" y="196"/>
                  </a:cubicBezTo>
                  <a:cubicBezTo>
                    <a:pt x="94" y="223"/>
                    <a:pt x="94" y="223"/>
                    <a:pt x="94" y="223"/>
                  </a:cubicBezTo>
                  <a:cubicBezTo>
                    <a:pt x="95" y="226"/>
                    <a:pt x="97" y="228"/>
                    <a:pt x="100" y="228"/>
                  </a:cubicBezTo>
                  <a:cubicBezTo>
                    <a:pt x="127" y="228"/>
                    <a:pt x="127" y="228"/>
                    <a:pt x="127" y="228"/>
                  </a:cubicBezTo>
                  <a:cubicBezTo>
                    <a:pt x="130" y="228"/>
                    <a:pt x="133" y="226"/>
                    <a:pt x="133" y="223"/>
                  </a:cubicBezTo>
                  <a:cubicBezTo>
                    <a:pt x="138" y="196"/>
                    <a:pt x="138" y="196"/>
                    <a:pt x="138" y="196"/>
                  </a:cubicBezTo>
                  <a:cubicBezTo>
                    <a:pt x="144" y="194"/>
                    <a:pt x="149" y="192"/>
                    <a:pt x="154" y="190"/>
                  </a:cubicBezTo>
                  <a:cubicBezTo>
                    <a:pt x="177" y="205"/>
                    <a:pt x="177" y="205"/>
                    <a:pt x="177" y="205"/>
                  </a:cubicBezTo>
                  <a:cubicBezTo>
                    <a:pt x="180" y="207"/>
                    <a:pt x="183" y="207"/>
                    <a:pt x="185" y="205"/>
                  </a:cubicBezTo>
                  <a:cubicBezTo>
                    <a:pt x="204" y="185"/>
                    <a:pt x="204" y="185"/>
                    <a:pt x="204" y="185"/>
                  </a:cubicBezTo>
                  <a:cubicBezTo>
                    <a:pt x="206" y="183"/>
                    <a:pt x="206" y="180"/>
                    <a:pt x="205" y="178"/>
                  </a:cubicBezTo>
                  <a:cubicBezTo>
                    <a:pt x="189" y="155"/>
                    <a:pt x="189" y="155"/>
                    <a:pt x="189" y="155"/>
                  </a:cubicBezTo>
                  <a:cubicBezTo>
                    <a:pt x="192" y="150"/>
                    <a:pt x="194" y="144"/>
                    <a:pt x="196" y="139"/>
                  </a:cubicBezTo>
                  <a:cubicBezTo>
                    <a:pt x="223" y="134"/>
                    <a:pt x="223" y="134"/>
                    <a:pt x="223" y="134"/>
                  </a:cubicBezTo>
                  <a:cubicBezTo>
                    <a:pt x="226" y="133"/>
                    <a:pt x="228" y="131"/>
                    <a:pt x="228" y="128"/>
                  </a:cubicBezTo>
                  <a:cubicBezTo>
                    <a:pt x="228" y="100"/>
                    <a:pt x="228" y="100"/>
                    <a:pt x="228" y="100"/>
                  </a:cubicBezTo>
                  <a:cubicBezTo>
                    <a:pt x="228" y="98"/>
                    <a:pt x="226" y="95"/>
                    <a:pt x="223" y="95"/>
                  </a:cubicBezTo>
                  <a:close/>
                  <a:moveTo>
                    <a:pt x="114" y="149"/>
                  </a:moveTo>
                  <a:cubicBezTo>
                    <a:pt x="95" y="149"/>
                    <a:pt x="79" y="133"/>
                    <a:pt x="79" y="114"/>
                  </a:cubicBezTo>
                  <a:cubicBezTo>
                    <a:pt x="79" y="95"/>
                    <a:pt x="95" y="79"/>
                    <a:pt x="114" y="79"/>
                  </a:cubicBezTo>
                  <a:cubicBezTo>
                    <a:pt x="133" y="79"/>
                    <a:pt x="149" y="95"/>
                    <a:pt x="149" y="114"/>
                  </a:cubicBezTo>
                  <a:cubicBezTo>
                    <a:pt x="149" y="133"/>
                    <a:pt x="133" y="149"/>
                    <a:pt x="114" y="14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 defTabSz="914377">
                <a:defRPr/>
              </a:pPr>
              <a:endParaRPr sz="2400">
                <a:solidFill>
                  <a:prstClr val="white">
                    <a:lumMod val="50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15" name="Freeform: Shape 46"/>
            <p:cNvSpPr>
              <a:spLocks/>
            </p:cNvSpPr>
            <p:nvPr/>
          </p:nvSpPr>
          <p:spPr bwMode="auto">
            <a:xfrm>
              <a:off x="6472112" y="2554646"/>
              <a:ext cx="568804" cy="568804"/>
            </a:xfrm>
            <a:custGeom>
              <a:avLst/>
              <a:gdLst>
                <a:gd name="T0" fmla="*/ 130 w 236"/>
                <a:gd name="T1" fmla="*/ 1 h 236"/>
                <a:gd name="T2" fmla="*/ 118 w 236"/>
                <a:gd name="T3" fmla="*/ 0 h 236"/>
                <a:gd name="T4" fmla="*/ 30 w 236"/>
                <a:gd name="T5" fmla="*/ 40 h 236"/>
                <a:gd name="T6" fmla="*/ 68 w 236"/>
                <a:gd name="T7" fmla="*/ 105 h 236"/>
                <a:gd name="T8" fmla="*/ 130 w 236"/>
                <a:gd name="T9" fmla="*/ 1 h 236"/>
                <a:gd name="T10" fmla="*/ 20 w 236"/>
                <a:gd name="T11" fmla="*/ 52 h 236"/>
                <a:gd name="T12" fmla="*/ 0 w 236"/>
                <a:gd name="T13" fmla="*/ 118 h 236"/>
                <a:gd name="T14" fmla="*/ 5 w 236"/>
                <a:gd name="T15" fmla="*/ 153 h 236"/>
                <a:gd name="T16" fmla="*/ 81 w 236"/>
                <a:gd name="T17" fmla="*/ 153 h 236"/>
                <a:gd name="T18" fmla="*/ 20 w 236"/>
                <a:gd name="T19" fmla="*/ 52 h 236"/>
                <a:gd name="T20" fmla="*/ 225 w 236"/>
                <a:gd name="T21" fmla="*/ 68 h 236"/>
                <a:gd name="T22" fmla="*/ 145 w 236"/>
                <a:gd name="T23" fmla="*/ 3 h 236"/>
                <a:gd name="T24" fmla="*/ 106 w 236"/>
                <a:gd name="T25" fmla="*/ 68 h 236"/>
                <a:gd name="T26" fmla="*/ 225 w 236"/>
                <a:gd name="T27" fmla="*/ 68 h 236"/>
                <a:gd name="T28" fmla="*/ 130 w 236"/>
                <a:gd name="T29" fmla="*/ 167 h 236"/>
                <a:gd name="T30" fmla="*/ 11 w 236"/>
                <a:gd name="T31" fmla="*/ 167 h 236"/>
                <a:gd name="T32" fmla="*/ 96 w 236"/>
                <a:gd name="T33" fmla="*/ 234 h 236"/>
                <a:gd name="T34" fmla="*/ 93 w 236"/>
                <a:gd name="T35" fmla="*/ 232 h 236"/>
                <a:gd name="T36" fmla="*/ 130 w 236"/>
                <a:gd name="T37" fmla="*/ 167 h 236"/>
                <a:gd name="T38" fmla="*/ 230 w 236"/>
                <a:gd name="T39" fmla="*/ 82 h 236"/>
                <a:gd name="T40" fmla="*/ 155 w 236"/>
                <a:gd name="T41" fmla="*/ 82 h 236"/>
                <a:gd name="T42" fmla="*/ 215 w 236"/>
                <a:gd name="T43" fmla="*/ 186 h 236"/>
                <a:gd name="T44" fmla="*/ 236 w 236"/>
                <a:gd name="T45" fmla="*/ 118 h 236"/>
                <a:gd name="T46" fmla="*/ 230 w 236"/>
                <a:gd name="T47" fmla="*/ 82 h 236"/>
                <a:gd name="T48" fmla="*/ 108 w 236"/>
                <a:gd name="T49" fmla="*/ 236 h 236"/>
                <a:gd name="T50" fmla="*/ 118 w 236"/>
                <a:gd name="T51" fmla="*/ 236 h 236"/>
                <a:gd name="T52" fmla="*/ 205 w 236"/>
                <a:gd name="T53" fmla="*/ 198 h 236"/>
                <a:gd name="T54" fmla="*/ 167 w 236"/>
                <a:gd name="T55" fmla="*/ 132 h 236"/>
                <a:gd name="T56" fmla="*/ 108 w 236"/>
                <a:gd name="T57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36" h="236">
                  <a:moveTo>
                    <a:pt x="130" y="1"/>
                  </a:moveTo>
                  <a:cubicBezTo>
                    <a:pt x="126" y="0"/>
                    <a:pt x="122" y="0"/>
                    <a:pt x="118" y="0"/>
                  </a:cubicBezTo>
                  <a:cubicBezTo>
                    <a:pt x="83" y="0"/>
                    <a:pt x="51" y="16"/>
                    <a:pt x="30" y="40"/>
                  </a:cubicBezTo>
                  <a:cubicBezTo>
                    <a:pt x="68" y="105"/>
                    <a:pt x="68" y="105"/>
                    <a:pt x="68" y="105"/>
                  </a:cubicBezTo>
                  <a:lnTo>
                    <a:pt x="130" y="1"/>
                  </a:lnTo>
                  <a:close/>
                  <a:moveTo>
                    <a:pt x="20" y="52"/>
                  </a:moveTo>
                  <a:cubicBezTo>
                    <a:pt x="7" y="71"/>
                    <a:pt x="0" y="94"/>
                    <a:pt x="0" y="118"/>
                  </a:cubicBezTo>
                  <a:cubicBezTo>
                    <a:pt x="0" y="130"/>
                    <a:pt x="2" y="142"/>
                    <a:pt x="5" y="153"/>
                  </a:cubicBezTo>
                  <a:cubicBezTo>
                    <a:pt x="81" y="153"/>
                    <a:pt x="81" y="153"/>
                    <a:pt x="81" y="153"/>
                  </a:cubicBezTo>
                  <a:lnTo>
                    <a:pt x="20" y="52"/>
                  </a:lnTo>
                  <a:close/>
                  <a:moveTo>
                    <a:pt x="225" y="68"/>
                  </a:moveTo>
                  <a:cubicBezTo>
                    <a:pt x="210" y="36"/>
                    <a:pt x="180" y="11"/>
                    <a:pt x="145" y="3"/>
                  </a:cubicBezTo>
                  <a:cubicBezTo>
                    <a:pt x="106" y="68"/>
                    <a:pt x="106" y="68"/>
                    <a:pt x="106" y="68"/>
                  </a:cubicBezTo>
                  <a:lnTo>
                    <a:pt x="225" y="68"/>
                  </a:lnTo>
                  <a:close/>
                  <a:moveTo>
                    <a:pt x="130" y="167"/>
                  </a:moveTo>
                  <a:cubicBezTo>
                    <a:pt x="11" y="167"/>
                    <a:pt x="11" y="167"/>
                    <a:pt x="11" y="167"/>
                  </a:cubicBezTo>
                  <a:cubicBezTo>
                    <a:pt x="26" y="201"/>
                    <a:pt x="58" y="227"/>
                    <a:pt x="96" y="234"/>
                  </a:cubicBezTo>
                  <a:cubicBezTo>
                    <a:pt x="93" y="232"/>
                    <a:pt x="93" y="232"/>
                    <a:pt x="93" y="232"/>
                  </a:cubicBezTo>
                  <a:lnTo>
                    <a:pt x="130" y="167"/>
                  </a:lnTo>
                  <a:close/>
                  <a:moveTo>
                    <a:pt x="230" y="82"/>
                  </a:moveTo>
                  <a:cubicBezTo>
                    <a:pt x="155" y="82"/>
                    <a:pt x="155" y="82"/>
                    <a:pt x="155" y="82"/>
                  </a:cubicBezTo>
                  <a:cubicBezTo>
                    <a:pt x="215" y="186"/>
                    <a:pt x="215" y="186"/>
                    <a:pt x="215" y="186"/>
                  </a:cubicBezTo>
                  <a:cubicBezTo>
                    <a:pt x="228" y="167"/>
                    <a:pt x="236" y="143"/>
                    <a:pt x="236" y="118"/>
                  </a:cubicBezTo>
                  <a:cubicBezTo>
                    <a:pt x="236" y="106"/>
                    <a:pt x="234" y="94"/>
                    <a:pt x="230" y="82"/>
                  </a:cubicBezTo>
                  <a:close/>
                  <a:moveTo>
                    <a:pt x="108" y="236"/>
                  </a:moveTo>
                  <a:cubicBezTo>
                    <a:pt x="111" y="236"/>
                    <a:pt x="115" y="236"/>
                    <a:pt x="118" y="236"/>
                  </a:cubicBezTo>
                  <a:cubicBezTo>
                    <a:pt x="152" y="236"/>
                    <a:pt x="183" y="221"/>
                    <a:pt x="205" y="198"/>
                  </a:cubicBezTo>
                  <a:cubicBezTo>
                    <a:pt x="167" y="132"/>
                    <a:pt x="167" y="132"/>
                    <a:pt x="167" y="132"/>
                  </a:cubicBezTo>
                  <a:lnTo>
                    <a:pt x="108" y="23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 defTabSz="914377">
                <a:defRPr/>
              </a:pPr>
              <a:endParaRPr sz="2400">
                <a:solidFill>
                  <a:prstClr val="white">
                    <a:lumMod val="50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24" name="组合 5">
            <a:extLst>
              <a:ext uri="{FF2B5EF4-FFF2-40B4-BE49-F238E27FC236}">
                <a16:creationId xmlns:a16="http://schemas.microsoft.com/office/drawing/2014/main" id="{A4CD4ABA-EF4E-45F5-9690-E14D06F11BD0}"/>
              </a:ext>
            </a:extLst>
          </p:cNvPr>
          <p:cNvGrpSpPr>
            <a:grpSpLocks/>
          </p:cNvGrpSpPr>
          <p:nvPr/>
        </p:nvGrpSpPr>
        <p:grpSpPr bwMode="auto">
          <a:xfrm>
            <a:off x="7938" y="250825"/>
            <a:ext cx="5093093" cy="998855"/>
            <a:chOff x="13" y="395"/>
            <a:chExt cx="8020" cy="1573"/>
          </a:xfrm>
        </p:grpSpPr>
        <p:cxnSp>
          <p:nvCxnSpPr>
            <p:cNvPr id="25" name="直接连接符 24">
              <a:extLst>
                <a:ext uri="{FF2B5EF4-FFF2-40B4-BE49-F238E27FC236}">
                  <a16:creationId xmlns:a16="http://schemas.microsoft.com/office/drawing/2014/main" id="{11992856-4C0E-44C4-9745-AD32086A23A6}"/>
                </a:ext>
              </a:extLst>
            </p:cNvPr>
            <p:cNvCxnSpPr>
              <a:cxnSpLocks/>
            </p:cNvCxnSpPr>
            <p:nvPr/>
          </p:nvCxnSpPr>
          <p:spPr>
            <a:xfrm>
              <a:off x="13" y="1250"/>
              <a:ext cx="6681" cy="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菱形 25">
              <a:extLst>
                <a:ext uri="{FF2B5EF4-FFF2-40B4-BE49-F238E27FC236}">
                  <a16:creationId xmlns:a16="http://schemas.microsoft.com/office/drawing/2014/main" id="{D26B0DAE-BFE4-41C8-AEDA-E800D0FB3104}"/>
                </a:ext>
              </a:extLst>
            </p:cNvPr>
            <p:cNvSpPr/>
            <p:nvPr/>
          </p:nvSpPr>
          <p:spPr>
            <a:xfrm>
              <a:off x="6593" y="528"/>
              <a:ext cx="1440" cy="144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noProof="1"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27" name="文本框 9">
              <a:extLst>
                <a:ext uri="{FF2B5EF4-FFF2-40B4-BE49-F238E27FC236}">
                  <a16:creationId xmlns:a16="http://schemas.microsoft.com/office/drawing/2014/main" id="{42E406FC-1C25-4C87-A231-6A4F125511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9" y="395"/>
              <a:ext cx="5498" cy="7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dist"/>
              <a:r>
                <a:rPr lang="ar-KW" altLang="zh-CN" sz="2400" dirty="0">
                  <a:solidFill>
                    <a:schemeClr val="accent1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عنوان</a:t>
              </a:r>
              <a:endParaRPr lang="zh-CN" altLang="en-US" sz="2400" dirty="0">
                <a:solidFill>
                  <a:schemeClr val="accent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92275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split orient="vert"/>
      </p:transition>
    </mc:Choice>
    <mc:Fallback xmlns="">
      <p:transition spd="slow" advClick="0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770743" y="1346804"/>
            <a:ext cx="8650517" cy="1190048"/>
            <a:chOff x="1328056" y="1010103"/>
            <a:chExt cx="6487888" cy="892536"/>
          </a:xfrm>
        </p:grpSpPr>
        <p:sp>
          <p:nvSpPr>
            <p:cNvPr id="4" name="矩形 3"/>
            <p:cNvSpPr/>
            <p:nvPr/>
          </p:nvSpPr>
          <p:spPr>
            <a:xfrm>
              <a:off x="1328056" y="1010104"/>
              <a:ext cx="1464842" cy="741742"/>
            </a:xfrm>
            <a:prstGeom prst="rect">
              <a:avLst/>
            </a:prstGeom>
            <a:solidFill>
              <a:schemeClr val="accent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>
              <a:normAutofit/>
            </a:bodyPr>
            <a:lstStyle/>
            <a:p>
              <a:pPr algn="ctr" defTabSz="1219110">
                <a:defRPr/>
              </a:pPr>
              <a:r>
                <a:rPr lang="ar-KW" altLang="zh-CN" sz="2667" b="1" dirty="0">
                  <a:solidFill>
                    <a:prstClr val="white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عنوان</a:t>
              </a:r>
              <a:endParaRPr lang="zh-CN" altLang="en-US" sz="2667" b="1" dirty="0">
                <a:solidFill>
                  <a:prstClr val="white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3794806" y="1010104"/>
              <a:ext cx="3874388" cy="741742"/>
            </a:xfrm>
            <a:prstGeom prst="rect">
              <a:avLst/>
            </a:prstGeom>
            <a:solidFill>
              <a:schemeClr val="accent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377">
                <a:defRPr/>
              </a:pPr>
              <a:endParaRPr sz="2400">
                <a:solidFill>
                  <a:prstClr val="white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6" name="平行四边形 5"/>
            <p:cNvSpPr/>
            <p:nvPr/>
          </p:nvSpPr>
          <p:spPr>
            <a:xfrm rot="5400000">
              <a:off x="2597109" y="1205895"/>
              <a:ext cx="892535" cy="500953"/>
            </a:xfrm>
            <a:prstGeom prst="parallelogram">
              <a:avLst/>
            </a:prstGeom>
            <a:solidFill>
              <a:schemeClr val="accent1">
                <a:lumMod val="60000"/>
                <a:lumOff val="40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377">
                <a:defRPr/>
              </a:pPr>
              <a:endParaRPr sz="2400">
                <a:solidFill>
                  <a:prstClr val="white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7" name="平行四边形 6"/>
            <p:cNvSpPr/>
            <p:nvPr/>
          </p:nvSpPr>
          <p:spPr>
            <a:xfrm rot="16200000" flipV="1">
              <a:off x="3098061" y="1205894"/>
              <a:ext cx="892535" cy="500953"/>
            </a:xfrm>
            <a:prstGeom prst="parallelogram">
              <a:avLst/>
            </a:prstGeom>
            <a:solidFill>
              <a:schemeClr val="accent1">
                <a:lumMod val="7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377">
                <a:defRPr/>
              </a:pPr>
              <a:endParaRPr sz="2400">
                <a:solidFill>
                  <a:prstClr val="white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7669194" y="1010104"/>
              <a:ext cx="146750" cy="74174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377">
                <a:defRPr/>
              </a:pPr>
              <a:endParaRPr sz="2400">
                <a:solidFill>
                  <a:prstClr val="white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19" name="文本框 90"/>
            <p:cNvSpPr txBox="1"/>
            <p:nvPr/>
          </p:nvSpPr>
          <p:spPr>
            <a:xfrm>
              <a:off x="4080959" y="1191783"/>
              <a:ext cx="2300176" cy="378384"/>
            </a:xfrm>
            <a:prstGeom prst="rect">
              <a:avLst/>
            </a:prstGeom>
            <a:noFill/>
          </p:spPr>
          <p:txBody>
            <a:bodyPr wrap="square" lIns="96000" tIns="0" rIns="96000" bIns="0" anchor="ctr" anchorCtr="0">
              <a:normAutofit/>
            </a:bodyPr>
            <a:lstStyle/>
            <a:p>
              <a:pPr defTabSz="1219110">
                <a:lnSpc>
                  <a:spcPct val="120000"/>
                </a:lnSpc>
                <a:defRPr/>
              </a:pPr>
              <a:r>
                <a:rPr lang="ar-KW" altLang="zh-CN" sz="1600" dirty="0">
                  <a:solidFill>
                    <a:prstClr val="white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نص للكتابة و الشرح</a:t>
              </a:r>
            </a:p>
          </p:txBody>
        </p:sp>
        <p:sp>
          <p:nvSpPr>
            <p:cNvPr id="22" name="任意多边形: 形状 21" title="4HYepfwbk0"/>
            <p:cNvSpPr>
              <a:spLocks/>
            </p:cNvSpPr>
            <p:nvPr/>
          </p:nvSpPr>
          <p:spPr bwMode="auto">
            <a:xfrm>
              <a:off x="3419540" y="1255020"/>
              <a:ext cx="266191" cy="402701"/>
            </a:xfrm>
            <a:custGeom>
              <a:avLst/>
              <a:gdLst>
                <a:gd name="connsiteX0" fmla="*/ 79065 w 268312"/>
                <a:gd name="connsiteY0" fmla="*/ 303213 h 336550"/>
                <a:gd name="connsiteX1" fmla="*/ 69850 w 268312"/>
                <a:gd name="connsiteY1" fmla="*/ 311945 h 336550"/>
                <a:gd name="connsiteX2" fmla="*/ 79065 w 268312"/>
                <a:gd name="connsiteY2" fmla="*/ 320676 h 336550"/>
                <a:gd name="connsiteX3" fmla="*/ 114610 w 268312"/>
                <a:gd name="connsiteY3" fmla="*/ 320676 h 336550"/>
                <a:gd name="connsiteX4" fmla="*/ 123825 w 268312"/>
                <a:gd name="connsiteY4" fmla="*/ 311945 h 336550"/>
                <a:gd name="connsiteX5" fmla="*/ 114610 w 268312"/>
                <a:gd name="connsiteY5" fmla="*/ 303213 h 336550"/>
                <a:gd name="connsiteX6" fmla="*/ 79065 w 268312"/>
                <a:gd name="connsiteY6" fmla="*/ 303213 h 336550"/>
                <a:gd name="connsiteX7" fmla="*/ 184235 w 268312"/>
                <a:gd name="connsiteY7" fmla="*/ 119063 h 336550"/>
                <a:gd name="connsiteX8" fmla="*/ 181644 w 268312"/>
                <a:gd name="connsiteY8" fmla="*/ 121725 h 336550"/>
                <a:gd name="connsiteX9" fmla="*/ 181644 w 268312"/>
                <a:gd name="connsiteY9" fmla="*/ 125717 h 336550"/>
                <a:gd name="connsiteX10" fmla="*/ 177759 w 268312"/>
                <a:gd name="connsiteY10" fmla="*/ 131039 h 336550"/>
                <a:gd name="connsiteX11" fmla="*/ 164808 w 268312"/>
                <a:gd name="connsiteY11" fmla="*/ 148339 h 336550"/>
                <a:gd name="connsiteX12" fmla="*/ 175169 w 268312"/>
                <a:gd name="connsiteY12" fmla="*/ 165638 h 336550"/>
                <a:gd name="connsiteX13" fmla="*/ 186825 w 268312"/>
                <a:gd name="connsiteY13" fmla="*/ 170961 h 336550"/>
                <a:gd name="connsiteX14" fmla="*/ 192005 w 268312"/>
                <a:gd name="connsiteY14" fmla="*/ 173622 h 336550"/>
                <a:gd name="connsiteX15" fmla="*/ 190710 w 268312"/>
                <a:gd name="connsiteY15" fmla="*/ 185598 h 336550"/>
                <a:gd name="connsiteX16" fmla="*/ 181644 w 268312"/>
                <a:gd name="connsiteY16" fmla="*/ 186929 h 336550"/>
                <a:gd name="connsiteX17" fmla="*/ 169989 w 268312"/>
                <a:gd name="connsiteY17" fmla="*/ 182937 h 336550"/>
                <a:gd name="connsiteX18" fmla="*/ 166103 w 268312"/>
                <a:gd name="connsiteY18" fmla="*/ 184268 h 336550"/>
                <a:gd name="connsiteX19" fmla="*/ 164808 w 268312"/>
                <a:gd name="connsiteY19" fmla="*/ 190921 h 336550"/>
                <a:gd name="connsiteX20" fmla="*/ 166103 w 268312"/>
                <a:gd name="connsiteY20" fmla="*/ 196244 h 336550"/>
                <a:gd name="connsiteX21" fmla="*/ 177759 w 268312"/>
                <a:gd name="connsiteY21" fmla="*/ 198905 h 336550"/>
                <a:gd name="connsiteX22" fmla="*/ 180349 w 268312"/>
                <a:gd name="connsiteY22" fmla="*/ 202898 h 336550"/>
                <a:gd name="connsiteX23" fmla="*/ 180349 w 268312"/>
                <a:gd name="connsiteY23" fmla="*/ 206890 h 336550"/>
                <a:gd name="connsiteX24" fmla="*/ 182939 w 268312"/>
                <a:gd name="connsiteY24" fmla="*/ 209551 h 336550"/>
                <a:gd name="connsiteX25" fmla="*/ 189415 w 268312"/>
                <a:gd name="connsiteY25" fmla="*/ 209551 h 336550"/>
                <a:gd name="connsiteX26" fmla="*/ 192005 w 268312"/>
                <a:gd name="connsiteY26" fmla="*/ 206890 h 336550"/>
                <a:gd name="connsiteX27" fmla="*/ 192005 w 268312"/>
                <a:gd name="connsiteY27" fmla="*/ 201567 h 336550"/>
                <a:gd name="connsiteX28" fmla="*/ 194595 w 268312"/>
                <a:gd name="connsiteY28" fmla="*/ 197575 h 336550"/>
                <a:gd name="connsiteX29" fmla="*/ 204956 w 268312"/>
                <a:gd name="connsiteY29" fmla="*/ 190921 h 336550"/>
                <a:gd name="connsiteX30" fmla="*/ 199775 w 268312"/>
                <a:gd name="connsiteY30" fmla="*/ 160315 h 336550"/>
                <a:gd name="connsiteX31" fmla="*/ 188120 w 268312"/>
                <a:gd name="connsiteY31" fmla="*/ 154992 h 336550"/>
                <a:gd name="connsiteX32" fmla="*/ 182939 w 268312"/>
                <a:gd name="connsiteY32" fmla="*/ 152331 h 336550"/>
                <a:gd name="connsiteX33" fmla="*/ 184235 w 268312"/>
                <a:gd name="connsiteY33" fmla="*/ 141685 h 336550"/>
                <a:gd name="connsiteX34" fmla="*/ 188120 w 268312"/>
                <a:gd name="connsiteY34" fmla="*/ 141685 h 336550"/>
                <a:gd name="connsiteX35" fmla="*/ 201071 w 268312"/>
                <a:gd name="connsiteY35" fmla="*/ 144347 h 336550"/>
                <a:gd name="connsiteX36" fmla="*/ 204956 w 268312"/>
                <a:gd name="connsiteY36" fmla="*/ 143016 h 336550"/>
                <a:gd name="connsiteX37" fmla="*/ 207546 w 268312"/>
                <a:gd name="connsiteY37" fmla="*/ 135032 h 336550"/>
                <a:gd name="connsiteX38" fmla="*/ 204956 w 268312"/>
                <a:gd name="connsiteY38" fmla="*/ 132370 h 336550"/>
                <a:gd name="connsiteX39" fmla="*/ 197185 w 268312"/>
                <a:gd name="connsiteY39" fmla="*/ 129709 h 336550"/>
                <a:gd name="connsiteX40" fmla="*/ 193300 w 268312"/>
                <a:gd name="connsiteY40" fmla="*/ 124386 h 336550"/>
                <a:gd name="connsiteX41" fmla="*/ 186825 w 268312"/>
                <a:gd name="connsiteY41" fmla="*/ 119063 h 336550"/>
                <a:gd name="connsiteX42" fmla="*/ 184235 w 268312"/>
                <a:gd name="connsiteY42" fmla="*/ 119063 h 336550"/>
                <a:gd name="connsiteX43" fmla="*/ 187192 w 268312"/>
                <a:gd name="connsiteY43" fmla="*/ 84090 h 336550"/>
                <a:gd name="connsiteX44" fmla="*/ 244570 w 268312"/>
                <a:gd name="connsiteY44" fmla="*/ 107760 h 336550"/>
                <a:gd name="connsiteX45" fmla="*/ 244570 w 268312"/>
                <a:gd name="connsiteY45" fmla="*/ 222168 h 336550"/>
                <a:gd name="connsiteX46" fmla="*/ 145642 w 268312"/>
                <a:gd name="connsiteY46" fmla="*/ 234003 h 336550"/>
                <a:gd name="connsiteX47" fmla="*/ 111347 w 268312"/>
                <a:gd name="connsiteY47" fmla="*/ 243208 h 336550"/>
                <a:gd name="connsiteX48" fmla="*/ 110028 w 268312"/>
                <a:gd name="connsiteY48" fmla="*/ 237948 h 336550"/>
                <a:gd name="connsiteX49" fmla="*/ 127175 w 268312"/>
                <a:gd name="connsiteY49" fmla="*/ 218223 h 336550"/>
                <a:gd name="connsiteX50" fmla="*/ 125856 w 268312"/>
                <a:gd name="connsiteY50" fmla="*/ 218223 h 336550"/>
                <a:gd name="connsiteX51" fmla="*/ 129813 w 268312"/>
                <a:gd name="connsiteY51" fmla="*/ 107760 h 336550"/>
                <a:gd name="connsiteX52" fmla="*/ 187192 w 268312"/>
                <a:gd name="connsiteY52" fmla="*/ 84090 h 336550"/>
                <a:gd name="connsiteX53" fmla="*/ 36992 w 268312"/>
                <a:gd name="connsiteY53" fmla="*/ 0 h 336550"/>
                <a:gd name="connsiteX54" fmla="*/ 161179 w 268312"/>
                <a:gd name="connsiteY54" fmla="*/ 0 h 336550"/>
                <a:gd name="connsiteX55" fmla="*/ 196850 w 268312"/>
                <a:gd name="connsiteY55" fmla="*/ 36810 h 336550"/>
                <a:gd name="connsiteX56" fmla="*/ 196850 w 268312"/>
                <a:gd name="connsiteY56" fmla="*/ 67047 h 336550"/>
                <a:gd name="connsiteX57" fmla="*/ 187602 w 268312"/>
                <a:gd name="connsiteY57" fmla="*/ 67047 h 336550"/>
                <a:gd name="connsiteX58" fmla="*/ 178354 w 268312"/>
                <a:gd name="connsiteY58" fmla="*/ 67047 h 336550"/>
                <a:gd name="connsiteX59" fmla="*/ 178354 w 268312"/>
                <a:gd name="connsiteY59" fmla="*/ 60474 h 336550"/>
                <a:gd name="connsiteX60" fmla="*/ 178354 w 268312"/>
                <a:gd name="connsiteY60" fmla="*/ 59159 h 336550"/>
                <a:gd name="connsiteX61" fmla="*/ 169106 w 268312"/>
                <a:gd name="connsiteY61" fmla="*/ 48642 h 336550"/>
                <a:gd name="connsiteX62" fmla="*/ 29065 w 268312"/>
                <a:gd name="connsiteY62" fmla="*/ 48642 h 336550"/>
                <a:gd name="connsiteX63" fmla="*/ 19817 w 268312"/>
                <a:gd name="connsiteY63" fmla="*/ 59159 h 336550"/>
                <a:gd name="connsiteX64" fmla="*/ 19817 w 268312"/>
                <a:gd name="connsiteY64" fmla="*/ 278706 h 336550"/>
                <a:gd name="connsiteX65" fmla="*/ 29065 w 268312"/>
                <a:gd name="connsiteY65" fmla="*/ 287908 h 336550"/>
                <a:gd name="connsiteX66" fmla="*/ 169106 w 268312"/>
                <a:gd name="connsiteY66" fmla="*/ 287908 h 336550"/>
                <a:gd name="connsiteX67" fmla="*/ 178354 w 268312"/>
                <a:gd name="connsiteY67" fmla="*/ 278706 h 336550"/>
                <a:gd name="connsiteX68" fmla="*/ 178354 w 268312"/>
                <a:gd name="connsiteY68" fmla="*/ 261615 h 336550"/>
                <a:gd name="connsiteX69" fmla="*/ 187602 w 268312"/>
                <a:gd name="connsiteY69" fmla="*/ 262930 h 336550"/>
                <a:gd name="connsiteX70" fmla="*/ 196850 w 268312"/>
                <a:gd name="connsiteY70" fmla="*/ 261615 h 336550"/>
                <a:gd name="connsiteX71" fmla="*/ 196850 w 268312"/>
                <a:gd name="connsiteY71" fmla="*/ 299740 h 336550"/>
                <a:gd name="connsiteX72" fmla="*/ 161179 w 268312"/>
                <a:gd name="connsiteY72" fmla="*/ 336550 h 336550"/>
                <a:gd name="connsiteX73" fmla="*/ 36992 w 268312"/>
                <a:gd name="connsiteY73" fmla="*/ 336550 h 336550"/>
                <a:gd name="connsiteX74" fmla="*/ 0 w 268312"/>
                <a:gd name="connsiteY74" fmla="*/ 299740 h 336550"/>
                <a:gd name="connsiteX75" fmla="*/ 0 w 268312"/>
                <a:gd name="connsiteY75" fmla="*/ 36810 h 336550"/>
                <a:gd name="connsiteX76" fmla="*/ 36992 w 268312"/>
                <a:gd name="connsiteY76" fmla="*/ 0 h 336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268312" h="336550">
                  <a:moveTo>
                    <a:pt x="79065" y="303213"/>
                  </a:moveTo>
                  <a:cubicBezTo>
                    <a:pt x="73799" y="303213"/>
                    <a:pt x="69850" y="306955"/>
                    <a:pt x="69850" y="311945"/>
                  </a:cubicBezTo>
                  <a:cubicBezTo>
                    <a:pt x="69850" y="316934"/>
                    <a:pt x="73799" y="320676"/>
                    <a:pt x="79065" y="320676"/>
                  </a:cubicBezTo>
                  <a:cubicBezTo>
                    <a:pt x="79065" y="320676"/>
                    <a:pt x="79065" y="320676"/>
                    <a:pt x="114610" y="320676"/>
                  </a:cubicBezTo>
                  <a:cubicBezTo>
                    <a:pt x="119875" y="320676"/>
                    <a:pt x="123825" y="316934"/>
                    <a:pt x="123825" y="311945"/>
                  </a:cubicBezTo>
                  <a:cubicBezTo>
                    <a:pt x="123825" y="306955"/>
                    <a:pt x="119875" y="303213"/>
                    <a:pt x="114610" y="303213"/>
                  </a:cubicBezTo>
                  <a:cubicBezTo>
                    <a:pt x="114610" y="303213"/>
                    <a:pt x="114610" y="303213"/>
                    <a:pt x="79065" y="303213"/>
                  </a:cubicBezTo>
                  <a:close/>
                  <a:moveTo>
                    <a:pt x="184235" y="119063"/>
                  </a:moveTo>
                  <a:cubicBezTo>
                    <a:pt x="181644" y="119063"/>
                    <a:pt x="181644" y="119063"/>
                    <a:pt x="181644" y="121725"/>
                  </a:cubicBezTo>
                  <a:cubicBezTo>
                    <a:pt x="181644" y="121725"/>
                    <a:pt x="181644" y="121725"/>
                    <a:pt x="181644" y="125717"/>
                  </a:cubicBezTo>
                  <a:cubicBezTo>
                    <a:pt x="181644" y="129709"/>
                    <a:pt x="181644" y="129709"/>
                    <a:pt x="177759" y="131039"/>
                  </a:cubicBezTo>
                  <a:cubicBezTo>
                    <a:pt x="169989" y="133701"/>
                    <a:pt x="164808" y="139024"/>
                    <a:pt x="164808" y="148339"/>
                  </a:cubicBezTo>
                  <a:cubicBezTo>
                    <a:pt x="164808" y="156323"/>
                    <a:pt x="168694" y="161646"/>
                    <a:pt x="175169" y="165638"/>
                  </a:cubicBezTo>
                  <a:cubicBezTo>
                    <a:pt x="179054" y="168299"/>
                    <a:pt x="182939" y="169630"/>
                    <a:pt x="186825" y="170961"/>
                  </a:cubicBezTo>
                  <a:cubicBezTo>
                    <a:pt x="188120" y="172291"/>
                    <a:pt x="190710" y="172291"/>
                    <a:pt x="192005" y="173622"/>
                  </a:cubicBezTo>
                  <a:cubicBezTo>
                    <a:pt x="195890" y="177614"/>
                    <a:pt x="194595" y="182937"/>
                    <a:pt x="190710" y="185598"/>
                  </a:cubicBezTo>
                  <a:cubicBezTo>
                    <a:pt x="188120" y="186929"/>
                    <a:pt x="184235" y="186929"/>
                    <a:pt x="181644" y="186929"/>
                  </a:cubicBezTo>
                  <a:cubicBezTo>
                    <a:pt x="177759" y="185598"/>
                    <a:pt x="173874" y="184268"/>
                    <a:pt x="169989" y="182937"/>
                  </a:cubicBezTo>
                  <a:cubicBezTo>
                    <a:pt x="167398" y="181606"/>
                    <a:pt x="167398" y="181606"/>
                    <a:pt x="166103" y="184268"/>
                  </a:cubicBezTo>
                  <a:cubicBezTo>
                    <a:pt x="166103" y="186929"/>
                    <a:pt x="164808" y="188260"/>
                    <a:pt x="164808" y="190921"/>
                  </a:cubicBezTo>
                  <a:cubicBezTo>
                    <a:pt x="163513" y="193583"/>
                    <a:pt x="163513" y="194913"/>
                    <a:pt x="166103" y="196244"/>
                  </a:cubicBezTo>
                  <a:cubicBezTo>
                    <a:pt x="169989" y="197575"/>
                    <a:pt x="173874" y="198905"/>
                    <a:pt x="177759" y="198905"/>
                  </a:cubicBezTo>
                  <a:cubicBezTo>
                    <a:pt x="180349" y="198905"/>
                    <a:pt x="180349" y="198905"/>
                    <a:pt x="180349" y="202898"/>
                  </a:cubicBezTo>
                  <a:cubicBezTo>
                    <a:pt x="180349" y="204228"/>
                    <a:pt x="180349" y="205559"/>
                    <a:pt x="180349" y="206890"/>
                  </a:cubicBezTo>
                  <a:cubicBezTo>
                    <a:pt x="180349" y="208220"/>
                    <a:pt x="181644" y="209551"/>
                    <a:pt x="182939" y="209551"/>
                  </a:cubicBezTo>
                  <a:cubicBezTo>
                    <a:pt x="185530" y="209551"/>
                    <a:pt x="188120" y="209551"/>
                    <a:pt x="189415" y="209551"/>
                  </a:cubicBezTo>
                  <a:cubicBezTo>
                    <a:pt x="190710" y="209551"/>
                    <a:pt x="192005" y="208220"/>
                    <a:pt x="192005" y="206890"/>
                  </a:cubicBezTo>
                  <a:cubicBezTo>
                    <a:pt x="192005" y="205559"/>
                    <a:pt x="192005" y="202898"/>
                    <a:pt x="192005" y="201567"/>
                  </a:cubicBezTo>
                  <a:cubicBezTo>
                    <a:pt x="192005" y="198905"/>
                    <a:pt x="193300" y="198905"/>
                    <a:pt x="194595" y="197575"/>
                  </a:cubicBezTo>
                  <a:cubicBezTo>
                    <a:pt x="198480" y="196244"/>
                    <a:pt x="202366" y="193583"/>
                    <a:pt x="204956" y="190921"/>
                  </a:cubicBezTo>
                  <a:cubicBezTo>
                    <a:pt x="212726" y="180276"/>
                    <a:pt x="210136" y="166969"/>
                    <a:pt x="199775" y="160315"/>
                  </a:cubicBezTo>
                  <a:cubicBezTo>
                    <a:pt x="195890" y="157654"/>
                    <a:pt x="192005" y="156323"/>
                    <a:pt x="188120" y="154992"/>
                  </a:cubicBezTo>
                  <a:cubicBezTo>
                    <a:pt x="186825" y="153661"/>
                    <a:pt x="184235" y="153661"/>
                    <a:pt x="182939" y="152331"/>
                  </a:cubicBezTo>
                  <a:cubicBezTo>
                    <a:pt x="179054" y="148339"/>
                    <a:pt x="180349" y="144347"/>
                    <a:pt x="184235" y="141685"/>
                  </a:cubicBezTo>
                  <a:cubicBezTo>
                    <a:pt x="185530" y="141685"/>
                    <a:pt x="186825" y="141685"/>
                    <a:pt x="188120" y="141685"/>
                  </a:cubicBezTo>
                  <a:cubicBezTo>
                    <a:pt x="192005" y="141685"/>
                    <a:pt x="197185" y="141685"/>
                    <a:pt x="201071" y="144347"/>
                  </a:cubicBezTo>
                  <a:cubicBezTo>
                    <a:pt x="203661" y="145677"/>
                    <a:pt x="203661" y="145677"/>
                    <a:pt x="204956" y="143016"/>
                  </a:cubicBezTo>
                  <a:cubicBezTo>
                    <a:pt x="204956" y="140354"/>
                    <a:pt x="206251" y="137693"/>
                    <a:pt x="207546" y="135032"/>
                  </a:cubicBezTo>
                  <a:cubicBezTo>
                    <a:pt x="207546" y="133701"/>
                    <a:pt x="206251" y="132370"/>
                    <a:pt x="204956" y="132370"/>
                  </a:cubicBezTo>
                  <a:cubicBezTo>
                    <a:pt x="202366" y="131039"/>
                    <a:pt x="199775" y="129709"/>
                    <a:pt x="197185" y="129709"/>
                  </a:cubicBezTo>
                  <a:cubicBezTo>
                    <a:pt x="193300" y="128378"/>
                    <a:pt x="193300" y="128378"/>
                    <a:pt x="193300" y="124386"/>
                  </a:cubicBezTo>
                  <a:cubicBezTo>
                    <a:pt x="193300" y="119063"/>
                    <a:pt x="193300" y="119063"/>
                    <a:pt x="186825" y="119063"/>
                  </a:cubicBezTo>
                  <a:cubicBezTo>
                    <a:pt x="186825" y="119063"/>
                    <a:pt x="186825" y="119063"/>
                    <a:pt x="184235" y="119063"/>
                  </a:cubicBezTo>
                  <a:close/>
                  <a:moveTo>
                    <a:pt x="187192" y="84090"/>
                  </a:moveTo>
                  <a:cubicBezTo>
                    <a:pt x="207967" y="84090"/>
                    <a:pt x="228741" y="91980"/>
                    <a:pt x="244570" y="107760"/>
                  </a:cubicBezTo>
                  <a:cubicBezTo>
                    <a:pt x="276226" y="139321"/>
                    <a:pt x="276226" y="190607"/>
                    <a:pt x="244570" y="222168"/>
                  </a:cubicBezTo>
                  <a:cubicBezTo>
                    <a:pt x="216870" y="248468"/>
                    <a:pt x="177299" y="252413"/>
                    <a:pt x="145642" y="234003"/>
                  </a:cubicBezTo>
                  <a:cubicBezTo>
                    <a:pt x="132452" y="243208"/>
                    <a:pt x="120580" y="244523"/>
                    <a:pt x="111347" y="243208"/>
                  </a:cubicBezTo>
                  <a:cubicBezTo>
                    <a:pt x="107390" y="243208"/>
                    <a:pt x="107390" y="239263"/>
                    <a:pt x="110028" y="237948"/>
                  </a:cubicBezTo>
                  <a:cubicBezTo>
                    <a:pt x="117942" y="234003"/>
                    <a:pt x="123218" y="224798"/>
                    <a:pt x="127175" y="218223"/>
                  </a:cubicBezTo>
                  <a:cubicBezTo>
                    <a:pt x="127175" y="218223"/>
                    <a:pt x="127175" y="218223"/>
                    <a:pt x="125856" y="218223"/>
                  </a:cubicBezTo>
                  <a:cubicBezTo>
                    <a:pt x="96838" y="186662"/>
                    <a:pt x="98157" y="138006"/>
                    <a:pt x="129813" y="107760"/>
                  </a:cubicBezTo>
                  <a:cubicBezTo>
                    <a:pt x="145642" y="91980"/>
                    <a:pt x="166417" y="84090"/>
                    <a:pt x="187192" y="84090"/>
                  </a:cubicBezTo>
                  <a:close/>
                  <a:moveTo>
                    <a:pt x="36992" y="0"/>
                  </a:moveTo>
                  <a:cubicBezTo>
                    <a:pt x="36992" y="0"/>
                    <a:pt x="36992" y="0"/>
                    <a:pt x="161179" y="0"/>
                  </a:cubicBezTo>
                  <a:cubicBezTo>
                    <a:pt x="180997" y="0"/>
                    <a:pt x="196850" y="15776"/>
                    <a:pt x="196850" y="36810"/>
                  </a:cubicBezTo>
                  <a:cubicBezTo>
                    <a:pt x="196850" y="36810"/>
                    <a:pt x="196850" y="36810"/>
                    <a:pt x="196850" y="67047"/>
                  </a:cubicBezTo>
                  <a:cubicBezTo>
                    <a:pt x="194208" y="67047"/>
                    <a:pt x="191566" y="67047"/>
                    <a:pt x="187602" y="67047"/>
                  </a:cubicBezTo>
                  <a:cubicBezTo>
                    <a:pt x="184960" y="67047"/>
                    <a:pt x="180997" y="67047"/>
                    <a:pt x="178354" y="67047"/>
                  </a:cubicBezTo>
                  <a:cubicBezTo>
                    <a:pt x="178354" y="67047"/>
                    <a:pt x="178354" y="67047"/>
                    <a:pt x="178354" y="60474"/>
                  </a:cubicBezTo>
                  <a:cubicBezTo>
                    <a:pt x="178354" y="60474"/>
                    <a:pt x="178354" y="60474"/>
                    <a:pt x="178354" y="59159"/>
                  </a:cubicBezTo>
                  <a:cubicBezTo>
                    <a:pt x="178354" y="53900"/>
                    <a:pt x="174391" y="48642"/>
                    <a:pt x="169106" y="48642"/>
                  </a:cubicBezTo>
                  <a:cubicBezTo>
                    <a:pt x="169106" y="48642"/>
                    <a:pt x="169106" y="48642"/>
                    <a:pt x="29065" y="48642"/>
                  </a:cubicBezTo>
                  <a:cubicBezTo>
                    <a:pt x="23780" y="48642"/>
                    <a:pt x="19817" y="53900"/>
                    <a:pt x="19817" y="59159"/>
                  </a:cubicBezTo>
                  <a:cubicBezTo>
                    <a:pt x="19817" y="59159"/>
                    <a:pt x="19817" y="59159"/>
                    <a:pt x="19817" y="278706"/>
                  </a:cubicBezTo>
                  <a:cubicBezTo>
                    <a:pt x="19817" y="283964"/>
                    <a:pt x="23780" y="287908"/>
                    <a:pt x="29065" y="287908"/>
                  </a:cubicBezTo>
                  <a:cubicBezTo>
                    <a:pt x="29065" y="287908"/>
                    <a:pt x="29065" y="287908"/>
                    <a:pt x="169106" y="287908"/>
                  </a:cubicBezTo>
                  <a:cubicBezTo>
                    <a:pt x="174391" y="287908"/>
                    <a:pt x="178354" y="282650"/>
                    <a:pt x="178354" y="278706"/>
                  </a:cubicBezTo>
                  <a:cubicBezTo>
                    <a:pt x="178354" y="278706"/>
                    <a:pt x="178354" y="278706"/>
                    <a:pt x="178354" y="261615"/>
                  </a:cubicBezTo>
                  <a:cubicBezTo>
                    <a:pt x="180997" y="261615"/>
                    <a:pt x="184960" y="262930"/>
                    <a:pt x="187602" y="262930"/>
                  </a:cubicBezTo>
                  <a:cubicBezTo>
                    <a:pt x="191566" y="262930"/>
                    <a:pt x="194208" y="261615"/>
                    <a:pt x="196850" y="261615"/>
                  </a:cubicBezTo>
                  <a:cubicBezTo>
                    <a:pt x="196850" y="261615"/>
                    <a:pt x="196850" y="261615"/>
                    <a:pt x="196850" y="299740"/>
                  </a:cubicBezTo>
                  <a:cubicBezTo>
                    <a:pt x="196850" y="320774"/>
                    <a:pt x="180997" y="336550"/>
                    <a:pt x="161179" y="336550"/>
                  </a:cubicBezTo>
                  <a:cubicBezTo>
                    <a:pt x="161179" y="336550"/>
                    <a:pt x="161179" y="336550"/>
                    <a:pt x="36992" y="336550"/>
                  </a:cubicBezTo>
                  <a:cubicBezTo>
                    <a:pt x="17175" y="336550"/>
                    <a:pt x="0" y="320774"/>
                    <a:pt x="0" y="299740"/>
                  </a:cubicBezTo>
                  <a:cubicBezTo>
                    <a:pt x="0" y="299740"/>
                    <a:pt x="0" y="299740"/>
                    <a:pt x="0" y="36810"/>
                  </a:cubicBezTo>
                  <a:cubicBezTo>
                    <a:pt x="0" y="15776"/>
                    <a:pt x="17175" y="0"/>
                    <a:pt x="3699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 defTabSz="914377">
                <a:defRPr/>
              </a:pPr>
              <a:endParaRPr sz="2400">
                <a:solidFill>
                  <a:prstClr val="black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1770743" y="4321148"/>
            <a:ext cx="8650517" cy="1190048"/>
            <a:chOff x="1328056" y="3240861"/>
            <a:chExt cx="6487888" cy="892536"/>
          </a:xfrm>
        </p:grpSpPr>
        <p:sp>
          <p:nvSpPr>
            <p:cNvPr id="14" name="矩形 13"/>
            <p:cNvSpPr/>
            <p:nvPr/>
          </p:nvSpPr>
          <p:spPr>
            <a:xfrm>
              <a:off x="1328056" y="3240861"/>
              <a:ext cx="1464842" cy="741742"/>
            </a:xfrm>
            <a:prstGeom prst="rect">
              <a:avLst/>
            </a:prstGeom>
            <a:solidFill>
              <a:schemeClr val="accent4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>
              <a:normAutofit/>
            </a:bodyPr>
            <a:lstStyle/>
            <a:p>
              <a:pPr algn="ctr" defTabSz="1219110">
                <a:defRPr/>
              </a:pPr>
              <a:r>
                <a:rPr lang="ar-KW" altLang="zh-CN" sz="2400" b="1" dirty="0">
                  <a:solidFill>
                    <a:prstClr val="white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عنوان</a:t>
              </a:r>
              <a:endParaRPr lang="zh-CN" altLang="en-US" sz="2400" b="1" dirty="0">
                <a:solidFill>
                  <a:prstClr val="white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15" name="矩形 14"/>
            <p:cNvSpPr/>
            <p:nvPr/>
          </p:nvSpPr>
          <p:spPr>
            <a:xfrm>
              <a:off x="3794806" y="3240861"/>
              <a:ext cx="3874388" cy="741742"/>
            </a:xfrm>
            <a:prstGeom prst="rect">
              <a:avLst/>
            </a:prstGeom>
            <a:solidFill>
              <a:schemeClr val="accent4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377">
                <a:defRPr/>
              </a:pPr>
              <a:endParaRPr sz="2400">
                <a:solidFill>
                  <a:prstClr val="white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16" name="平行四边形 15"/>
            <p:cNvSpPr/>
            <p:nvPr/>
          </p:nvSpPr>
          <p:spPr>
            <a:xfrm rot="5400000">
              <a:off x="2597109" y="3436653"/>
              <a:ext cx="892535" cy="500953"/>
            </a:xfrm>
            <a:prstGeom prst="parallelogram">
              <a:avLst/>
            </a:prstGeom>
            <a:solidFill>
              <a:schemeClr val="accent4">
                <a:lumMod val="60000"/>
                <a:lumOff val="40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377">
                <a:defRPr/>
              </a:pPr>
              <a:endParaRPr sz="2400">
                <a:solidFill>
                  <a:prstClr val="white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17" name="平行四边形 16"/>
            <p:cNvSpPr/>
            <p:nvPr/>
          </p:nvSpPr>
          <p:spPr>
            <a:xfrm rot="16200000" flipV="1">
              <a:off x="3098061" y="3436652"/>
              <a:ext cx="892535" cy="500953"/>
            </a:xfrm>
            <a:prstGeom prst="parallelogram">
              <a:avLst/>
            </a:prstGeom>
            <a:solidFill>
              <a:schemeClr val="accent4">
                <a:lumMod val="7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377">
                <a:defRPr/>
              </a:pPr>
              <a:endParaRPr sz="2400">
                <a:solidFill>
                  <a:prstClr val="white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18" name="矩形 17"/>
            <p:cNvSpPr/>
            <p:nvPr/>
          </p:nvSpPr>
          <p:spPr>
            <a:xfrm>
              <a:off x="7669194" y="3240861"/>
              <a:ext cx="146750" cy="74174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377">
                <a:defRPr/>
              </a:pPr>
              <a:endParaRPr sz="2400">
                <a:solidFill>
                  <a:prstClr val="white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21" name="文本框 92"/>
            <p:cNvSpPr txBox="1"/>
            <p:nvPr/>
          </p:nvSpPr>
          <p:spPr>
            <a:xfrm>
              <a:off x="4080959" y="3422540"/>
              <a:ext cx="2300176" cy="378384"/>
            </a:xfrm>
            <a:prstGeom prst="rect">
              <a:avLst/>
            </a:prstGeom>
            <a:noFill/>
          </p:spPr>
          <p:txBody>
            <a:bodyPr wrap="square" lIns="96000" tIns="0" rIns="96000" bIns="0" anchor="ctr" anchorCtr="0">
              <a:normAutofit/>
            </a:bodyPr>
            <a:lstStyle/>
            <a:p>
              <a:pPr defTabSz="1219110">
                <a:lnSpc>
                  <a:spcPct val="120000"/>
                </a:lnSpc>
                <a:defRPr/>
              </a:pPr>
              <a:r>
                <a:rPr lang="ar-KW" altLang="zh-CN" sz="1600" dirty="0">
                  <a:solidFill>
                    <a:prstClr val="white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نص للكتابة و الشرح</a:t>
              </a:r>
            </a:p>
          </p:txBody>
        </p:sp>
        <p:sp>
          <p:nvSpPr>
            <p:cNvPr id="23" name="任意多边形: 形状 22" title="RlNtk0pa6Z"/>
            <p:cNvSpPr>
              <a:spLocks/>
            </p:cNvSpPr>
            <p:nvPr/>
          </p:nvSpPr>
          <p:spPr bwMode="auto">
            <a:xfrm>
              <a:off x="3423494" y="3481568"/>
              <a:ext cx="242734" cy="411026"/>
            </a:xfrm>
            <a:custGeom>
              <a:avLst/>
              <a:gdLst>
                <a:gd name="connsiteX0" fmla="*/ 65297 w 239713"/>
                <a:gd name="connsiteY0" fmla="*/ 242888 h 336550"/>
                <a:gd name="connsiteX1" fmla="*/ 176003 w 239713"/>
                <a:gd name="connsiteY1" fmla="*/ 242888 h 336550"/>
                <a:gd name="connsiteX2" fmla="*/ 190500 w 239713"/>
                <a:gd name="connsiteY2" fmla="*/ 257856 h 336550"/>
                <a:gd name="connsiteX3" fmla="*/ 176003 w 239713"/>
                <a:gd name="connsiteY3" fmla="*/ 271463 h 336550"/>
                <a:gd name="connsiteX4" fmla="*/ 65297 w 239713"/>
                <a:gd name="connsiteY4" fmla="*/ 271463 h 336550"/>
                <a:gd name="connsiteX5" fmla="*/ 50800 w 239713"/>
                <a:gd name="connsiteY5" fmla="*/ 257856 h 336550"/>
                <a:gd name="connsiteX6" fmla="*/ 65297 w 239713"/>
                <a:gd name="connsiteY6" fmla="*/ 242888 h 336550"/>
                <a:gd name="connsiteX7" fmla="*/ 65297 w 239713"/>
                <a:gd name="connsiteY7" fmla="*/ 173038 h 336550"/>
                <a:gd name="connsiteX8" fmla="*/ 176003 w 239713"/>
                <a:gd name="connsiteY8" fmla="*/ 173038 h 336550"/>
                <a:gd name="connsiteX9" fmla="*/ 190500 w 239713"/>
                <a:gd name="connsiteY9" fmla="*/ 187326 h 336550"/>
                <a:gd name="connsiteX10" fmla="*/ 176003 w 239713"/>
                <a:gd name="connsiteY10" fmla="*/ 201613 h 336550"/>
                <a:gd name="connsiteX11" fmla="*/ 65297 w 239713"/>
                <a:gd name="connsiteY11" fmla="*/ 201613 h 336550"/>
                <a:gd name="connsiteX12" fmla="*/ 50800 w 239713"/>
                <a:gd name="connsiteY12" fmla="*/ 187326 h 336550"/>
                <a:gd name="connsiteX13" fmla="*/ 65297 w 239713"/>
                <a:gd name="connsiteY13" fmla="*/ 173038 h 336550"/>
                <a:gd name="connsiteX14" fmla="*/ 65297 w 239713"/>
                <a:gd name="connsiteY14" fmla="*/ 101600 h 336550"/>
                <a:gd name="connsiteX15" fmla="*/ 176003 w 239713"/>
                <a:gd name="connsiteY15" fmla="*/ 101600 h 336550"/>
                <a:gd name="connsiteX16" fmla="*/ 190500 w 239713"/>
                <a:gd name="connsiteY16" fmla="*/ 115888 h 336550"/>
                <a:gd name="connsiteX17" fmla="*/ 176003 w 239713"/>
                <a:gd name="connsiteY17" fmla="*/ 130175 h 336550"/>
                <a:gd name="connsiteX18" fmla="*/ 65297 w 239713"/>
                <a:gd name="connsiteY18" fmla="*/ 130175 h 336550"/>
                <a:gd name="connsiteX19" fmla="*/ 50800 w 239713"/>
                <a:gd name="connsiteY19" fmla="*/ 115888 h 336550"/>
                <a:gd name="connsiteX20" fmla="*/ 65297 w 239713"/>
                <a:gd name="connsiteY20" fmla="*/ 101600 h 336550"/>
                <a:gd name="connsiteX21" fmla="*/ 31221 w 239713"/>
                <a:gd name="connsiteY21" fmla="*/ 66675 h 336550"/>
                <a:gd name="connsiteX22" fmla="*/ 28575 w 239713"/>
                <a:gd name="connsiteY22" fmla="*/ 70614 h 336550"/>
                <a:gd name="connsiteX23" fmla="*/ 28575 w 239713"/>
                <a:gd name="connsiteY23" fmla="*/ 306937 h 336550"/>
                <a:gd name="connsiteX24" fmla="*/ 31221 w 239713"/>
                <a:gd name="connsiteY24" fmla="*/ 309563 h 336550"/>
                <a:gd name="connsiteX25" fmla="*/ 208492 w 239713"/>
                <a:gd name="connsiteY25" fmla="*/ 309563 h 336550"/>
                <a:gd name="connsiteX26" fmla="*/ 211138 w 239713"/>
                <a:gd name="connsiteY26" fmla="*/ 306937 h 336550"/>
                <a:gd name="connsiteX27" fmla="*/ 211138 w 239713"/>
                <a:gd name="connsiteY27" fmla="*/ 70614 h 336550"/>
                <a:gd name="connsiteX28" fmla="*/ 208492 w 239713"/>
                <a:gd name="connsiteY28" fmla="*/ 66675 h 336550"/>
                <a:gd name="connsiteX29" fmla="*/ 31221 w 239713"/>
                <a:gd name="connsiteY29" fmla="*/ 66675 h 336550"/>
                <a:gd name="connsiteX30" fmla="*/ 105753 w 239713"/>
                <a:gd name="connsiteY30" fmla="*/ 28575 h 336550"/>
                <a:gd name="connsiteX31" fmla="*/ 103188 w 239713"/>
                <a:gd name="connsiteY31" fmla="*/ 31221 h 336550"/>
                <a:gd name="connsiteX32" fmla="*/ 103188 w 239713"/>
                <a:gd name="connsiteY32" fmla="*/ 36513 h 336550"/>
                <a:gd name="connsiteX33" fmla="*/ 136526 w 239713"/>
                <a:gd name="connsiteY33" fmla="*/ 36513 h 336550"/>
                <a:gd name="connsiteX34" fmla="*/ 136526 w 239713"/>
                <a:gd name="connsiteY34" fmla="*/ 31221 h 336550"/>
                <a:gd name="connsiteX35" fmla="*/ 133962 w 239713"/>
                <a:gd name="connsiteY35" fmla="*/ 28575 h 336550"/>
                <a:gd name="connsiteX36" fmla="*/ 105753 w 239713"/>
                <a:gd name="connsiteY36" fmla="*/ 28575 h 336550"/>
                <a:gd name="connsiteX37" fmla="*/ 105368 w 239713"/>
                <a:gd name="connsiteY37" fmla="*/ 0 h 336550"/>
                <a:gd name="connsiteX38" fmla="*/ 134345 w 239713"/>
                <a:gd name="connsiteY38" fmla="*/ 0 h 336550"/>
                <a:gd name="connsiteX39" fmla="*/ 165955 w 239713"/>
                <a:gd name="connsiteY39" fmla="*/ 31552 h 336550"/>
                <a:gd name="connsiteX40" fmla="*/ 165955 w 239713"/>
                <a:gd name="connsiteY40" fmla="*/ 36810 h 336550"/>
                <a:gd name="connsiteX41" fmla="*/ 208103 w 239713"/>
                <a:gd name="connsiteY41" fmla="*/ 36810 h 336550"/>
                <a:gd name="connsiteX42" fmla="*/ 239713 w 239713"/>
                <a:gd name="connsiteY42" fmla="*/ 68362 h 336550"/>
                <a:gd name="connsiteX43" fmla="*/ 239713 w 239713"/>
                <a:gd name="connsiteY43" fmla="*/ 304998 h 336550"/>
                <a:gd name="connsiteX44" fmla="*/ 206786 w 239713"/>
                <a:gd name="connsiteY44" fmla="*/ 336550 h 336550"/>
                <a:gd name="connsiteX45" fmla="*/ 31610 w 239713"/>
                <a:gd name="connsiteY45" fmla="*/ 336550 h 336550"/>
                <a:gd name="connsiteX46" fmla="*/ 0 w 239713"/>
                <a:gd name="connsiteY46" fmla="*/ 304998 h 336550"/>
                <a:gd name="connsiteX47" fmla="*/ 0 w 239713"/>
                <a:gd name="connsiteY47" fmla="*/ 68362 h 336550"/>
                <a:gd name="connsiteX48" fmla="*/ 31610 w 239713"/>
                <a:gd name="connsiteY48" fmla="*/ 36810 h 336550"/>
                <a:gd name="connsiteX49" fmla="*/ 73758 w 239713"/>
                <a:gd name="connsiteY49" fmla="*/ 36810 h 336550"/>
                <a:gd name="connsiteX50" fmla="*/ 73758 w 239713"/>
                <a:gd name="connsiteY50" fmla="*/ 31552 h 336550"/>
                <a:gd name="connsiteX51" fmla="*/ 105368 w 239713"/>
                <a:gd name="connsiteY51" fmla="*/ 0 h 336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239713" h="336550">
                  <a:moveTo>
                    <a:pt x="65297" y="242888"/>
                  </a:moveTo>
                  <a:cubicBezTo>
                    <a:pt x="65297" y="242888"/>
                    <a:pt x="65297" y="242888"/>
                    <a:pt x="176003" y="242888"/>
                  </a:cubicBezTo>
                  <a:cubicBezTo>
                    <a:pt x="183911" y="242888"/>
                    <a:pt x="190500" y="249692"/>
                    <a:pt x="190500" y="257856"/>
                  </a:cubicBezTo>
                  <a:cubicBezTo>
                    <a:pt x="190500" y="266020"/>
                    <a:pt x="183911" y="271463"/>
                    <a:pt x="176003" y="271463"/>
                  </a:cubicBezTo>
                  <a:cubicBezTo>
                    <a:pt x="176003" y="271463"/>
                    <a:pt x="176003" y="271463"/>
                    <a:pt x="65297" y="271463"/>
                  </a:cubicBezTo>
                  <a:cubicBezTo>
                    <a:pt x="57390" y="271463"/>
                    <a:pt x="50800" y="266020"/>
                    <a:pt x="50800" y="257856"/>
                  </a:cubicBezTo>
                  <a:cubicBezTo>
                    <a:pt x="50800" y="249692"/>
                    <a:pt x="57390" y="242888"/>
                    <a:pt x="65297" y="242888"/>
                  </a:cubicBezTo>
                  <a:close/>
                  <a:moveTo>
                    <a:pt x="65297" y="173038"/>
                  </a:moveTo>
                  <a:cubicBezTo>
                    <a:pt x="65297" y="173038"/>
                    <a:pt x="65297" y="173038"/>
                    <a:pt x="176003" y="173038"/>
                  </a:cubicBezTo>
                  <a:cubicBezTo>
                    <a:pt x="183911" y="173038"/>
                    <a:pt x="190500" y="179532"/>
                    <a:pt x="190500" y="187326"/>
                  </a:cubicBezTo>
                  <a:cubicBezTo>
                    <a:pt x="190500" y="195119"/>
                    <a:pt x="183911" y="201613"/>
                    <a:pt x="176003" y="201613"/>
                  </a:cubicBezTo>
                  <a:cubicBezTo>
                    <a:pt x="176003" y="201613"/>
                    <a:pt x="176003" y="201613"/>
                    <a:pt x="65297" y="201613"/>
                  </a:cubicBezTo>
                  <a:cubicBezTo>
                    <a:pt x="57390" y="201613"/>
                    <a:pt x="50800" y="195119"/>
                    <a:pt x="50800" y="187326"/>
                  </a:cubicBezTo>
                  <a:cubicBezTo>
                    <a:pt x="50800" y="179532"/>
                    <a:pt x="57390" y="173038"/>
                    <a:pt x="65297" y="173038"/>
                  </a:cubicBezTo>
                  <a:close/>
                  <a:moveTo>
                    <a:pt x="65297" y="101600"/>
                  </a:moveTo>
                  <a:cubicBezTo>
                    <a:pt x="65297" y="101600"/>
                    <a:pt x="65297" y="101600"/>
                    <a:pt x="176003" y="101600"/>
                  </a:cubicBezTo>
                  <a:cubicBezTo>
                    <a:pt x="183911" y="101600"/>
                    <a:pt x="190500" y="108094"/>
                    <a:pt x="190500" y="115888"/>
                  </a:cubicBezTo>
                  <a:cubicBezTo>
                    <a:pt x="190500" y="123681"/>
                    <a:pt x="183911" y="130175"/>
                    <a:pt x="176003" y="130175"/>
                  </a:cubicBezTo>
                  <a:cubicBezTo>
                    <a:pt x="176003" y="130175"/>
                    <a:pt x="176003" y="130175"/>
                    <a:pt x="65297" y="130175"/>
                  </a:cubicBezTo>
                  <a:cubicBezTo>
                    <a:pt x="57390" y="130175"/>
                    <a:pt x="50800" y="123681"/>
                    <a:pt x="50800" y="115888"/>
                  </a:cubicBezTo>
                  <a:cubicBezTo>
                    <a:pt x="50800" y="108094"/>
                    <a:pt x="57390" y="101600"/>
                    <a:pt x="65297" y="101600"/>
                  </a:cubicBezTo>
                  <a:close/>
                  <a:moveTo>
                    <a:pt x="31221" y="66675"/>
                  </a:moveTo>
                  <a:cubicBezTo>
                    <a:pt x="29898" y="66675"/>
                    <a:pt x="28575" y="67988"/>
                    <a:pt x="28575" y="70614"/>
                  </a:cubicBezTo>
                  <a:cubicBezTo>
                    <a:pt x="28575" y="70614"/>
                    <a:pt x="28575" y="70614"/>
                    <a:pt x="28575" y="306937"/>
                  </a:cubicBezTo>
                  <a:cubicBezTo>
                    <a:pt x="28575" y="308250"/>
                    <a:pt x="29898" y="309563"/>
                    <a:pt x="31221" y="309563"/>
                  </a:cubicBezTo>
                  <a:cubicBezTo>
                    <a:pt x="31221" y="309563"/>
                    <a:pt x="31221" y="309563"/>
                    <a:pt x="208492" y="309563"/>
                  </a:cubicBezTo>
                  <a:cubicBezTo>
                    <a:pt x="209815" y="309563"/>
                    <a:pt x="211138" y="308250"/>
                    <a:pt x="211138" y="306937"/>
                  </a:cubicBezTo>
                  <a:lnTo>
                    <a:pt x="211138" y="70614"/>
                  </a:lnTo>
                  <a:cubicBezTo>
                    <a:pt x="211138" y="67988"/>
                    <a:pt x="209815" y="66675"/>
                    <a:pt x="208492" y="66675"/>
                  </a:cubicBezTo>
                  <a:cubicBezTo>
                    <a:pt x="208492" y="66675"/>
                    <a:pt x="208492" y="66675"/>
                    <a:pt x="31221" y="66675"/>
                  </a:cubicBezTo>
                  <a:close/>
                  <a:moveTo>
                    <a:pt x="105753" y="28575"/>
                  </a:moveTo>
                  <a:cubicBezTo>
                    <a:pt x="104470" y="28575"/>
                    <a:pt x="103188" y="29898"/>
                    <a:pt x="103188" y="31221"/>
                  </a:cubicBezTo>
                  <a:cubicBezTo>
                    <a:pt x="103188" y="31221"/>
                    <a:pt x="103188" y="31221"/>
                    <a:pt x="103188" y="36513"/>
                  </a:cubicBezTo>
                  <a:cubicBezTo>
                    <a:pt x="103188" y="36513"/>
                    <a:pt x="103188" y="36513"/>
                    <a:pt x="136526" y="36513"/>
                  </a:cubicBezTo>
                  <a:cubicBezTo>
                    <a:pt x="136526" y="36513"/>
                    <a:pt x="136526" y="36513"/>
                    <a:pt x="136526" y="31221"/>
                  </a:cubicBezTo>
                  <a:cubicBezTo>
                    <a:pt x="136526" y="29898"/>
                    <a:pt x="135244" y="28575"/>
                    <a:pt x="133962" y="28575"/>
                  </a:cubicBezTo>
                  <a:cubicBezTo>
                    <a:pt x="133962" y="28575"/>
                    <a:pt x="133962" y="28575"/>
                    <a:pt x="105753" y="28575"/>
                  </a:cubicBezTo>
                  <a:close/>
                  <a:moveTo>
                    <a:pt x="105368" y="0"/>
                  </a:moveTo>
                  <a:cubicBezTo>
                    <a:pt x="105368" y="0"/>
                    <a:pt x="105368" y="0"/>
                    <a:pt x="134345" y="0"/>
                  </a:cubicBezTo>
                  <a:cubicBezTo>
                    <a:pt x="151467" y="0"/>
                    <a:pt x="165955" y="14461"/>
                    <a:pt x="165955" y="31552"/>
                  </a:cubicBezTo>
                  <a:cubicBezTo>
                    <a:pt x="165955" y="31552"/>
                    <a:pt x="165955" y="31552"/>
                    <a:pt x="165955" y="36810"/>
                  </a:cubicBezTo>
                  <a:cubicBezTo>
                    <a:pt x="165955" y="36810"/>
                    <a:pt x="165955" y="36810"/>
                    <a:pt x="208103" y="36810"/>
                  </a:cubicBezTo>
                  <a:cubicBezTo>
                    <a:pt x="225225" y="36810"/>
                    <a:pt x="239713" y="51271"/>
                    <a:pt x="239713" y="68362"/>
                  </a:cubicBezTo>
                  <a:cubicBezTo>
                    <a:pt x="239713" y="68362"/>
                    <a:pt x="239713" y="68362"/>
                    <a:pt x="239713" y="304998"/>
                  </a:cubicBezTo>
                  <a:cubicBezTo>
                    <a:pt x="238396" y="322089"/>
                    <a:pt x="223908" y="336550"/>
                    <a:pt x="206786" y="336550"/>
                  </a:cubicBezTo>
                  <a:cubicBezTo>
                    <a:pt x="206786" y="336550"/>
                    <a:pt x="206786" y="336550"/>
                    <a:pt x="31610" y="336550"/>
                  </a:cubicBezTo>
                  <a:cubicBezTo>
                    <a:pt x="14488" y="336550"/>
                    <a:pt x="0" y="322089"/>
                    <a:pt x="0" y="304998"/>
                  </a:cubicBezTo>
                  <a:cubicBezTo>
                    <a:pt x="0" y="304998"/>
                    <a:pt x="0" y="304998"/>
                    <a:pt x="0" y="68362"/>
                  </a:cubicBezTo>
                  <a:cubicBezTo>
                    <a:pt x="0" y="51271"/>
                    <a:pt x="14488" y="36810"/>
                    <a:pt x="31610" y="36810"/>
                  </a:cubicBezTo>
                  <a:cubicBezTo>
                    <a:pt x="31610" y="36810"/>
                    <a:pt x="31610" y="36810"/>
                    <a:pt x="73758" y="36810"/>
                  </a:cubicBezTo>
                  <a:cubicBezTo>
                    <a:pt x="73758" y="36810"/>
                    <a:pt x="73758" y="36810"/>
                    <a:pt x="73758" y="31552"/>
                  </a:cubicBezTo>
                  <a:cubicBezTo>
                    <a:pt x="73758" y="14461"/>
                    <a:pt x="88246" y="0"/>
                    <a:pt x="105368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 defTabSz="914377">
                <a:defRPr/>
              </a:pPr>
              <a:endParaRPr sz="2400">
                <a:solidFill>
                  <a:prstClr val="black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1770743" y="2833978"/>
            <a:ext cx="8650517" cy="1190047"/>
            <a:chOff x="1328056" y="2125482"/>
            <a:chExt cx="6487888" cy="892535"/>
          </a:xfrm>
        </p:grpSpPr>
        <p:sp>
          <p:nvSpPr>
            <p:cNvPr id="9" name="矩形 8"/>
            <p:cNvSpPr/>
            <p:nvPr/>
          </p:nvSpPr>
          <p:spPr>
            <a:xfrm>
              <a:off x="1328056" y="2125482"/>
              <a:ext cx="1464842" cy="741742"/>
            </a:xfrm>
            <a:prstGeom prst="rect">
              <a:avLst/>
            </a:prstGeom>
            <a:solidFill>
              <a:schemeClr val="accent2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>
              <a:normAutofit/>
            </a:bodyPr>
            <a:lstStyle/>
            <a:p>
              <a:pPr algn="ctr" defTabSz="1219110">
                <a:defRPr/>
              </a:pPr>
              <a:r>
                <a:rPr lang="ar-KW" altLang="zh-CN" sz="2400" b="1" dirty="0">
                  <a:solidFill>
                    <a:prstClr val="white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عنوان</a:t>
              </a:r>
              <a:endParaRPr lang="zh-CN" altLang="en-US" sz="2400" b="1" dirty="0">
                <a:solidFill>
                  <a:prstClr val="white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3794806" y="2125482"/>
              <a:ext cx="3874388" cy="741742"/>
            </a:xfrm>
            <a:prstGeom prst="rect">
              <a:avLst/>
            </a:prstGeom>
            <a:solidFill>
              <a:schemeClr val="accent2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377">
                <a:defRPr/>
              </a:pPr>
              <a:endParaRPr sz="2400">
                <a:solidFill>
                  <a:prstClr val="white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11" name="平行四边形 10"/>
            <p:cNvSpPr/>
            <p:nvPr/>
          </p:nvSpPr>
          <p:spPr>
            <a:xfrm rot="5400000">
              <a:off x="2597109" y="2321273"/>
              <a:ext cx="892535" cy="500953"/>
            </a:xfrm>
            <a:prstGeom prst="parallelogram">
              <a:avLst/>
            </a:prstGeom>
            <a:solidFill>
              <a:schemeClr val="accent2">
                <a:lumMod val="60000"/>
                <a:lumOff val="40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377">
                <a:defRPr/>
              </a:pPr>
              <a:endParaRPr sz="2400">
                <a:solidFill>
                  <a:prstClr val="white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12" name="平行四边形 11"/>
            <p:cNvSpPr/>
            <p:nvPr/>
          </p:nvSpPr>
          <p:spPr>
            <a:xfrm rot="16200000" flipV="1">
              <a:off x="3098061" y="2321273"/>
              <a:ext cx="892535" cy="500953"/>
            </a:xfrm>
            <a:prstGeom prst="parallelogram">
              <a:avLst/>
            </a:prstGeom>
            <a:solidFill>
              <a:schemeClr val="accent2">
                <a:lumMod val="7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377">
                <a:defRPr/>
              </a:pPr>
              <a:endParaRPr sz="2400">
                <a:solidFill>
                  <a:prstClr val="white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13" name="矩形 12"/>
            <p:cNvSpPr/>
            <p:nvPr/>
          </p:nvSpPr>
          <p:spPr>
            <a:xfrm>
              <a:off x="7669194" y="2125482"/>
              <a:ext cx="146750" cy="74174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377">
                <a:defRPr/>
              </a:pPr>
              <a:endParaRPr sz="2400">
                <a:solidFill>
                  <a:prstClr val="white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20" name="文本框 91"/>
            <p:cNvSpPr txBox="1"/>
            <p:nvPr/>
          </p:nvSpPr>
          <p:spPr>
            <a:xfrm>
              <a:off x="4080959" y="2307161"/>
              <a:ext cx="2300176" cy="378384"/>
            </a:xfrm>
            <a:prstGeom prst="rect">
              <a:avLst/>
            </a:prstGeom>
            <a:noFill/>
          </p:spPr>
          <p:txBody>
            <a:bodyPr wrap="square" lIns="96000" tIns="0" rIns="96000" bIns="0" anchor="ctr" anchorCtr="0">
              <a:normAutofit/>
            </a:bodyPr>
            <a:lstStyle/>
            <a:p>
              <a:pPr defTabSz="1219110">
                <a:lnSpc>
                  <a:spcPct val="120000"/>
                </a:lnSpc>
                <a:defRPr/>
              </a:pPr>
              <a:r>
                <a:rPr lang="ar-KW" altLang="zh-CN" sz="1600" dirty="0">
                  <a:solidFill>
                    <a:prstClr val="white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نص للكتابة و الشرح</a:t>
              </a:r>
            </a:p>
          </p:txBody>
        </p:sp>
        <p:sp>
          <p:nvSpPr>
            <p:cNvPr id="24" name="任意多边形: 形状 23" title="hWgZDclmtu"/>
            <p:cNvSpPr>
              <a:spLocks/>
            </p:cNvSpPr>
            <p:nvPr/>
          </p:nvSpPr>
          <p:spPr bwMode="auto">
            <a:xfrm>
              <a:off x="3400153" y="2416333"/>
              <a:ext cx="304967" cy="310832"/>
            </a:xfrm>
            <a:custGeom>
              <a:avLst/>
              <a:gdLst>
                <a:gd name="connsiteX0" fmla="*/ 46038 w 338137"/>
                <a:gd name="connsiteY0" fmla="*/ 261937 h 285750"/>
                <a:gd name="connsiteX1" fmla="*/ 38100 w 338137"/>
                <a:gd name="connsiteY1" fmla="*/ 269875 h 285750"/>
                <a:gd name="connsiteX2" fmla="*/ 46038 w 338137"/>
                <a:gd name="connsiteY2" fmla="*/ 277813 h 285750"/>
                <a:gd name="connsiteX3" fmla="*/ 53976 w 338137"/>
                <a:gd name="connsiteY3" fmla="*/ 269875 h 285750"/>
                <a:gd name="connsiteX4" fmla="*/ 46038 w 338137"/>
                <a:gd name="connsiteY4" fmla="*/ 261937 h 285750"/>
                <a:gd name="connsiteX5" fmla="*/ 288131 w 338137"/>
                <a:gd name="connsiteY5" fmla="*/ 184150 h 285750"/>
                <a:gd name="connsiteX6" fmla="*/ 277812 w 338137"/>
                <a:gd name="connsiteY6" fmla="*/ 194469 h 285750"/>
                <a:gd name="connsiteX7" fmla="*/ 288131 w 338137"/>
                <a:gd name="connsiteY7" fmla="*/ 204788 h 285750"/>
                <a:gd name="connsiteX8" fmla="*/ 298450 w 338137"/>
                <a:gd name="connsiteY8" fmla="*/ 194469 h 285750"/>
                <a:gd name="connsiteX9" fmla="*/ 288131 w 338137"/>
                <a:gd name="connsiteY9" fmla="*/ 184150 h 285750"/>
                <a:gd name="connsiteX10" fmla="*/ 19050 w 338137"/>
                <a:gd name="connsiteY10" fmla="*/ 163512 h 285750"/>
                <a:gd name="connsiteX11" fmla="*/ 19050 w 338137"/>
                <a:gd name="connsiteY11" fmla="*/ 242887 h 285750"/>
                <a:gd name="connsiteX12" fmla="*/ 73025 w 338137"/>
                <a:gd name="connsiteY12" fmla="*/ 242887 h 285750"/>
                <a:gd name="connsiteX13" fmla="*/ 73025 w 338137"/>
                <a:gd name="connsiteY13" fmla="*/ 163512 h 285750"/>
                <a:gd name="connsiteX14" fmla="*/ 12010 w 338137"/>
                <a:gd name="connsiteY14" fmla="*/ 139700 h 285750"/>
                <a:gd name="connsiteX15" fmla="*/ 81400 w 338137"/>
                <a:gd name="connsiteY15" fmla="*/ 139700 h 285750"/>
                <a:gd name="connsiteX16" fmla="*/ 92075 w 338137"/>
                <a:gd name="connsiteY16" fmla="*/ 151650 h 285750"/>
                <a:gd name="connsiteX17" fmla="*/ 92075 w 338137"/>
                <a:gd name="connsiteY17" fmla="*/ 273801 h 285750"/>
                <a:gd name="connsiteX18" fmla="*/ 81400 w 338137"/>
                <a:gd name="connsiteY18" fmla="*/ 285750 h 285750"/>
                <a:gd name="connsiteX19" fmla="*/ 12010 w 338137"/>
                <a:gd name="connsiteY19" fmla="*/ 285750 h 285750"/>
                <a:gd name="connsiteX20" fmla="*/ 0 w 338137"/>
                <a:gd name="connsiteY20" fmla="*/ 273801 h 285750"/>
                <a:gd name="connsiteX21" fmla="*/ 0 w 338137"/>
                <a:gd name="connsiteY21" fmla="*/ 151650 h 285750"/>
                <a:gd name="connsiteX22" fmla="*/ 12010 w 338137"/>
                <a:gd name="connsiteY22" fmla="*/ 139700 h 285750"/>
                <a:gd name="connsiteX23" fmla="*/ 177849 w 338137"/>
                <a:gd name="connsiteY23" fmla="*/ 131762 h 285750"/>
                <a:gd name="connsiteX24" fmla="*/ 179144 w 338137"/>
                <a:gd name="connsiteY24" fmla="*/ 134394 h 285750"/>
                <a:gd name="connsiteX25" fmla="*/ 192088 w 338137"/>
                <a:gd name="connsiteY25" fmla="*/ 142291 h 285750"/>
                <a:gd name="connsiteX26" fmla="*/ 192088 w 338137"/>
                <a:gd name="connsiteY26" fmla="*/ 268640 h 285750"/>
                <a:gd name="connsiteX27" fmla="*/ 173966 w 338137"/>
                <a:gd name="connsiteY27" fmla="*/ 285750 h 285750"/>
                <a:gd name="connsiteX28" fmla="*/ 107950 w 338137"/>
                <a:gd name="connsiteY28" fmla="*/ 285750 h 285750"/>
                <a:gd name="connsiteX29" fmla="*/ 109244 w 338137"/>
                <a:gd name="connsiteY29" fmla="*/ 276537 h 285750"/>
                <a:gd name="connsiteX30" fmla="*/ 109244 w 338137"/>
                <a:gd name="connsiteY30" fmla="*/ 273905 h 285750"/>
                <a:gd name="connsiteX31" fmla="*/ 115716 w 338137"/>
                <a:gd name="connsiteY31" fmla="*/ 275221 h 285750"/>
                <a:gd name="connsiteX32" fmla="*/ 124778 w 338137"/>
                <a:gd name="connsiteY32" fmla="*/ 264692 h 285750"/>
                <a:gd name="connsiteX33" fmla="*/ 115716 w 338137"/>
                <a:gd name="connsiteY33" fmla="*/ 254163 h 285750"/>
                <a:gd name="connsiteX34" fmla="*/ 109244 w 338137"/>
                <a:gd name="connsiteY34" fmla="*/ 256795 h 285750"/>
                <a:gd name="connsiteX35" fmla="*/ 109244 w 338137"/>
                <a:gd name="connsiteY35" fmla="*/ 235737 h 285750"/>
                <a:gd name="connsiteX36" fmla="*/ 167494 w 338137"/>
                <a:gd name="connsiteY36" fmla="*/ 235737 h 285750"/>
                <a:gd name="connsiteX37" fmla="*/ 167494 w 338137"/>
                <a:gd name="connsiteY37" fmla="*/ 142291 h 285750"/>
                <a:gd name="connsiteX38" fmla="*/ 177849 w 338137"/>
                <a:gd name="connsiteY38" fmla="*/ 131762 h 285750"/>
                <a:gd name="connsiteX39" fmla="*/ 54988 w 338137"/>
                <a:gd name="connsiteY39" fmla="*/ 82550 h 285750"/>
                <a:gd name="connsiteX40" fmla="*/ 136812 w 338137"/>
                <a:gd name="connsiteY40" fmla="*/ 82550 h 285750"/>
                <a:gd name="connsiteX41" fmla="*/ 143411 w 338137"/>
                <a:gd name="connsiteY41" fmla="*/ 96838 h 285750"/>
                <a:gd name="connsiteX42" fmla="*/ 146050 w 338137"/>
                <a:gd name="connsiteY42" fmla="*/ 98137 h 285750"/>
                <a:gd name="connsiteX43" fmla="*/ 134173 w 338137"/>
                <a:gd name="connsiteY43" fmla="*/ 109827 h 285750"/>
                <a:gd name="connsiteX44" fmla="*/ 61587 w 338137"/>
                <a:gd name="connsiteY44" fmla="*/ 109827 h 285750"/>
                <a:gd name="connsiteX45" fmla="*/ 61587 w 338137"/>
                <a:gd name="connsiteY45" fmla="*/ 125413 h 285750"/>
                <a:gd name="connsiteX46" fmla="*/ 36512 w 338137"/>
                <a:gd name="connsiteY46" fmla="*/ 125413 h 285750"/>
                <a:gd name="connsiteX47" fmla="*/ 36512 w 338137"/>
                <a:gd name="connsiteY47" fmla="*/ 99436 h 285750"/>
                <a:gd name="connsiteX48" fmla="*/ 54988 w 338137"/>
                <a:gd name="connsiteY48" fmla="*/ 82550 h 285750"/>
                <a:gd name="connsiteX49" fmla="*/ 208756 w 338137"/>
                <a:gd name="connsiteY49" fmla="*/ 63500 h 285750"/>
                <a:gd name="connsiteX50" fmla="*/ 210079 w 338137"/>
                <a:gd name="connsiteY50" fmla="*/ 63500 h 285750"/>
                <a:gd name="connsiteX51" fmla="*/ 212725 w 338137"/>
                <a:gd name="connsiteY51" fmla="*/ 64819 h 285750"/>
                <a:gd name="connsiteX52" fmla="*/ 212725 w 338137"/>
                <a:gd name="connsiteY52" fmla="*/ 67458 h 285750"/>
                <a:gd name="connsiteX53" fmla="*/ 195527 w 338137"/>
                <a:gd name="connsiteY53" fmla="*/ 126822 h 285750"/>
                <a:gd name="connsiteX54" fmla="*/ 192881 w 338137"/>
                <a:gd name="connsiteY54" fmla="*/ 129460 h 285750"/>
                <a:gd name="connsiteX55" fmla="*/ 188913 w 338137"/>
                <a:gd name="connsiteY55" fmla="*/ 128141 h 285750"/>
                <a:gd name="connsiteX56" fmla="*/ 180975 w 338137"/>
                <a:gd name="connsiteY56" fmla="*/ 112310 h 285750"/>
                <a:gd name="connsiteX57" fmla="*/ 137319 w 338137"/>
                <a:gd name="connsiteY57" fmla="*/ 154525 h 285750"/>
                <a:gd name="connsiteX58" fmla="*/ 129381 w 338137"/>
                <a:gd name="connsiteY58" fmla="*/ 157163 h 285750"/>
                <a:gd name="connsiteX59" fmla="*/ 121444 w 338137"/>
                <a:gd name="connsiteY59" fmla="*/ 154525 h 285750"/>
                <a:gd name="connsiteX60" fmla="*/ 121444 w 338137"/>
                <a:gd name="connsiteY60" fmla="*/ 138694 h 285750"/>
                <a:gd name="connsiteX61" fmla="*/ 165100 w 338137"/>
                <a:gd name="connsiteY61" fmla="*/ 95161 h 285750"/>
                <a:gd name="connsiteX62" fmla="*/ 147902 w 338137"/>
                <a:gd name="connsiteY62" fmla="*/ 87246 h 285750"/>
                <a:gd name="connsiteX63" fmla="*/ 146579 w 338137"/>
                <a:gd name="connsiteY63" fmla="*/ 83288 h 285750"/>
                <a:gd name="connsiteX64" fmla="*/ 149225 w 338137"/>
                <a:gd name="connsiteY64" fmla="*/ 80650 h 285750"/>
                <a:gd name="connsiteX65" fmla="*/ 208756 w 338137"/>
                <a:gd name="connsiteY65" fmla="*/ 63500 h 285750"/>
                <a:gd name="connsiteX66" fmla="*/ 101335 w 338137"/>
                <a:gd name="connsiteY66" fmla="*/ 0 h 285750"/>
                <a:gd name="connsiteX67" fmla="*/ 305064 w 338137"/>
                <a:gd name="connsiteY67" fmla="*/ 0 h 285750"/>
                <a:gd name="connsiteX68" fmla="*/ 338137 w 338137"/>
                <a:gd name="connsiteY68" fmla="*/ 34237 h 285750"/>
                <a:gd name="connsiteX69" fmla="*/ 338137 w 338137"/>
                <a:gd name="connsiteY69" fmla="*/ 188305 h 285750"/>
                <a:gd name="connsiteX70" fmla="*/ 305064 w 338137"/>
                <a:gd name="connsiteY70" fmla="*/ 221226 h 285750"/>
                <a:gd name="connsiteX71" fmla="*/ 233627 w 338137"/>
                <a:gd name="connsiteY71" fmla="*/ 221226 h 285750"/>
                <a:gd name="connsiteX72" fmla="*/ 233627 w 338137"/>
                <a:gd name="connsiteY72" fmla="*/ 243612 h 285750"/>
                <a:gd name="connsiteX73" fmla="*/ 265377 w 338137"/>
                <a:gd name="connsiteY73" fmla="*/ 243612 h 285750"/>
                <a:gd name="connsiteX74" fmla="*/ 277283 w 338137"/>
                <a:gd name="connsiteY74" fmla="*/ 256780 h 285750"/>
                <a:gd name="connsiteX75" fmla="*/ 277283 w 338137"/>
                <a:gd name="connsiteY75" fmla="*/ 272582 h 285750"/>
                <a:gd name="connsiteX76" fmla="*/ 265377 w 338137"/>
                <a:gd name="connsiteY76" fmla="*/ 285750 h 285750"/>
                <a:gd name="connsiteX77" fmla="*/ 204523 w 338137"/>
                <a:gd name="connsiteY77" fmla="*/ 285750 h 285750"/>
                <a:gd name="connsiteX78" fmla="*/ 209814 w 338137"/>
                <a:gd name="connsiteY78" fmla="*/ 269948 h 285750"/>
                <a:gd name="connsiteX79" fmla="*/ 209814 w 338137"/>
                <a:gd name="connsiteY79" fmla="*/ 213325 h 285750"/>
                <a:gd name="connsiteX80" fmla="*/ 209814 w 338137"/>
                <a:gd name="connsiteY80" fmla="*/ 172504 h 285750"/>
                <a:gd name="connsiteX81" fmla="*/ 295804 w 338137"/>
                <a:gd name="connsiteY81" fmla="*/ 172504 h 285750"/>
                <a:gd name="connsiteX82" fmla="*/ 309033 w 338137"/>
                <a:gd name="connsiteY82" fmla="*/ 159335 h 285750"/>
                <a:gd name="connsiteX83" fmla="*/ 309033 w 338137"/>
                <a:gd name="connsiteY83" fmla="*/ 39504 h 285750"/>
                <a:gd name="connsiteX84" fmla="*/ 295804 w 338137"/>
                <a:gd name="connsiteY84" fmla="*/ 27653 h 285750"/>
                <a:gd name="connsiteX85" fmla="*/ 109272 w 338137"/>
                <a:gd name="connsiteY85" fmla="*/ 27653 h 285750"/>
                <a:gd name="connsiteX86" fmla="*/ 97366 w 338137"/>
                <a:gd name="connsiteY86" fmla="*/ 39504 h 285750"/>
                <a:gd name="connsiteX87" fmla="*/ 97366 w 338137"/>
                <a:gd name="connsiteY87" fmla="*/ 65841 h 285750"/>
                <a:gd name="connsiteX88" fmla="*/ 68262 w 338137"/>
                <a:gd name="connsiteY88" fmla="*/ 65841 h 285750"/>
                <a:gd name="connsiteX89" fmla="*/ 68262 w 338137"/>
                <a:gd name="connsiteY89" fmla="*/ 34237 h 285750"/>
                <a:gd name="connsiteX90" fmla="*/ 101335 w 338137"/>
                <a:gd name="connsiteY90" fmla="*/ 0 h 28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</a:cxnLst>
              <a:rect l="l" t="t" r="r" b="b"/>
              <a:pathLst>
                <a:path w="338137" h="285750">
                  <a:moveTo>
                    <a:pt x="46038" y="261937"/>
                  </a:moveTo>
                  <a:cubicBezTo>
                    <a:pt x="41654" y="261937"/>
                    <a:pt x="38100" y="265491"/>
                    <a:pt x="38100" y="269875"/>
                  </a:cubicBezTo>
                  <a:cubicBezTo>
                    <a:pt x="38100" y="274259"/>
                    <a:pt x="41654" y="277813"/>
                    <a:pt x="46038" y="277813"/>
                  </a:cubicBezTo>
                  <a:cubicBezTo>
                    <a:pt x="50422" y="277813"/>
                    <a:pt x="53976" y="274259"/>
                    <a:pt x="53976" y="269875"/>
                  </a:cubicBezTo>
                  <a:cubicBezTo>
                    <a:pt x="53976" y="265491"/>
                    <a:pt x="50422" y="261937"/>
                    <a:pt x="46038" y="261937"/>
                  </a:cubicBezTo>
                  <a:close/>
                  <a:moveTo>
                    <a:pt x="288131" y="184150"/>
                  </a:moveTo>
                  <a:cubicBezTo>
                    <a:pt x="282432" y="184150"/>
                    <a:pt x="277812" y="188770"/>
                    <a:pt x="277812" y="194469"/>
                  </a:cubicBezTo>
                  <a:cubicBezTo>
                    <a:pt x="277812" y="200168"/>
                    <a:pt x="282432" y="204788"/>
                    <a:pt x="288131" y="204788"/>
                  </a:cubicBezTo>
                  <a:cubicBezTo>
                    <a:pt x="293830" y="204788"/>
                    <a:pt x="298450" y="200168"/>
                    <a:pt x="298450" y="194469"/>
                  </a:cubicBezTo>
                  <a:cubicBezTo>
                    <a:pt x="298450" y="188770"/>
                    <a:pt x="293830" y="184150"/>
                    <a:pt x="288131" y="184150"/>
                  </a:cubicBezTo>
                  <a:close/>
                  <a:moveTo>
                    <a:pt x="19050" y="163512"/>
                  </a:moveTo>
                  <a:lnTo>
                    <a:pt x="19050" y="242887"/>
                  </a:lnTo>
                  <a:lnTo>
                    <a:pt x="73025" y="242887"/>
                  </a:lnTo>
                  <a:lnTo>
                    <a:pt x="73025" y="163512"/>
                  </a:lnTo>
                  <a:close/>
                  <a:moveTo>
                    <a:pt x="12010" y="139700"/>
                  </a:moveTo>
                  <a:cubicBezTo>
                    <a:pt x="12010" y="139700"/>
                    <a:pt x="12010" y="139700"/>
                    <a:pt x="81400" y="139700"/>
                  </a:cubicBezTo>
                  <a:cubicBezTo>
                    <a:pt x="86737" y="139700"/>
                    <a:pt x="92075" y="145011"/>
                    <a:pt x="92075" y="151650"/>
                  </a:cubicBezTo>
                  <a:cubicBezTo>
                    <a:pt x="92075" y="151650"/>
                    <a:pt x="92075" y="151650"/>
                    <a:pt x="92075" y="273801"/>
                  </a:cubicBezTo>
                  <a:cubicBezTo>
                    <a:pt x="92075" y="280439"/>
                    <a:pt x="86737" y="285750"/>
                    <a:pt x="81400" y="285750"/>
                  </a:cubicBezTo>
                  <a:cubicBezTo>
                    <a:pt x="81400" y="285750"/>
                    <a:pt x="81400" y="285750"/>
                    <a:pt x="12010" y="285750"/>
                  </a:cubicBezTo>
                  <a:cubicBezTo>
                    <a:pt x="5338" y="285750"/>
                    <a:pt x="0" y="280439"/>
                    <a:pt x="0" y="273801"/>
                  </a:cubicBezTo>
                  <a:cubicBezTo>
                    <a:pt x="0" y="273801"/>
                    <a:pt x="0" y="273801"/>
                    <a:pt x="0" y="151650"/>
                  </a:cubicBezTo>
                  <a:cubicBezTo>
                    <a:pt x="0" y="145011"/>
                    <a:pt x="5338" y="139700"/>
                    <a:pt x="12010" y="139700"/>
                  </a:cubicBezTo>
                  <a:close/>
                  <a:moveTo>
                    <a:pt x="177849" y="131762"/>
                  </a:moveTo>
                  <a:cubicBezTo>
                    <a:pt x="177849" y="131762"/>
                    <a:pt x="177849" y="131762"/>
                    <a:pt x="179144" y="134394"/>
                  </a:cubicBezTo>
                  <a:cubicBezTo>
                    <a:pt x="181733" y="138343"/>
                    <a:pt x="186910" y="142291"/>
                    <a:pt x="192088" y="142291"/>
                  </a:cubicBezTo>
                  <a:cubicBezTo>
                    <a:pt x="192088" y="142291"/>
                    <a:pt x="192088" y="142291"/>
                    <a:pt x="192088" y="268640"/>
                  </a:cubicBezTo>
                  <a:cubicBezTo>
                    <a:pt x="192088" y="277853"/>
                    <a:pt x="184322" y="285750"/>
                    <a:pt x="173966" y="285750"/>
                  </a:cubicBezTo>
                  <a:cubicBezTo>
                    <a:pt x="173966" y="285750"/>
                    <a:pt x="173966" y="285750"/>
                    <a:pt x="107950" y="285750"/>
                  </a:cubicBezTo>
                  <a:cubicBezTo>
                    <a:pt x="109244" y="283118"/>
                    <a:pt x="109244" y="279169"/>
                    <a:pt x="109244" y="276537"/>
                  </a:cubicBezTo>
                  <a:cubicBezTo>
                    <a:pt x="109244" y="276537"/>
                    <a:pt x="109244" y="276537"/>
                    <a:pt x="109244" y="273905"/>
                  </a:cubicBezTo>
                  <a:cubicBezTo>
                    <a:pt x="110539" y="273905"/>
                    <a:pt x="113128" y="275221"/>
                    <a:pt x="115716" y="275221"/>
                  </a:cubicBezTo>
                  <a:cubicBezTo>
                    <a:pt x="120894" y="275221"/>
                    <a:pt x="124778" y="271273"/>
                    <a:pt x="124778" y="264692"/>
                  </a:cubicBezTo>
                  <a:cubicBezTo>
                    <a:pt x="124778" y="259427"/>
                    <a:pt x="120894" y="254163"/>
                    <a:pt x="115716" y="254163"/>
                  </a:cubicBezTo>
                  <a:cubicBezTo>
                    <a:pt x="113128" y="254163"/>
                    <a:pt x="110539" y="255479"/>
                    <a:pt x="109244" y="256795"/>
                  </a:cubicBezTo>
                  <a:cubicBezTo>
                    <a:pt x="109244" y="256795"/>
                    <a:pt x="109244" y="256795"/>
                    <a:pt x="109244" y="235737"/>
                  </a:cubicBezTo>
                  <a:cubicBezTo>
                    <a:pt x="109244" y="235737"/>
                    <a:pt x="109244" y="235737"/>
                    <a:pt x="167494" y="235737"/>
                  </a:cubicBezTo>
                  <a:cubicBezTo>
                    <a:pt x="167494" y="235737"/>
                    <a:pt x="167494" y="235737"/>
                    <a:pt x="167494" y="142291"/>
                  </a:cubicBezTo>
                  <a:cubicBezTo>
                    <a:pt x="167494" y="142291"/>
                    <a:pt x="167494" y="142291"/>
                    <a:pt x="177849" y="131762"/>
                  </a:cubicBezTo>
                  <a:close/>
                  <a:moveTo>
                    <a:pt x="54988" y="82550"/>
                  </a:moveTo>
                  <a:cubicBezTo>
                    <a:pt x="54988" y="82550"/>
                    <a:pt x="54988" y="82550"/>
                    <a:pt x="136812" y="82550"/>
                  </a:cubicBezTo>
                  <a:cubicBezTo>
                    <a:pt x="135492" y="89045"/>
                    <a:pt x="138132" y="94240"/>
                    <a:pt x="143411" y="96838"/>
                  </a:cubicBezTo>
                  <a:cubicBezTo>
                    <a:pt x="143411" y="96838"/>
                    <a:pt x="143411" y="96838"/>
                    <a:pt x="146050" y="98137"/>
                  </a:cubicBezTo>
                  <a:cubicBezTo>
                    <a:pt x="146050" y="98137"/>
                    <a:pt x="146050" y="98137"/>
                    <a:pt x="134173" y="109827"/>
                  </a:cubicBezTo>
                  <a:cubicBezTo>
                    <a:pt x="134173" y="109827"/>
                    <a:pt x="134173" y="109827"/>
                    <a:pt x="61587" y="109827"/>
                  </a:cubicBezTo>
                  <a:lnTo>
                    <a:pt x="61587" y="125413"/>
                  </a:lnTo>
                  <a:cubicBezTo>
                    <a:pt x="61587" y="125413"/>
                    <a:pt x="61587" y="125413"/>
                    <a:pt x="36512" y="125413"/>
                  </a:cubicBezTo>
                  <a:cubicBezTo>
                    <a:pt x="36512" y="125413"/>
                    <a:pt x="36512" y="125413"/>
                    <a:pt x="36512" y="99436"/>
                  </a:cubicBezTo>
                  <a:cubicBezTo>
                    <a:pt x="36512" y="90343"/>
                    <a:pt x="45750" y="82550"/>
                    <a:pt x="54988" y="82550"/>
                  </a:cubicBezTo>
                  <a:close/>
                  <a:moveTo>
                    <a:pt x="208756" y="63500"/>
                  </a:moveTo>
                  <a:cubicBezTo>
                    <a:pt x="208756" y="63500"/>
                    <a:pt x="210079" y="63500"/>
                    <a:pt x="210079" y="63500"/>
                  </a:cubicBezTo>
                  <a:cubicBezTo>
                    <a:pt x="211402" y="63500"/>
                    <a:pt x="211402" y="63500"/>
                    <a:pt x="212725" y="64819"/>
                  </a:cubicBezTo>
                  <a:cubicBezTo>
                    <a:pt x="212725" y="64819"/>
                    <a:pt x="212725" y="66139"/>
                    <a:pt x="212725" y="67458"/>
                  </a:cubicBezTo>
                  <a:cubicBezTo>
                    <a:pt x="212725" y="67458"/>
                    <a:pt x="212725" y="67458"/>
                    <a:pt x="195527" y="126822"/>
                  </a:cubicBezTo>
                  <a:cubicBezTo>
                    <a:pt x="195527" y="128141"/>
                    <a:pt x="194204" y="129460"/>
                    <a:pt x="192881" y="129460"/>
                  </a:cubicBezTo>
                  <a:cubicBezTo>
                    <a:pt x="191558" y="129460"/>
                    <a:pt x="190236" y="129460"/>
                    <a:pt x="188913" y="128141"/>
                  </a:cubicBezTo>
                  <a:cubicBezTo>
                    <a:pt x="188913" y="128141"/>
                    <a:pt x="188913" y="128141"/>
                    <a:pt x="180975" y="112310"/>
                  </a:cubicBezTo>
                  <a:cubicBezTo>
                    <a:pt x="180975" y="112310"/>
                    <a:pt x="180975" y="112310"/>
                    <a:pt x="137319" y="154525"/>
                  </a:cubicBezTo>
                  <a:cubicBezTo>
                    <a:pt x="135996" y="157163"/>
                    <a:pt x="133350" y="157163"/>
                    <a:pt x="129381" y="157163"/>
                  </a:cubicBezTo>
                  <a:cubicBezTo>
                    <a:pt x="126736" y="157163"/>
                    <a:pt x="124090" y="157163"/>
                    <a:pt x="121444" y="154525"/>
                  </a:cubicBezTo>
                  <a:cubicBezTo>
                    <a:pt x="117475" y="150567"/>
                    <a:pt x="117475" y="142652"/>
                    <a:pt x="121444" y="138694"/>
                  </a:cubicBezTo>
                  <a:cubicBezTo>
                    <a:pt x="121444" y="138694"/>
                    <a:pt x="121444" y="138694"/>
                    <a:pt x="165100" y="95161"/>
                  </a:cubicBezTo>
                  <a:cubicBezTo>
                    <a:pt x="165100" y="95161"/>
                    <a:pt x="165100" y="95161"/>
                    <a:pt x="147902" y="87246"/>
                  </a:cubicBezTo>
                  <a:cubicBezTo>
                    <a:pt x="147902" y="85926"/>
                    <a:pt x="146579" y="84607"/>
                    <a:pt x="146579" y="83288"/>
                  </a:cubicBezTo>
                  <a:cubicBezTo>
                    <a:pt x="146579" y="81969"/>
                    <a:pt x="147902" y="81969"/>
                    <a:pt x="149225" y="80650"/>
                  </a:cubicBezTo>
                  <a:cubicBezTo>
                    <a:pt x="149225" y="80650"/>
                    <a:pt x="149225" y="80650"/>
                    <a:pt x="208756" y="63500"/>
                  </a:cubicBezTo>
                  <a:close/>
                  <a:moveTo>
                    <a:pt x="101335" y="0"/>
                  </a:moveTo>
                  <a:cubicBezTo>
                    <a:pt x="101335" y="0"/>
                    <a:pt x="101335" y="0"/>
                    <a:pt x="305064" y="0"/>
                  </a:cubicBezTo>
                  <a:cubicBezTo>
                    <a:pt x="323585" y="0"/>
                    <a:pt x="338137" y="15802"/>
                    <a:pt x="338137" y="34237"/>
                  </a:cubicBezTo>
                  <a:cubicBezTo>
                    <a:pt x="338137" y="34237"/>
                    <a:pt x="338137" y="34237"/>
                    <a:pt x="338137" y="188305"/>
                  </a:cubicBezTo>
                  <a:cubicBezTo>
                    <a:pt x="338137" y="206741"/>
                    <a:pt x="323585" y="221226"/>
                    <a:pt x="305064" y="221226"/>
                  </a:cubicBezTo>
                  <a:cubicBezTo>
                    <a:pt x="305064" y="221226"/>
                    <a:pt x="305064" y="221226"/>
                    <a:pt x="233627" y="221226"/>
                  </a:cubicBezTo>
                  <a:cubicBezTo>
                    <a:pt x="233627" y="221226"/>
                    <a:pt x="233627" y="221226"/>
                    <a:pt x="233627" y="243612"/>
                  </a:cubicBezTo>
                  <a:cubicBezTo>
                    <a:pt x="233627" y="243612"/>
                    <a:pt x="233627" y="243612"/>
                    <a:pt x="265377" y="243612"/>
                  </a:cubicBezTo>
                  <a:cubicBezTo>
                    <a:pt x="271991" y="243612"/>
                    <a:pt x="277283" y="250196"/>
                    <a:pt x="277283" y="256780"/>
                  </a:cubicBezTo>
                  <a:cubicBezTo>
                    <a:pt x="277283" y="256780"/>
                    <a:pt x="277283" y="256780"/>
                    <a:pt x="277283" y="272582"/>
                  </a:cubicBezTo>
                  <a:cubicBezTo>
                    <a:pt x="277283" y="280483"/>
                    <a:pt x="271991" y="285750"/>
                    <a:pt x="265377" y="285750"/>
                  </a:cubicBezTo>
                  <a:cubicBezTo>
                    <a:pt x="265377" y="285750"/>
                    <a:pt x="265377" y="285750"/>
                    <a:pt x="204523" y="285750"/>
                  </a:cubicBezTo>
                  <a:cubicBezTo>
                    <a:pt x="207168" y="280483"/>
                    <a:pt x="208491" y="275216"/>
                    <a:pt x="209814" y="269948"/>
                  </a:cubicBezTo>
                  <a:cubicBezTo>
                    <a:pt x="209814" y="268631"/>
                    <a:pt x="209814" y="213325"/>
                    <a:pt x="209814" y="213325"/>
                  </a:cubicBezTo>
                  <a:cubicBezTo>
                    <a:pt x="209814" y="213325"/>
                    <a:pt x="209814" y="213325"/>
                    <a:pt x="209814" y="172504"/>
                  </a:cubicBezTo>
                  <a:cubicBezTo>
                    <a:pt x="209814" y="172504"/>
                    <a:pt x="209814" y="172504"/>
                    <a:pt x="295804" y="172504"/>
                  </a:cubicBezTo>
                  <a:cubicBezTo>
                    <a:pt x="303741" y="172504"/>
                    <a:pt x="309033" y="165919"/>
                    <a:pt x="309033" y="159335"/>
                  </a:cubicBezTo>
                  <a:cubicBezTo>
                    <a:pt x="309033" y="159335"/>
                    <a:pt x="309033" y="159335"/>
                    <a:pt x="309033" y="39504"/>
                  </a:cubicBezTo>
                  <a:cubicBezTo>
                    <a:pt x="309033" y="32920"/>
                    <a:pt x="303741" y="27653"/>
                    <a:pt x="295804" y="27653"/>
                  </a:cubicBezTo>
                  <a:cubicBezTo>
                    <a:pt x="295804" y="27653"/>
                    <a:pt x="295804" y="27653"/>
                    <a:pt x="109272" y="27653"/>
                  </a:cubicBezTo>
                  <a:cubicBezTo>
                    <a:pt x="102658" y="27653"/>
                    <a:pt x="97366" y="32920"/>
                    <a:pt x="97366" y="39504"/>
                  </a:cubicBezTo>
                  <a:cubicBezTo>
                    <a:pt x="97366" y="39504"/>
                    <a:pt x="97366" y="39504"/>
                    <a:pt x="97366" y="65841"/>
                  </a:cubicBezTo>
                  <a:cubicBezTo>
                    <a:pt x="97366" y="65841"/>
                    <a:pt x="97366" y="65841"/>
                    <a:pt x="68262" y="65841"/>
                  </a:cubicBezTo>
                  <a:cubicBezTo>
                    <a:pt x="68262" y="65841"/>
                    <a:pt x="68262" y="65841"/>
                    <a:pt x="68262" y="34237"/>
                  </a:cubicBezTo>
                  <a:cubicBezTo>
                    <a:pt x="68262" y="15802"/>
                    <a:pt x="82814" y="0"/>
                    <a:pt x="10133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ctr"/>
            <a:lstStyle/>
            <a:p>
              <a:pPr algn="ctr" defTabSz="914377">
                <a:defRPr/>
              </a:pPr>
              <a:endParaRPr sz="2400">
                <a:solidFill>
                  <a:prstClr val="black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28" name="组合 5">
            <a:extLst>
              <a:ext uri="{FF2B5EF4-FFF2-40B4-BE49-F238E27FC236}">
                <a16:creationId xmlns:a16="http://schemas.microsoft.com/office/drawing/2014/main" id="{105AEDDA-B94C-43D2-BE84-C46C4E841542}"/>
              </a:ext>
            </a:extLst>
          </p:cNvPr>
          <p:cNvGrpSpPr>
            <a:grpSpLocks/>
          </p:cNvGrpSpPr>
          <p:nvPr/>
        </p:nvGrpSpPr>
        <p:grpSpPr bwMode="auto">
          <a:xfrm>
            <a:off x="7938" y="250825"/>
            <a:ext cx="5093093" cy="998855"/>
            <a:chOff x="13" y="395"/>
            <a:chExt cx="8020" cy="1573"/>
          </a:xfrm>
        </p:grpSpPr>
        <p:cxnSp>
          <p:nvCxnSpPr>
            <p:cNvPr id="29" name="直接连接符 28">
              <a:extLst>
                <a:ext uri="{FF2B5EF4-FFF2-40B4-BE49-F238E27FC236}">
                  <a16:creationId xmlns:a16="http://schemas.microsoft.com/office/drawing/2014/main" id="{85D242A9-C491-41ED-BCB6-1566BF7D6A1E}"/>
                </a:ext>
              </a:extLst>
            </p:cNvPr>
            <p:cNvCxnSpPr>
              <a:cxnSpLocks/>
            </p:cNvCxnSpPr>
            <p:nvPr/>
          </p:nvCxnSpPr>
          <p:spPr>
            <a:xfrm>
              <a:off x="13" y="1250"/>
              <a:ext cx="6681" cy="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菱形 29">
              <a:extLst>
                <a:ext uri="{FF2B5EF4-FFF2-40B4-BE49-F238E27FC236}">
                  <a16:creationId xmlns:a16="http://schemas.microsoft.com/office/drawing/2014/main" id="{E385877D-4095-471E-8C6A-853B917B4E97}"/>
                </a:ext>
              </a:extLst>
            </p:cNvPr>
            <p:cNvSpPr/>
            <p:nvPr/>
          </p:nvSpPr>
          <p:spPr>
            <a:xfrm>
              <a:off x="6593" y="528"/>
              <a:ext cx="1440" cy="144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noProof="1"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31" name="文本框 9">
              <a:extLst>
                <a:ext uri="{FF2B5EF4-FFF2-40B4-BE49-F238E27FC236}">
                  <a16:creationId xmlns:a16="http://schemas.microsoft.com/office/drawing/2014/main" id="{AE44F223-24A6-46B6-9C8E-9111811788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9" y="395"/>
              <a:ext cx="5498" cy="7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dist"/>
              <a:r>
                <a:rPr lang="ar-KW" altLang="zh-CN" sz="2400" dirty="0">
                  <a:solidFill>
                    <a:schemeClr val="accent1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عنوان</a:t>
              </a:r>
              <a:endParaRPr lang="zh-CN" altLang="en-US" sz="2400" dirty="0">
                <a:solidFill>
                  <a:schemeClr val="accent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08148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split orient="vert"/>
      </p:transition>
    </mc:Choice>
    <mc:Fallback xmlns="">
      <p:transition spd="slow" advClick="0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5"/>
          <p:cNvSpPr/>
          <p:nvPr/>
        </p:nvSpPr>
        <p:spPr>
          <a:xfrm>
            <a:off x="673258" y="1989215"/>
            <a:ext cx="5341436" cy="35338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15048" y="0"/>
                </a:lnTo>
                <a:lnTo>
                  <a:pt x="21600" y="21600"/>
                </a:lnTo>
                <a:lnTo>
                  <a:pt x="6552" y="2160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3175">
            <a:noFill/>
            <a:miter lim="400000"/>
          </a:ln>
        </p:spPr>
        <p:txBody>
          <a:bodyPr lIns="25393" tIns="25393" rIns="25393" bIns="25393" anchor="ctr"/>
          <a:lstStyle>
            <a:defPPr>
              <a:defRPr lang="id-ID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</a:defRPr>
            </a:lvl9pPr>
          </a:lstStyle>
          <a:p>
            <a:pPr defTabSz="914126">
              <a:defRPr sz="3200">
                <a:solidFill>
                  <a:srgbClr val="FFFFFF"/>
                </a:solidFill>
              </a:defRPr>
            </a:pPr>
            <a:endParaRPr sz="1600">
              <a:solidFill>
                <a:srgbClr val="FFFFFF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grpSp>
        <p:nvGrpSpPr>
          <p:cNvPr id="18" name="组合 17"/>
          <p:cNvGrpSpPr/>
          <p:nvPr/>
        </p:nvGrpSpPr>
        <p:grpSpPr>
          <a:xfrm>
            <a:off x="5645197" y="2463426"/>
            <a:ext cx="5875134" cy="2585383"/>
            <a:chOff x="5646667" y="2673662"/>
            <a:chExt cx="5876664" cy="2586056"/>
          </a:xfrm>
        </p:grpSpPr>
        <p:grpSp>
          <p:nvGrpSpPr>
            <p:cNvPr id="19" name="3">
              <a:extLst>
                <a:ext uri="{FF2B5EF4-FFF2-40B4-BE49-F238E27FC236}">
                  <a16:creationId xmlns:a16="http://schemas.microsoft.com/office/drawing/2014/main" id="{33E4560D-505F-4AA8-95D5-43EB61ACD968}"/>
                </a:ext>
              </a:extLst>
            </p:cNvPr>
            <p:cNvGrpSpPr/>
            <p:nvPr/>
          </p:nvGrpSpPr>
          <p:grpSpPr>
            <a:xfrm>
              <a:off x="6016260" y="3545076"/>
              <a:ext cx="4569022" cy="843225"/>
              <a:chOff x="6024724" y="2027643"/>
              <a:chExt cx="3857368" cy="843030"/>
            </a:xfrm>
          </p:grpSpPr>
          <p:sp>
            <p:nvSpPr>
              <p:cNvPr id="29" name="32">
                <a:extLst>
                  <a:ext uri="{FF2B5EF4-FFF2-40B4-BE49-F238E27FC236}">
                    <a16:creationId xmlns:a16="http://schemas.microsoft.com/office/drawing/2014/main" id="{FB81F799-5F3B-4739-AD2D-2EC50C8C6FF3}"/>
                  </a:ext>
                </a:extLst>
              </p:cNvPr>
              <p:cNvSpPr/>
              <p:nvPr/>
            </p:nvSpPr>
            <p:spPr bwMode="auto">
              <a:xfrm>
                <a:off x="6048944" y="2469449"/>
                <a:ext cx="3833148" cy="401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16" tIns="45708" rIns="91416" bIns="45708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defTabSz="914377">
                  <a:lnSpc>
                    <a:spcPct val="120000"/>
                  </a:lnSpc>
                  <a:defRPr/>
                </a:pPr>
                <a:r>
                  <a:rPr lang="ar-KW" altLang="zh-CN" sz="1100" dirty="0">
                    <a:solidFill>
                      <a:prstClr val="black">
                        <a:lumMod val="75000"/>
                      </a:prst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نص للكتابة و الشرح</a:t>
                </a:r>
                <a:endParaRPr lang="en-US" altLang="zh-CN" sz="110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0" name="31">
                <a:extLst>
                  <a:ext uri="{FF2B5EF4-FFF2-40B4-BE49-F238E27FC236}">
                    <a16:creationId xmlns:a16="http://schemas.microsoft.com/office/drawing/2014/main" id="{359174E0-28C0-4373-BA99-6B772239C871}"/>
                  </a:ext>
                </a:extLst>
              </p:cNvPr>
              <p:cNvSpPr txBox="1"/>
              <p:nvPr/>
            </p:nvSpPr>
            <p:spPr bwMode="auto">
              <a:xfrm>
                <a:off x="6024724" y="2027643"/>
                <a:ext cx="3833148" cy="441805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16" tIns="45708" rIns="91416" bIns="45708" anchor="ctr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defTabSz="914126">
                  <a:spcBef>
                    <a:spcPct val="0"/>
                  </a:spcBef>
                </a:pPr>
                <a:r>
                  <a:rPr lang="en-US" altLang="zh-CN" sz="1999" b="1" dirty="0">
                    <a:solidFill>
                      <a:prstClr val="black">
                        <a:lumMod val="65000"/>
                        <a:lumOff val="35000"/>
                      </a:prst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02.</a:t>
                </a:r>
                <a:r>
                  <a:rPr lang="ar-KW" altLang="zh-CN" sz="1999" b="1" dirty="0">
                    <a:solidFill>
                      <a:prstClr val="black">
                        <a:lumMod val="65000"/>
                        <a:lumOff val="35000"/>
                      </a:prst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اكتب هنا </a:t>
                </a:r>
                <a:endParaRPr lang="en-US" altLang="zh-CN" sz="1999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  <p:grpSp>
          <p:nvGrpSpPr>
            <p:cNvPr id="20" name="2">
              <a:extLst>
                <a:ext uri="{FF2B5EF4-FFF2-40B4-BE49-F238E27FC236}">
                  <a16:creationId xmlns:a16="http://schemas.microsoft.com/office/drawing/2014/main" id="{AA4C4128-EF81-4F9B-8AA2-87DA2063C684}"/>
                </a:ext>
              </a:extLst>
            </p:cNvPr>
            <p:cNvGrpSpPr/>
            <p:nvPr/>
          </p:nvGrpSpPr>
          <p:grpSpPr>
            <a:xfrm>
              <a:off x="5646667" y="2673662"/>
              <a:ext cx="4540334" cy="843224"/>
              <a:chOff x="6048944" y="2027644"/>
              <a:chExt cx="3833148" cy="843029"/>
            </a:xfrm>
          </p:grpSpPr>
          <p:sp>
            <p:nvSpPr>
              <p:cNvPr id="26" name="22">
                <a:extLst>
                  <a:ext uri="{FF2B5EF4-FFF2-40B4-BE49-F238E27FC236}">
                    <a16:creationId xmlns:a16="http://schemas.microsoft.com/office/drawing/2014/main" id="{C53A31F0-85C7-4438-A879-DD48EFDC99B3}"/>
                  </a:ext>
                </a:extLst>
              </p:cNvPr>
              <p:cNvSpPr/>
              <p:nvPr/>
            </p:nvSpPr>
            <p:spPr bwMode="auto">
              <a:xfrm>
                <a:off x="6048944" y="2469449"/>
                <a:ext cx="3833148" cy="401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16" tIns="45708" rIns="91416" bIns="45708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defTabSz="914377">
                  <a:lnSpc>
                    <a:spcPct val="120000"/>
                  </a:lnSpc>
                  <a:defRPr/>
                </a:pPr>
                <a:r>
                  <a:rPr lang="ar-KW" altLang="zh-CN" sz="1100" dirty="0">
                    <a:solidFill>
                      <a:prstClr val="black">
                        <a:lumMod val="75000"/>
                      </a:prst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نص للكتابة و الشرح</a:t>
                </a:r>
                <a:endParaRPr lang="en-US" altLang="zh-CN" sz="110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27" name="21">
                <a:extLst>
                  <a:ext uri="{FF2B5EF4-FFF2-40B4-BE49-F238E27FC236}">
                    <a16:creationId xmlns:a16="http://schemas.microsoft.com/office/drawing/2014/main" id="{1EE3D321-D89E-4002-BD46-9423CD54F0B5}"/>
                  </a:ext>
                </a:extLst>
              </p:cNvPr>
              <p:cNvSpPr txBox="1"/>
              <p:nvPr/>
            </p:nvSpPr>
            <p:spPr bwMode="auto">
              <a:xfrm>
                <a:off x="6048944" y="2027644"/>
                <a:ext cx="3833148" cy="441805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16" tIns="45708" rIns="91416" bIns="45708" anchor="ctr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defTabSz="914126">
                  <a:spcBef>
                    <a:spcPct val="0"/>
                  </a:spcBef>
                </a:pPr>
                <a:r>
                  <a:rPr lang="en-US" altLang="zh-CN" sz="1999" b="1" dirty="0">
                    <a:solidFill>
                      <a:prstClr val="black">
                        <a:lumMod val="65000"/>
                        <a:lumOff val="35000"/>
                      </a:prst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01.</a:t>
                </a:r>
                <a:r>
                  <a:rPr lang="ar-KW" altLang="zh-CN" sz="1999" b="1" dirty="0">
                    <a:solidFill>
                      <a:prstClr val="black">
                        <a:lumMod val="65000"/>
                        <a:lumOff val="35000"/>
                      </a:prst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اكتب هنا</a:t>
                </a:r>
                <a:endParaRPr lang="en-US" altLang="zh-CN" sz="1999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  <p:grpSp>
          <p:nvGrpSpPr>
            <p:cNvPr id="21" name="1">
              <a:extLst>
                <a:ext uri="{FF2B5EF4-FFF2-40B4-BE49-F238E27FC236}">
                  <a16:creationId xmlns:a16="http://schemas.microsoft.com/office/drawing/2014/main" id="{F6C9CDC5-1532-4327-96CA-D0F3DA5683FF}"/>
                </a:ext>
              </a:extLst>
            </p:cNvPr>
            <p:cNvGrpSpPr/>
            <p:nvPr/>
          </p:nvGrpSpPr>
          <p:grpSpPr>
            <a:xfrm>
              <a:off x="6443229" y="4416493"/>
              <a:ext cx="4540334" cy="843225"/>
              <a:chOff x="6048944" y="3079276"/>
              <a:chExt cx="3833148" cy="843030"/>
            </a:xfrm>
          </p:grpSpPr>
          <p:sp>
            <p:nvSpPr>
              <p:cNvPr id="24" name="12">
                <a:extLst>
                  <a:ext uri="{FF2B5EF4-FFF2-40B4-BE49-F238E27FC236}">
                    <a16:creationId xmlns:a16="http://schemas.microsoft.com/office/drawing/2014/main" id="{C6653BA6-665C-4AD4-8AB0-6C87C595E33B}"/>
                  </a:ext>
                </a:extLst>
              </p:cNvPr>
              <p:cNvSpPr/>
              <p:nvPr/>
            </p:nvSpPr>
            <p:spPr bwMode="auto">
              <a:xfrm>
                <a:off x="6048944" y="3521082"/>
                <a:ext cx="3833148" cy="4012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16" tIns="45708" rIns="91416" bIns="45708" anchor="t" anchorCtr="0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defTabSz="914377">
                  <a:lnSpc>
                    <a:spcPct val="120000"/>
                  </a:lnSpc>
                  <a:defRPr/>
                </a:pPr>
                <a:r>
                  <a:rPr lang="ar-KW" altLang="zh-CN" sz="1100" dirty="0">
                    <a:solidFill>
                      <a:prstClr val="black">
                        <a:lumMod val="75000"/>
                      </a:prst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نص للكتابة و الشرح</a:t>
                </a:r>
                <a:endParaRPr lang="en-US" altLang="zh-CN" sz="110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25" name="11">
                <a:extLst>
                  <a:ext uri="{FF2B5EF4-FFF2-40B4-BE49-F238E27FC236}">
                    <a16:creationId xmlns:a16="http://schemas.microsoft.com/office/drawing/2014/main" id="{3954ADB1-7EE8-4D08-B6B7-F3A9B15DFFC7}"/>
                  </a:ext>
                </a:extLst>
              </p:cNvPr>
              <p:cNvSpPr txBox="1"/>
              <p:nvPr/>
            </p:nvSpPr>
            <p:spPr bwMode="auto">
              <a:xfrm>
                <a:off x="6048944" y="3079276"/>
                <a:ext cx="3833148" cy="441805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91416" tIns="45708" rIns="91416" bIns="45708" anchor="ctr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defTabSz="914126">
                  <a:spcBef>
                    <a:spcPct val="0"/>
                  </a:spcBef>
                </a:pPr>
                <a:r>
                  <a:rPr lang="en-US" altLang="zh-CN" sz="1999" b="1" dirty="0">
                    <a:solidFill>
                      <a:prstClr val="black">
                        <a:lumMod val="65000"/>
                        <a:lumOff val="35000"/>
                      </a:prst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03.</a:t>
                </a:r>
                <a:r>
                  <a:rPr lang="ar-KW" altLang="zh-CN" sz="1999" b="1" dirty="0">
                    <a:solidFill>
                      <a:prstClr val="black">
                        <a:lumMod val="65000"/>
                        <a:lumOff val="35000"/>
                      </a:prst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اكتب هنا</a:t>
                </a:r>
                <a:endParaRPr lang="en-US" altLang="zh-CN" sz="1999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  <p:cxnSp>
          <p:nvCxnSpPr>
            <p:cNvPr id="22" name="直接连接符 21">
              <a:extLst>
                <a:ext uri="{FF2B5EF4-FFF2-40B4-BE49-F238E27FC236}">
                  <a16:creationId xmlns:a16="http://schemas.microsoft.com/office/drawing/2014/main" id="{5CB88127-CA97-4700-A0EB-F58025C5C909}"/>
                </a:ext>
              </a:extLst>
            </p:cNvPr>
            <p:cNvCxnSpPr/>
            <p:nvPr/>
          </p:nvCxnSpPr>
          <p:spPr>
            <a:xfrm>
              <a:off x="6270511" y="4402397"/>
              <a:ext cx="5252820" cy="0"/>
            </a:xfrm>
            <a:prstGeom prst="line">
              <a:avLst/>
            </a:prstGeom>
            <a:ln w="31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连接符 22">
              <a:extLst>
                <a:ext uri="{FF2B5EF4-FFF2-40B4-BE49-F238E27FC236}">
                  <a16:creationId xmlns:a16="http://schemas.microsoft.com/office/drawing/2014/main" id="{050FF592-EC86-46E1-857B-31208740E17B}"/>
                </a:ext>
              </a:extLst>
            </p:cNvPr>
            <p:cNvCxnSpPr/>
            <p:nvPr/>
          </p:nvCxnSpPr>
          <p:spPr>
            <a:xfrm>
              <a:off x="5797888" y="3530981"/>
              <a:ext cx="5725443" cy="0"/>
            </a:xfrm>
            <a:prstGeom prst="line">
              <a:avLst/>
            </a:prstGeom>
            <a:ln w="31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组合 5">
            <a:extLst>
              <a:ext uri="{FF2B5EF4-FFF2-40B4-BE49-F238E27FC236}">
                <a16:creationId xmlns:a16="http://schemas.microsoft.com/office/drawing/2014/main" id="{8BB7988E-AFC7-4838-9682-792D0CCDEABF}"/>
              </a:ext>
            </a:extLst>
          </p:cNvPr>
          <p:cNvGrpSpPr>
            <a:grpSpLocks/>
          </p:cNvGrpSpPr>
          <p:nvPr/>
        </p:nvGrpSpPr>
        <p:grpSpPr bwMode="auto">
          <a:xfrm>
            <a:off x="7938" y="250825"/>
            <a:ext cx="5093093" cy="998855"/>
            <a:chOff x="13" y="395"/>
            <a:chExt cx="8020" cy="1573"/>
          </a:xfrm>
        </p:grpSpPr>
        <p:cxnSp>
          <p:nvCxnSpPr>
            <p:cNvPr id="16" name="直接连接符 15">
              <a:extLst>
                <a:ext uri="{FF2B5EF4-FFF2-40B4-BE49-F238E27FC236}">
                  <a16:creationId xmlns:a16="http://schemas.microsoft.com/office/drawing/2014/main" id="{BAA682A5-D70A-4E12-B8E3-79CE2C9DA472}"/>
                </a:ext>
              </a:extLst>
            </p:cNvPr>
            <p:cNvCxnSpPr>
              <a:cxnSpLocks/>
            </p:cNvCxnSpPr>
            <p:nvPr/>
          </p:nvCxnSpPr>
          <p:spPr>
            <a:xfrm>
              <a:off x="13" y="1250"/>
              <a:ext cx="6681" cy="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菱形 27">
              <a:extLst>
                <a:ext uri="{FF2B5EF4-FFF2-40B4-BE49-F238E27FC236}">
                  <a16:creationId xmlns:a16="http://schemas.microsoft.com/office/drawing/2014/main" id="{AB205D58-C697-4DA8-BD9D-557781083FA8}"/>
                </a:ext>
              </a:extLst>
            </p:cNvPr>
            <p:cNvSpPr/>
            <p:nvPr/>
          </p:nvSpPr>
          <p:spPr>
            <a:xfrm>
              <a:off x="6593" y="528"/>
              <a:ext cx="1440" cy="144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noProof="1"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31" name="文本框 9">
              <a:extLst>
                <a:ext uri="{FF2B5EF4-FFF2-40B4-BE49-F238E27FC236}">
                  <a16:creationId xmlns:a16="http://schemas.microsoft.com/office/drawing/2014/main" id="{8931D210-B6FE-490E-9CBA-0CB5697753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9" y="395"/>
              <a:ext cx="5498" cy="7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dist"/>
              <a:r>
                <a:rPr lang="ar-KW" altLang="zh-CN" sz="2400" dirty="0">
                  <a:solidFill>
                    <a:schemeClr val="accent1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عنوان</a:t>
              </a:r>
              <a:endParaRPr lang="zh-CN" altLang="en-US" sz="2400" dirty="0">
                <a:solidFill>
                  <a:schemeClr val="accent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23369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split orient="vert"/>
      </p:transition>
    </mc:Choice>
    <mc:Fallback xmlns="">
      <p:transition spd="slow" advClick="0" advTm="0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F553C4C8-B830-4785-91B2-5B22C9F527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73" b="44953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2" name="菱形 21">
            <a:extLst>
              <a:ext uri="{FF2B5EF4-FFF2-40B4-BE49-F238E27FC236}">
                <a16:creationId xmlns:a16="http://schemas.microsoft.com/office/drawing/2014/main" id="{376625EE-F1BC-40C0-82B2-2930B5C1B23F}"/>
              </a:ext>
            </a:extLst>
          </p:cNvPr>
          <p:cNvSpPr/>
          <p:nvPr/>
        </p:nvSpPr>
        <p:spPr>
          <a:xfrm>
            <a:off x="638382" y="2897162"/>
            <a:ext cx="1775564" cy="1775564"/>
          </a:xfrm>
          <a:prstGeom prst="diamond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zh-CN" altLang="en-US">
              <a:solidFill>
                <a:prstClr val="white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3" name="菱形 2">
            <a:extLst>
              <a:ext uri="{FF2B5EF4-FFF2-40B4-BE49-F238E27FC236}">
                <a16:creationId xmlns:a16="http://schemas.microsoft.com/office/drawing/2014/main" id="{ABAD90A2-B898-4DF6-8BB1-DB9D71A3D9DF}"/>
              </a:ext>
            </a:extLst>
          </p:cNvPr>
          <p:cNvSpPr/>
          <p:nvPr/>
        </p:nvSpPr>
        <p:spPr>
          <a:xfrm>
            <a:off x="353750" y="2908647"/>
            <a:ext cx="1775564" cy="1775564"/>
          </a:xfrm>
          <a:prstGeom prst="diamon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zh-CN" altLang="en-US">
              <a:solidFill>
                <a:prstClr val="white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8A4F3B3B-C6A6-4A84-9AE2-B28E3D62CAA3}"/>
              </a:ext>
            </a:extLst>
          </p:cNvPr>
          <p:cNvSpPr txBox="1"/>
          <p:nvPr/>
        </p:nvSpPr>
        <p:spPr>
          <a:xfrm>
            <a:off x="1744546" y="2957188"/>
            <a:ext cx="8702907" cy="666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ar-KW" altLang="zh-CN" sz="3733" dirty="0">
                <a:solidFill>
                  <a:schemeClr val="bg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عنوان</a:t>
            </a:r>
            <a:endParaRPr lang="zh-CN" altLang="en-US" sz="3733" dirty="0">
              <a:solidFill>
                <a:schemeClr val="bg1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62876EFC-4BE8-49F3-80C2-72C74A5A1E84}"/>
              </a:ext>
            </a:extLst>
          </p:cNvPr>
          <p:cNvSpPr/>
          <p:nvPr/>
        </p:nvSpPr>
        <p:spPr>
          <a:xfrm>
            <a:off x="3351832" y="4060703"/>
            <a:ext cx="50944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377" rt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KW" altLang="zh-CN" dirty="0">
                <a:solidFill>
                  <a:schemeClr val="bg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Arial Unicode MS" panose="020B0604020202020204" pitchFamily="34" charset="-122"/>
                <a:sym typeface="Source Han Serif SC" panose="02020400000000000000" pitchFamily="18" charset="-122"/>
              </a:rPr>
              <a:t>عنوان فرعي</a:t>
            </a:r>
            <a:endParaRPr lang="zh-CN" altLang="en-US" dirty="0">
              <a:solidFill>
                <a:schemeClr val="bg1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cs typeface="Arial Unicode MS" panose="020B0604020202020204" pitchFamily="34" charset="-122"/>
              <a:sym typeface="Source Han Serif SC" panose="02020400000000000000" pitchFamily="18" charset="-122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D544CFCE-8425-4408-A70D-C6F18AF45AE3}"/>
              </a:ext>
            </a:extLst>
          </p:cNvPr>
          <p:cNvSpPr txBox="1"/>
          <p:nvPr/>
        </p:nvSpPr>
        <p:spPr>
          <a:xfrm>
            <a:off x="2865864" y="4892072"/>
            <a:ext cx="673533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defTabSz="914377" rtl="1"/>
            <a:r>
              <a:rPr lang="ar-KW" altLang="zh-CN" sz="1600" dirty="0">
                <a:solidFill>
                  <a:srgbClr val="040404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كتابة أي نص تريد وضعه</a:t>
            </a:r>
            <a:endParaRPr lang="zh-CN" altLang="en-US" sz="1600" dirty="0">
              <a:solidFill>
                <a:srgbClr val="040404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21" name="菱形 20">
            <a:extLst>
              <a:ext uri="{FF2B5EF4-FFF2-40B4-BE49-F238E27FC236}">
                <a16:creationId xmlns:a16="http://schemas.microsoft.com/office/drawing/2014/main" id="{52BA4B1B-CA19-4EF1-9E0C-5D5A05C67347}"/>
              </a:ext>
            </a:extLst>
          </p:cNvPr>
          <p:cNvSpPr/>
          <p:nvPr/>
        </p:nvSpPr>
        <p:spPr>
          <a:xfrm>
            <a:off x="9895674" y="2908646"/>
            <a:ext cx="1775564" cy="1775564"/>
          </a:xfrm>
          <a:prstGeom prst="diamond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zh-CN" altLang="en-US">
              <a:solidFill>
                <a:prstClr val="white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0DB31FD9-C6C3-4584-AAB8-2161FF74FFCE}"/>
              </a:ext>
            </a:extLst>
          </p:cNvPr>
          <p:cNvCxnSpPr>
            <a:cxnSpLocks/>
            <a:stCxn id="22" idx="3"/>
            <a:endCxn id="21" idx="1"/>
          </p:cNvCxnSpPr>
          <p:nvPr/>
        </p:nvCxnSpPr>
        <p:spPr>
          <a:xfrm>
            <a:off x="2413945" y="3784945"/>
            <a:ext cx="7481728" cy="1148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菱形 22">
            <a:extLst>
              <a:ext uri="{FF2B5EF4-FFF2-40B4-BE49-F238E27FC236}">
                <a16:creationId xmlns:a16="http://schemas.microsoft.com/office/drawing/2014/main" id="{BAE21B84-EAB7-4DCB-9738-B7A799A500F3}"/>
              </a:ext>
            </a:extLst>
          </p:cNvPr>
          <p:cNvSpPr/>
          <p:nvPr/>
        </p:nvSpPr>
        <p:spPr>
          <a:xfrm>
            <a:off x="10267223" y="2908646"/>
            <a:ext cx="1775564" cy="1775564"/>
          </a:xfrm>
          <a:prstGeom prst="diamon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zh-CN" altLang="en-US">
              <a:solidFill>
                <a:prstClr val="white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53816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" grpId="0" animBg="1"/>
      <p:bldP spid="14" grpId="0"/>
      <p:bldP spid="19" grpId="0"/>
      <p:bldP spid="20" grpId="0" animBg="1"/>
      <p:bldP spid="21" grpId="0" animBg="1"/>
      <p:bldP spid="2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F43C95DF-2024-49C6-AE64-E20777273894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490" b="14435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" name="组合 1">
            <a:extLst>
              <a:ext uri="{FF2B5EF4-FFF2-40B4-BE49-F238E27FC236}">
                <a16:creationId xmlns:a16="http://schemas.microsoft.com/office/drawing/2014/main" id="{93E8418A-8B27-4573-A41C-333A5A48709B}"/>
              </a:ext>
            </a:extLst>
          </p:cNvPr>
          <p:cNvGrpSpPr/>
          <p:nvPr/>
        </p:nvGrpSpPr>
        <p:grpSpPr>
          <a:xfrm>
            <a:off x="3149089" y="2181323"/>
            <a:ext cx="5893822" cy="2064635"/>
            <a:chOff x="3106717" y="2292159"/>
            <a:chExt cx="5893822" cy="2064635"/>
          </a:xfrm>
        </p:grpSpPr>
        <p:sp>
          <p:nvSpPr>
            <p:cNvPr id="5" name="PA_MH_Entry_1"/>
            <p:cNvSpPr/>
            <p:nvPr>
              <p:custDataLst>
                <p:tags r:id="rId1"/>
              </p:custDataLst>
            </p:nvPr>
          </p:nvSpPr>
          <p:spPr>
            <a:xfrm>
              <a:off x="4601043" y="2776277"/>
              <a:ext cx="4399496" cy="923330"/>
            </a:xfrm>
            <a:custGeom>
              <a:avLst/>
              <a:gdLst>
                <a:gd name="connsiteX0" fmla="*/ 0 w 2520280"/>
                <a:gd name="connsiteY0" fmla="*/ 1584176 h 1872208"/>
                <a:gd name="connsiteX1" fmla="*/ 2520280 w 2520280"/>
                <a:gd name="connsiteY1" fmla="*/ 1584176 h 1872208"/>
                <a:gd name="connsiteX2" fmla="*/ 2520280 w 2520280"/>
                <a:gd name="connsiteY2" fmla="*/ 1872208 h 1872208"/>
                <a:gd name="connsiteX3" fmla="*/ 0 w 2520280"/>
                <a:gd name="connsiteY3" fmla="*/ 1872208 h 1872208"/>
                <a:gd name="connsiteX4" fmla="*/ 0 w 2520280"/>
                <a:gd name="connsiteY4" fmla="*/ 1584176 h 1872208"/>
                <a:gd name="connsiteX5" fmla="*/ 0 w 2520280"/>
                <a:gd name="connsiteY5" fmla="*/ 0 h 1872208"/>
                <a:gd name="connsiteX6" fmla="*/ 2520280 w 2520280"/>
                <a:gd name="connsiteY6" fmla="*/ 0 h 1872208"/>
                <a:gd name="connsiteX7" fmla="*/ 2520280 w 2520280"/>
                <a:gd name="connsiteY7" fmla="*/ 288032 h 1872208"/>
                <a:gd name="connsiteX8" fmla="*/ 0 w 2520280"/>
                <a:gd name="connsiteY8" fmla="*/ 0 h 1872208"/>
                <a:gd name="connsiteX0-1" fmla="*/ 0 w 2520280"/>
                <a:gd name="connsiteY0-2" fmla="*/ 1584176 h 1872208"/>
                <a:gd name="connsiteX1-3" fmla="*/ 2520280 w 2520280"/>
                <a:gd name="connsiteY1-4" fmla="*/ 1584176 h 1872208"/>
                <a:gd name="connsiteX2-5" fmla="*/ 2520280 w 2520280"/>
                <a:gd name="connsiteY2-6" fmla="*/ 1872208 h 1872208"/>
                <a:gd name="connsiteX3-7" fmla="*/ 0 w 2520280"/>
                <a:gd name="connsiteY3-8" fmla="*/ 1872208 h 1872208"/>
                <a:gd name="connsiteX4-9" fmla="*/ 0 w 2520280"/>
                <a:gd name="connsiteY4-10" fmla="*/ 1584176 h 1872208"/>
                <a:gd name="connsiteX5-11" fmla="*/ 0 w 2520280"/>
                <a:gd name="connsiteY5-12" fmla="*/ 0 h 1872208"/>
                <a:gd name="connsiteX6-13" fmla="*/ 2520280 w 2520280"/>
                <a:gd name="connsiteY6-14" fmla="*/ 0 h 1872208"/>
                <a:gd name="connsiteX7-15" fmla="*/ 0 w 2520280"/>
                <a:gd name="connsiteY7-16" fmla="*/ 0 h 1872208"/>
                <a:gd name="connsiteX0-17" fmla="*/ 0 w 2520280"/>
                <a:gd name="connsiteY0-18" fmla="*/ 1872208 h 1872208"/>
                <a:gd name="connsiteX1-19" fmla="*/ 2520280 w 2520280"/>
                <a:gd name="connsiteY1-20" fmla="*/ 1584176 h 1872208"/>
                <a:gd name="connsiteX2-21" fmla="*/ 2520280 w 2520280"/>
                <a:gd name="connsiteY2-22" fmla="*/ 1872208 h 1872208"/>
                <a:gd name="connsiteX3-23" fmla="*/ 0 w 2520280"/>
                <a:gd name="connsiteY3-24" fmla="*/ 1872208 h 1872208"/>
                <a:gd name="connsiteX4-25" fmla="*/ 0 w 2520280"/>
                <a:gd name="connsiteY4-26" fmla="*/ 0 h 1872208"/>
                <a:gd name="connsiteX5-27" fmla="*/ 2520280 w 2520280"/>
                <a:gd name="connsiteY5-28" fmla="*/ 0 h 1872208"/>
                <a:gd name="connsiteX6-29" fmla="*/ 0 w 2520280"/>
                <a:gd name="connsiteY6-30" fmla="*/ 0 h 1872208"/>
                <a:gd name="connsiteX0-31" fmla="*/ 0 w 2520280"/>
                <a:gd name="connsiteY0-32" fmla="*/ 1872208 h 1872208"/>
                <a:gd name="connsiteX1-33" fmla="*/ 2520280 w 2520280"/>
                <a:gd name="connsiteY1-34" fmla="*/ 1872208 h 1872208"/>
                <a:gd name="connsiteX2-35" fmla="*/ 0 w 2520280"/>
                <a:gd name="connsiteY2-36" fmla="*/ 1872208 h 1872208"/>
                <a:gd name="connsiteX3-37" fmla="*/ 0 w 2520280"/>
                <a:gd name="connsiteY3-38" fmla="*/ 0 h 1872208"/>
                <a:gd name="connsiteX4-39" fmla="*/ 2520280 w 2520280"/>
                <a:gd name="connsiteY4-40" fmla="*/ 0 h 1872208"/>
                <a:gd name="connsiteX5-41" fmla="*/ 0 w 2520280"/>
                <a:gd name="connsiteY5-42" fmla="*/ 0 h 1872208"/>
                <a:gd name="connsiteX0-43" fmla="*/ 0 w 2520280"/>
                <a:gd name="connsiteY0-44" fmla="*/ 1872208 h 1872208"/>
                <a:gd name="connsiteX1-45" fmla="*/ 2520280 w 2520280"/>
                <a:gd name="connsiteY1-46" fmla="*/ 1872208 h 1872208"/>
                <a:gd name="connsiteX2-47" fmla="*/ 0 w 2520280"/>
                <a:gd name="connsiteY2-48" fmla="*/ 1872208 h 1872208"/>
                <a:gd name="connsiteX3-49" fmla="*/ 0 w 2520280"/>
                <a:gd name="connsiteY3-50" fmla="*/ 0 h 1872208"/>
                <a:gd name="connsiteX4-51" fmla="*/ 34255 w 2520280"/>
                <a:gd name="connsiteY4-52" fmla="*/ 0 h 1872208"/>
                <a:gd name="connsiteX5-53" fmla="*/ 0 w 2520280"/>
                <a:gd name="connsiteY5-54" fmla="*/ 0 h 1872208"/>
                <a:gd name="connsiteX0-55" fmla="*/ 0 w 2520280"/>
                <a:gd name="connsiteY0-56" fmla="*/ 1872208 h 1872208"/>
                <a:gd name="connsiteX1-57" fmla="*/ 2520280 w 2520280"/>
                <a:gd name="connsiteY1-58" fmla="*/ 1872208 h 1872208"/>
                <a:gd name="connsiteX2-59" fmla="*/ 0 w 2520280"/>
                <a:gd name="connsiteY2-60" fmla="*/ 1872208 h 1872208"/>
                <a:gd name="connsiteX3-61" fmla="*/ 0 w 2520280"/>
                <a:gd name="connsiteY3-62" fmla="*/ 0 h 1872208"/>
                <a:gd name="connsiteX4-63" fmla="*/ 917 w 2520280"/>
                <a:gd name="connsiteY4-64" fmla="*/ 6036 h 1872208"/>
                <a:gd name="connsiteX5-65" fmla="*/ 0 w 2520280"/>
                <a:gd name="connsiteY5-66" fmla="*/ 0 h 1872208"/>
                <a:gd name="connsiteX0-67" fmla="*/ 0 w 2520280"/>
                <a:gd name="connsiteY0-68" fmla="*/ 1890314 h 1890314"/>
                <a:gd name="connsiteX1-69" fmla="*/ 2520280 w 2520280"/>
                <a:gd name="connsiteY1-70" fmla="*/ 1890314 h 1890314"/>
                <a:gd name="connsiteX2-71" fmla="*/ 0 w 2520280"/>
                <a:gd name="connsiteY2-72" fmla="*/ 1890314 h 1890314"/>
                <a:gd name="connsiteX3-73" fmla="*/ 0 w 2520280"/>
                <a:gd name="connsiteY3-74" fmla="*/ 18106 h 1890314"/>
                <a:gd name="connsiteX4-75" fmla="*/ 53304 w 2520280"/>
                <a:gd name="connsiteY4-76" fmla="*/ 0 h 1890314"/>
                <a:gd name="connsiteX5-77" fmla="*/ 0 w 2520280"/>
                <a:gd name="connsiteY5-78" fmla="*/ 18106 h 1890314"/>
                <a:gd name="connsiteX0-79" fmla="*/ 0 w 2520280"/>
                <a:gd name="connsiteY0-80" fmla="*/ 1872208 h 1872208"/>
                <a:gd name="connsiteX1-81" fmla="*/ 2520280 w 2520280"/>
                <a:gd name="connsiteY1-82" fmla="*/ 1872208 h 1872208"/>
                <a:gd name="connsiteX2-83" fmla="*/ 0 w 2520280"/>
                <a:gd name="connsiteY2-84" fmla="*/ 1872208 h 1872208"/>
                <a:gd name="connsiteX3-85" fmla="*/ 0 w 2520280"/>
                <a:gd name="connsiteY3-86" fmla="*/ 0 h 1872208"/>
                <a:gd name="connsiteX4-87" fmla="*/ 916 w 2520280"/>
                <a:gd name="connsiteY4-88" fmla="*/ 0 h 1872208"/>
                <a:gd name="connsiteX5-89" fmla="*/ 0 w 2520280"/>
                <a:gd name="connsiteY5-90" fmla="*/ 0 h 187220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</a:cxnLst>
              <a:rect l="l" t="t" r="r" b="b"/>
              <a:pathLst>
                <a:path w="2520280" h="1872208">
                  <a:moveTo>
                    <a:pt x="0" y="1872208"/>
                  </a:moveTo>
                  <a:lnTo>
                    <a:pt x="2520280" y="1872208"/>
                  </a:lnTo>
                  <a:lnTo>
                    <a:pt x="0" y="1872208"/>
                  </a:lnTo>
                  <a:close/>
                  <a:moveTo>
                    <a:pt x="0" y="0"/>
                  </a:moveTo>
                  <a:lnTo>
                    <a:pt x="91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sq">
              <a:noFill/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spAutoFit/>
            </a:bodyPr>
            <a:lstStyle/>
            <a:p>
              <a:pPr lvl="0" algn="dist" defTabSz="913765">
                <a:spcBef>
                  <a:spcPct val="0"/>
                </a:spcBef>
                <a:defRPr/>
              </a:pPr>
              <a:r>
                <a:rPr lang="ar-KW" altLang="zh-CN" sz="6000" b="1" dirty="0">
                  <a:solidFill>
                    <a:schemeClr val="bg1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عنوان</a:t>
              </a:r>
              <a:endParaRPr lang="zh-CN" altLang="en-US" sz="6000" b="1" dirty="0">
                <a:solidFill>
                  <a:schemeClr val="bg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3" name="PA_任意多边形 2"/>
            <p:cNvSpPr/>
            <p:nvPr>
              <p:custDataLst>
                <p:tags r:id="rId2"/>
              </p:custDataLst>
            </p:nvPr>
          </p:nvSpPr>
          <p:spPr>
            <a:xfrm flipH="1">
              <a:off x="3106717" y="2292159"/>
              <a:ext cx="2064637" cy="2064635"/>
            </a:xfrm>
            <a:custGeom>
              <a:avLst/>
              <a:gdLst>
                <a:gd name="connsiteX0" fmla="*/ 0 w 2219325"/>
                <a:gd name="connsiteY0" fmla="*/ 0 h 1514475"/>
                <a:gd name="connsiteX1" fmla="*/ 2219325 w 2219325"/>
                <a:gd name="connsiteY1" fmla="*/ 0 h 1514475"/>
                <a:gd name="connsiteX2" fmla="*/ 2219325 w 2219325"/>
                <a:gd name="connsiteY2" fmla="*/ 1514475 h 1514475"/>
                <a:gd name="connsiteX3" fmla="*/ 0 w 2219325"/>
                <a:gd name="connsiteY3" fmla="*/ 1514475 h 1514475"/>
                <a:gd name="connsiteX4" fmla="*/ 0 w 2219325"/>
                <a:gd name="connsiteY4" fmla="*/ 1214437 h 1514475"/>
                <a:gd name="connsiteX5" fmla="*/ 238125 w 2219325"/>
                <a:gd name="connsiteY5" fmla="*/ 1214437 h 1514475"/>
                <a:gd name="connsiteX6" fmla="*/ 238125 w 2219325"/>
                <a:gd name="connsiteY6" fmla="*/ 300037 h 1514475"/>
                <a:gd name="connsiteX7" fmla="*/ 0 w 2219325"/>
                <a:gd name="connsiteY7" fmla="*/ 300037 h 1514475"/>
                <a:gd name="connsiteX0-1" fmla="*/ 238125 w 2219325"/>
                <a:gd name="connsiteY0-2" fmla="*/ 300037 h 1514475"/>
                <a:gd name="connsiteX1-3" fmla="*/ 0 w 2219325"/>
                <a:gd name="connsiteY1-4" fmla="*/ 300037 h 1514475"/>
                <a:gd name="connsiteX2-5" fmla="*/ 0 w 2219325"/>
                <a:gd name="connsiteY2-6" fmla="*/ 0 h 1514475"/>
                <a:gd name="connsiteX3-7" fmla="*/ 2219325 w 2219325"/>
                <a:gd name="connsiteY3-8" fmla="*/ 0 h 1514475"/>
                <a:gd name="connsiteX4-9" fmla="*/ 2219325 w 2219325"/>
                <a:gd name="connsiteY4-10" fmla="*/ 1514475 h 1514475"/>
                <a:gd name="connsiteX5-11" fmla="*/ 0 w 2219325"/>
                <a:gd name="connsiteY5-12" fmla="*/ 1514475 h 1514475"/>
                <a:gd name="connsiteX6-13" fmla="*/ 0 w 2219325"/>
                <a:gd name="connsiteY6-14" fmla="*/ 1214437 h 1514475"/>
                <a:gd name="connsiteX7-15" fmla="*/ 238125 w 2219325"/>
                <a:gd name="connsiteY7-16" fmla="*/ 1214437 h 1514475"/>
                <a:gd name="connsiteX8" fmla="*/ 329565 w 2219325"/>
                <a:gd name="connsiteY8" fmla="*/ 391477 h 1514475"/>
                <a:gd name="connsiteX0-17" fmla="*/ 0 w 2219325"/>
                <a:gd name="connsiteY0-18" fmla="*/ 300037 h 1514475"/>
                <a:gd name="connsiteX1-19" fmla="*/ 0 w 2219325"/>
                <a:gd name="connsiteY1-20" fmla="*/ 0 h 1514475"/>
                <a:gd name="connsiteX2-21" fmla="*/ 2219325 w 2219325"/>
                <a:gd name="connsiteY2-22" fmla="*/ 0 h 1514475"/>
                <a:gd name="connsiteX3-23" fmla="*/ 2219325 w 2219325"/>
                <a:gd name="connsiteY3-24" fmla="*/ 1514475 h 1514475"/>
                <a:gd name="connsiteX4-25" fmla="*/ 0 w 2219325"/>
                <a:gd name="connsiteY4-26" fmla="*/ 1514475 h 1514475"/>
                <a:gd name="connsiteX5-27" fmla="*/ 0 w 2219325"/>
                <a:gd name="connsiteY5-28" fmla="*/ 1214437 h 1514475"/>
                <a:gd name="connsiteX6-29" fmla="*/ 238125 w 2219325"/>
                <a:gd name="connsiteY6-30" fmla="*/ 1214437 h 1514475"/>
                <a:gd name="connsiteX7-31" fmla="*/ 329565 w 2219325"/>
                <a:gd name="connsiteY7-32" fmla="*/ 391477 h 1514475"/>
                <a:gd name="connsiteX0-33" fmla="*/ 0 w 2219325"/>
                <a:gd name="connsiteY0-34" fmla="*/ 300037 h 1514475"/>
                <a:gd name="connsiteX1-35" fmla="*/ 0 w 2219325"/>
                <a:gd name="connsiteY1-36" fmla="*/ 0 h 1514475"/>
                <a:gd name="connsiteX2-37" fmla="*/ 2219325 w 2219325"/>
                <a:gd name="connsiteY2-38" fmla="*/ 0 h 1514475"/>
                <a:gd name="connsiteX3-39" fmla="*/ 2219325 w 2219325"/>
                <a:gd name="connsiteY3-40" fmla="*/ 1514475 h 1514475"/>
                <a:gd name="connsiteX4-41" fmla="*/ 0 w 2219325"/>
                <a:gd name="connsiteY4-42" fmla="*/ 1514475 h 1514475"/>
                <a:gd name="connsiteX5-43" fmla="*/ 0 w 2219325"/>
                <a:gd name="connsiteY5-44" fmla="*/ 1214437 h 1514475"/>
                <a:gd name="connsiteX6-45" fmla="*/ 238125 w 2219325"/>
                <a:gd name="connsiteY6-46" fmla="*/ 1214437 h 1514475"/>
                <a:gd name="connsiteX0-47" fmla="*/ 0 w 2219325"/>
                <a:gd name="connsiteY0-48" fmla="*/ 300037 h 1514475"/>
                <a:gd name="connsiteX1-49" fmla="*/ 0 w 2219325"/>
                <a:gd name="connsiteY1-50" fmla="*/ 0 h 1514475"/>
                <a:gd name="connsiteX2-51" fmla="*/ 2219325 w 2219325"/>
                <a:gd name="connsiteY2-52" fmla="*/ 0 h 1514475"/>
                <a:gd name="connsiteX3-53" fmla="*/ 2219325 w 2219325"/>
                <a:gd name="connsiteY3-54" fmla="*/ 1514475 h 1514475"/>
                <a:gd name="connsiteX4-55" fmla="*/ 0 w 2219325"/>
                <a:gd name="connsiteY4-56" fmla="*/ 1514475 h 1514475"/>
                <a:gd name="connsiteX5-57" fmla="*/ 0 w 2219325"/>
                <a:gd name="connsiteY5-58" fmla="*/ 1214437 h 15144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</a:cxnLst>
              <a:rect l="l" t="t" r="r" b="b"/>
              <a:pathLst>
                <a:path w="2219325" h="1514475">
                  <a:moveTo>
                    <a:pt x="0" y="300037"/>
                  </a:moveTo>
                  <a:lnTo>
                    <a:pt x="0" y="0"/>
                  </a:lnTo>
                  <a:lnTo>
                    <a:pt x="2219325" y="0"/>
                  </a:lnTo>
                  <a:lnTo>
                    <a:pt x="2219325" y="1514475"/>
                  </a:lnTo>
                  <a:lnTo>
                    <a:pt x="0" y="1514475"/>
                  </a:lnTo>
                  <a:lnTo>
                    <a:pt x="0" y="1214437"/>
                  </a:lnTo>
                </a:path>
              </a:pathLst>
            </a:cu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cxnSp>
          <p:nvCxnSpPr>
            <p:cNvPr id="4" name="PA_直接连接符 2"/>
            <p:cNvCxnSpPr/>
            <p:nvPr>
              <p:custDataLst>
                <p:tags r:id="rId3"/>
              </p:custDataLst>
            </p:nvPr>
          </p:nvCxnSpPr>
          <p:spPr>
            <a:xfrm>
              <a:off x="4601043" y="3681778"/>
              <a:ext cx="4399495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01508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split orient="vert"/>
      </p:transition>
    </mc:Choice>
    <mc:Fallback xmlns="">
      <p:transition spd="slow" advClick="0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矩形 82">
            <a:extLst>
              <a:ext uri="{FF2B5EF4-FFF2-40B4-BE49-F238E27FC236}">
                <a16:creationId xmlns:a16="http://schemas.microsoft.com/office/drawing/2014/main" id="{6EA61E07-60A3-40F4-B834-E04E5145618C}"/>
              </a:ext>
            </a:extLst>
          </p:cNvPr>
          <p:cNvSpPr/>
          <p:nvPr/>
        </p:nvSpPr>
        <p:spPr>
          <a:xfrm>
            <a:off x="8702354" y="2566392"/>
            <a:ext cx="2217007" cy="32855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914377">
              <a:lnSpc>
                <a:spcPct val="120000"/>
              </a:lnSpc>
              <a:defRPr/>
            </a:pPr>
            <a:r>
              <a:rPr lang="ar-KW" altLang="zh-CN" sz="1400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نص للكتابة و الشرح</a:t>
            </a:r>
            <a:endParaRPr lang="en-US" altLang="zh-CN" sz="1400" dirty="0">
              <a:solidFill>
                <a:prstClr val="black">
                  <a:lumMod val="75000"/>
                </a:prstClr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grpSp>
        <p:nvGrpSpPr>
          <p:cNvPr id="91" name="组合 90">
            <a:extLst>
              <a:ext uri="{FF2B5EF4-FFF2-40B4-BE49-F238E27FC236}">
                <a16:creationId xmlns:a16="http://schemas.microsoft.com/office/drawing/2014/main" id="{D8519644-A1FF-47A0-AAA5-3795593E60B0}"/>
              </a:ext>
            </a:extLst>
          </p:cNvPr>
          <p:cNvGrpSpPr/>
          <p:nvPr/>
        </p:nvGrpSpPr>
        <p:grpSpPr>
          <a:xfrm>
            <a:off x="3442158" y="2277691"/>
            <a:ext cx="5395911" cy="3023344"/>
            <a:chOff x="3442158" y="2277691"/>
            <a:chExt cx="5395910" cy="3023344"/>
          </a:xfrm>
        </p:grpSpPr>
        <p:grpSp>
          <p:nvGrpSpPr>
            <p:cNvPr id="24" name="Group 2">
              <a:extLst>
                <a:ext uri="{FF2B5EF4-FFF2-40B4-BE49-F238E27FC236}">
                  <a16:creationId xmlns:a16="http://schemas.microsoft.com/office/drawing/2014/main" id="{0FCE2B64-328F-4449-974C-97D6EF2D4CBF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 rot="5400000">
              <a:off x="4628441" y="1091408"/>
              <a:ext cx="3023344" cy="5395910"/>
              <a:chOff x="2689" y="825"/>
              <a:chExt cx="2311" cy="3300"/>
            </a:xfrm>
          </p:grpSpPr>
          <p:sp>
            <p:nvSpPr>
              <p:cNvPr id="29" name="Freeform: Shape 7">
                <a:extLst>
                  <a:ext uri="{FF2B5EF4-FFF2-40B4-BE49-F238E27FC236}">
                    <a16:creationId xmlns:a16="http://schemas.microsoft.com/office/drawing/2014/main" id="{7BF76DB9-B3B5-4998-8DB4-8C1BA24CB2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11" y="1179"/>
                <a:ext cx="462" cy="2068"/>
              </a:xfrm>
              <a:custGeom>
                <a:avLst/>
                <a:gdLst>
                  <a:gd name="T0" fmla="*/ 0 w 462"/>
                  <a:gd name="T1" fmla="*/ 0 h 2068"/>
                  <a:gd name="T2" fmla="*/ 0 w 462"/>
                  <a:gd name="T3" fmla="*/ 2068 h 2068"/>
                  <a:gd name="T4" fmla="*/ 462 w 462"/>
                  <a:gd name="T5" fmla="*/ 1702 h 2068"/>
                  <a:gd name="T6" fmla="*/ 462 w 462"/>
                  <a:gd name="T7" fmla="*/ 0 h 2068"/>
                  <a:gd name="T8" fmla="*/ 0 w 462"/>
                  <a:gd name="T9" fmla="*/ 0 h 20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2" h="2068">
                    <a:moveTo>
                      <a:pt x="0" y="0"/>
                    </a:moveTo>
                    <a:lnTo>
                      <a:pt x="0" y="2068"/>
                    </a:lnTo>
                    <a:lnTo>
                      <a:pt x="462" y="1702"/>
                    </a:lnTo>
                    <a:lnTo>
                      <a:pt x="46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6A5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0" name="Freeform: Shape 8">
                <a:extLst>
                  <a:ext uri="{FF2B5EF4-FFF2-40B4-BE49-F238E27FC236}">
                    <a16:creationId xmlns:a16="http://schemas.microsoft.com/office/drawing/2014/main" id="{F79FDDC9-8A40-4E0E-BFB1-17A468B0CE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11" y="1179"/>
                <a:ext cx="462" cy="2068"/>
              </a:xfrm>
              <a:custGeom>
                <a:avLst/>
                <a:gdLst>
                  <a:gd name="T0" fmla="*/ 0 w 462"/>
                  <a:gd name="T1" fmla="*/ 0 h 2068"/>
                  <a:gd name="T2" fmla="*/ 0 w 462"/>
                  <a:gd name="T3" fmla="*/ 2068 h 2068"/>
                  <a:gd name="T4" fmla="*/ 462 w 462"/>
                  <a:gd name="T5" fmla="*/ 1702 h 2068"/>
                  <a:gd name="T6" fmla="*/ 462 w 462"/>
                  <a:gd name="T7" fmla="*/ 0 h 2068"/>
                  <a:gd name="T8" fmla="*/ 0 w 462"/>
                  <a:gd name="T9" fmla="*/ 0 h 20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2" h="2068">
                    <a:moveTo>
                      <a:pt x="0" y="0"/>
                    </a:moveTo>
                    <a:lnTo>
                      <a:pt x="0" y="2068"/>
                    </a:lnTo>
                    <a:lnTo>
                      <a:pt x="462" y="1702"/>
                    </a:lnTo>
                    <a:lnTo>
                      <a:pt x="462" y="0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1" name="Freeform: Shape 9">
                <a:extLst>
                  <a:ext uri="{FF2B5EF4-FFF2-40B4-BE49-F238E27FC236}">
                    <a16:creationId xmlns:a16="http://schemas.microsoft.com/office/drawing/2014/main" id="{40747FDC-28B3-4020-8836-D3DCE15919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4" y="825"/>
                <a:ext cx="916" cy="395"/>
              </a:xfrm>
              <a:custGeom>
                <a:avLst/>
                <a:gdLst>
                  <a:gd name="T0" fmla="*/ 458 w 916"/>
                  <a:gd name="T1" fmla="*/ 0 h 395"/>
                  <a:gd name="T2" fmla="*/ 916 w 916"/>
                  <a:gd name="T3" fmla="*/ 395 h 395"/>
                  <a:gd name="T4" fmla="*/ 458 w 916"/>
                  <a:gd name="T5" fmla="*/ 395 h 395"/>
                  <a:gd name="T6" fmla="*/ 0 w 916"/>
                  <a:gd name="T7" fmla="*/ 395 h 395"/>
                  <a:gd name="T8" fmla="*/ 458 w 916"/>
                  <a:gd name="T9" fmla="*/ 0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16" h="395">
                    <a:moveTo>
                      <a:pt x="458" y="0"/>
                    </a:moveTo>
                    <a:lnTo>
                      <a:pt x="916" y="395"/>
                    </a:lnTo>
                    <a:lnTo>
                      <a:pt x="458" y="395"/>
                    </a:lnTo>
                    <a:lnTo>
                      <a:pt x="0" y="395"/>
                    </a:lnTo>
                    <a:lnTo>
                      <a:pt x="458" y="0"/>
                    </a:lnTo>
                    <a:close/>
                  </a:path>
                </a:pathLst>
              </a:custGeom>
              <a:solidFill>
                <a:srgbClr val="A6A5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2" name="Freeform: Shape 10">
                <a:extLst>
                  <a:ext uri="{FF2B5EF4-FFF2-40B4-BE49-F238E27FC236}">
                    <a16:creationId xmlns:a16="http://schemas.microsoft.com/office/drawing/2014/main" id="{DB840E9B-5D97-4851-87B7-198ED7E0A3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4" y="825"/>
                <a:ext cx="916" cy="395"/>
              </a:xfrm>
              <a:custGeom>
                <a:avLst/>
                <a:gdLst>
                  <a:gd name="T0" fmla="*/ 458 w 916"/>
                  <a:gd name="T1" fmla="*/ 0 h 395"/>
                  <a:gd name="T2" fmla="*/ 916 w 916"/>
                  <a:gd name="T3" fmla="*/ 395 h 395"/>
                  <a:gd name="T4" fmla="*/ 458 w 916"/>
                  <a:gd name="T5" fmla="*/ 395 h 395"/>
                  <a:gd name="T6" fmla="*/ 0 w 916"/>
                  <a:gd name="T7" fmla="*/ 395 h 395"/>
                  <a:gd name="T8" fmla="*/ 458 w 916"/>
                  <a:gd name="T9" fmla="*/ 0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16" h="395">
                    <a:moveTo>
                      <a:pt x="458" y="0"/>
                    </a:moveTo>
                    <a:lnTo>
                      <a:pt x="916" y="395"/>
                    </a:lnTo>
                    <a:lnTo>
                      <a:pt x="458" y="395"/>
                    </a:lnTo>
                    <a:lnTo>
                      <a:pt x="0" y="395"/>
                    </a:lnTo>
                    <a:lnTo>
                      <a:pt x="458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3" name="Freeform: Shape 11">
                <a:extLst>
                  <a:ext uri="{FF2B5EF4-FFF2-40B4-BE49-F238E27FC236}">
                    <a16:creationId xmlns:a16="http://schemas.microsoft.com/office/drawing/2014/main" id="{4699FB68-96B5-4A1D-9156-32D11A07FD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4" y="825"/>
                <a:ext cx="458" cy="395"/>
              </a:xfrm>
              <a:custGeom>
                <a:avLst/>
                <a:gdLst>
                  <a:gd name="T0" fmla="*/ 458 w 458"/>
                  <a:gd name="T1" fmla="*/ 0 h 395"/>
                  <a:gd name="T2" fmla="*/ 0 w 458"/>
                  <a:gd name="T3" fmla="*/ 395 h 395"/>
                  <a:gd name="T4" fmla="*/ 227 w 458"/>
                  <a:gd name="T5" fmla="*/ 395 h 395"/>
                  <a:gd name="T6" fmla="*/ 0 w 458"/>
                  <a:gd name="T7" fmla="*/ 395 h 395"/>
                  <a:gd name="T8" fmla="*/ 210 w 458"/>
                  <a:gd name="T9" fmla="*/ 214 h 395"/>
                  <a:gd name="T10" fmla="*/ 458 w 458"/>
                  <a:gd name="T11" fmla="*/ 0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58" h="395">
                    <a:moveTo>
                      <a:pt x="458" y="0"/>
                    </a:moveTo>
                    <a:lnTo>
                      <a:pt x="0" y="395"/>
                    </a:lnTo>
                    <a:lnTo>
                      <a:pt x="227" y="395"/>
                    </a:lnTo>
                    <a:lnTo>
                      <a:pt x="0" y="395"/>
                    </a:lnTo>
                    <a:lnTo>
                      <a:pt x="210" y="214"/>
                    </a:lnTo>
                    <a:lnTo>
                      <a:pt x="458" y="0"/>
                    </a:lnTo>
                    <a:close/>
                  </a:path>
                </a:pathLst>
              </a:custGeom>
              <a:solidFill>
                <a:srgbClr val="A6A5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4" name="Freeform: Shape 12">
                <a:extLst>
                  <a:ext uri="{FF2B5EF4-FFF2-40B4-BE49-F238E27FC236}">
                    <a16:creationId xmlns:a16="http://schemas.microsoft.com/office/drawing/2014/main" id="{87983A76-CE2A-43B0-8FA7-6640C8D027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4" y="825"/>
                <a:ext cx="458" cy="395"/>
              </a:xfrm>
              <a:custGeom>
                <a:avLst/>
                <a:gdLst>
                  <a:gd name="T0" fmla="*/ 458 w 458"/>
                  <a:gd name="T1" fmla="*/ 0 h 395"/>
                  <a:gd name="T2" fmla="*/ 0 w 458"/>
                  <a:gd name="T3" fmla="*/ 395 h 395"/>
                  <a:gd name="T4" fmla="*/ 227 w 458"/>
                  <a:gd name="T5" fmla="*/ 395 h 395"/>
                  <a:gd name="T6" fmla="*/ 0 w 458"/>
                  <a:gd name="T7" fmla="*/ 395 h 395"/>
                  <a:gd name="T8" fmla="*/ 210 w 458"/>
                  <a:gd name="T9" fmla="*/ 214 h 395"/>
                  <a:gd name="T10" fmla="*/ 458 w 458"/>
                  <a:gd name="T11" fmla="*/ 0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58" h="395">
                    <a:moveTo>
                      <a:pt x="458" y="0"/>
                    </a:moveTo>
                    <a:lnTo>
                      <a:pt x="0" y="395"/>
                    </a:lnTo>
                    <a:lnTo>
                      <a:pt x="227" y="395"/>
                    </a:lnTo>
                    <a:lnTo>
                      <a:pt x="0" y="395"/>
                    </a:lnTo>
                    <a:lnTo>
                      <a:pt x="210" y="214"/>
                    </a:lnTo>
                    <a:lnTo>
                      <a:pt x="458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5" name="Freeform: Shape 13">
                <a:extLst>
                  <a:ext uri="{FF2B5EF4-FFF2-40B4-BE49-F238E27FC236}">
                    <a16:creationId xmlns:a16="http://schemas.microsoft.com/office/drawing/2014/main" id="{E978337A-9B12-4FFA-BD5A-571A4F4EBD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2" y="825"/>
                <a:ext cx="458" cy="395"/>
              </a:xfrm>
              <a:custGeom>
                <a:avLst/>
                <a:gdLst>
                  <a:gd name="T0" fmla="*/ 0 w 458"/>
                  <a:gd name="T1" fmla="*/ 0 h 395"/>
                  <a:gd name="T2" fmla="*/ 0 w 458"/>
                  <a:gd name="T3" fmla="*/ 0 h 395"/>
                  <a:gd name="T4" fmla="*/ 458 w 458"/>
                  <a:gd name="T5" fmla="*/ 395 h 395"/>
                  <a:gd name="T6" fmla="*/ 458 w 458"/>
                  <a:gd name="T7" fmla="*/ 395 h 395"/>
                  <a:gd name="T8" fmla="*/ 0 w 458"/>
                  <a:gd name="T9" fmla="*/ 0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8" h="395">
                    <a:moveTo>
                      <a:pt x="0" y="0"/>
                    </a:moveTo>
                    <a:lnTo>
                      <a:pt x="0" y="0"/>
                    </a:lnTo>
                    <a:lnTo>
                      <a:pt x="458" y="395"/>
                    </a:lnTo>
                    <a:lnTo>
                      <a:pt x="458" y="3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EAD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6" name="Freeform: Shape 14">
                <a:extLst>
                  <a:ext uri="{FF2B5EF4-FFF2-40B4-BE49-F238E27FC236}">
                    <a16:creationId xmlns:a16="http://schemas.microsoft.com/office/drawing/2014/main" id="{FBCE0E89-1D44-45C9-9C4A-C11C7EC43D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2" y="825"/>
                <a:ext cx="458" cy="395"/>
              </a:xfrm>
              <a:custGeom>
                <a:avLst/>
                <a:gdLst>
                  <a:gd name="T0" fmla="*/ 0 w 458"/>
                  <a:gd name="T1" fmla="*/ 0 h 395"/>
                  <a:gd name="T2" fmla="*/ 0 w 458"/>
                  <a:gd name="T3" fmla="*/ 0 h 395"/>
                  <a:gd name="T4" fmla="*/ 458 w 458"/>
                  <a:gd name="T5" fmla="*/ 395 h 395"/>
                  <a:gd name="T6" fmla="*/ 458 w 458"/>
                  <a:gd name="T7" fmla="*/ 395 h 395"/>
                  <a:gd name="T8" fmla="*/ 0 w 458"/>
                  <a:gd name="T9" fmla="*/ 0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8" h="395">
                    <a:moveTo>
                      <a:pt x="0" y="0"/>
                    </a:moveTo>
                    <a:lnTo>
                      <a:pt x="0" y="0"/>
                    </a:lnTo>
                    <a:lnTo>
                      <a:pt x="458" y="395"/>
                    </a:lnTo>
                    <a:lnTo>
                      <a:pt x="458" y="395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7" name="Freeform: Shape 15">
                <a:extLst>
                  <a:ext uri="{FF2B5EF4-FFF2-40B4-BE49-F238E27FC236}">
                    <a16:creationId xmlns:a16="http://schemas.microsoft.com/office/drawing/2014/main" id="{DBCC9F92-C3D9-4F62-8BE5-4F42897700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11" y="1220"/>
                <a:ext cx="462" cy="2027"/>
              </a:xfrm>
              <a:custGeom>
                <a:avLst/>
                <a:gdLst>
                  <a:gd name="T0" fmla="*/ 462 w 462"/>
                  <a:gd name="T1" fmla="*/ 0 h 2027"/>
                  <a:gd name="T2" fmla="*/ 231 w 462"/>
                  <a:gd name="T3" fmla="*/ 0 h 2027"/>
                  <a:gd name="T4" fmla="*/ 0 w 462"/>
                  <a:gd name="T5" fmla="*/ 0 h 2027"/>
                  <a:gd name="T6" fmla="*/ 0 w 462"/>
                  <a:gd name="T7" fmla="*/ 2027 h 2027"/>
                  <a:gd name="T8" fmla="*/ 462 w 462"/>
                  <a:gd name="T9" fmla="*/ 1661 h 2027"/>
                  <a:gd name="T10" fmla="*/ 462 w 462"/>
                  <a:gd name="T11" fmla="*/ 0 h 20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62" h="2027">
                    <a:moveTo>
                      <a:pt x="462" y="0"/>
                    </a:moveTo>
                    <a:lnTo>
                      <a:pt x="231" y="0"/>
                    </a:lnTo>
                    <a:lnTo>
                      <a:pt x="0" y="0"/>
                    </a:lnTo>
                    <a:lnTo>
                      <a:pt x="0" y="2027"/>
                    </a:lnTo>
                    <a:lnTo>
                      <a:pt x="462" y="1661"/>
                    </a:lnTo>
                    <a:lnTo>
                      <a:pt x="462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8" name="Freeform: Shape 16">
                <a:extLst>
                  <a:ext uri="{FF2B5EF4-FFF2-40B4-BE49-F238E27FC236}">
                    <a16:creationId xmlns:a16="http://schemas.microsoft.com/office/drawing/2014/main" id="{DA0F495F-7C69-4E1E-BA93-70C38600F6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11" y="1220"/>
                <a:ext cx="462" cy="2027"/>
              </a:xfrm>
              <a:custGeom>
                <a:avLst/>
                <a:gdLst>
                  <a:gd name="T0" fmla="*/ 462 w 462"/>
                  <a:gd name="T1" fmla="*/ 0 h 2027"/>
                  <a:gd name="T2" fmla="*/ 231 w 462"/>
                  <a:gd name="T3" fmla="*/ 0 h 2027"/>
                  <a:gd name="T4" fmla="*/ 0 w 462"/>
                  <a:gd name="T5" fmla="*/ 0 h 2027"/>
                  <a:gd name="T6" fmla="*/ 0 w 462"/>
                  <a:gd name="T7" fmla="*/ 2027 h 2027"/>
                  <a:gd name="T8" fmla="*/ 462 w 462"/>
                  <a:gd name="T9" fmla="*/ 1661 h 2027"/>
                  <a:gd name="T10" fmla="*/ 462 w 462"/>
                  <a:gd name="T11" fmla="*/ 0 h 20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62" h="2027">
                    <a:moveTo>
                      <a:pt x="462" y="0"/>
                    </a:moveTo>
                    <a:lnTo>
                      <a:pt x="231" y="0"/>
                    </a:lnTo>
                    <a:lnTo>
                      <a:pt x="0" y="0"/>
                    </a:lnTo>
                    <a:lnTo>
                      <a:pt x="0" y="2027"/>
                    </a:lnTo>
                    <a:lnTo>
                      <a:pt x="462" y="1661"/>
                    </a:lnTo>
                    <a:lnTo>
                      <a:pt x="462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9" name="Freeform: Shape 17">
                <a:extLst>
                  <a:ext uri="{FF2B5EF4-FFF2-40B4-BE49-F238E27FC236}">
                    <a16:creationId xmlns:a16="http://schemas.microsoft.com/office/drawing/2014/main" id="{CC338025-2A38-4325-8A81-5DA72A3920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4" y="825"/>
                <a:ext cx="916" cy="395"/>
              </a:xfrm>
              <a:custGeom>
                <a:avLst/>
                <a:gdLst>
                  <a:gd name="T0" fmla="*/ 458 w 916"/>
                  <a:gd name="T1" fmla="*/ 0 h 395"/>
                  <a:gd name="T2" fmla="*/ 458 w 916"/>
                  <a:gd name="T3" fmla="*/ 0 h 395"/>
                  <a:gd name="T4" fmla="*/ 210 w 916"/>
                  <a:gd name="T5" fmla="*/ 214 h 395"/>
                  <a:gd name="T6" fmla="*/ 0 w 916"/>
                  <a:gd name="T7" fmla="*/ 395 h 395"/>
                  <a:gd name="T8" fmla="*/ 227 w 916"/>
                  <a:gd name="T9" fmla="*/ 395 h 395"/>
                  <a:gd name="T10" fmla="*/ 458 w 916"/>
                  <a:gd name="T11" fmla="*/ 395 h 395"/>
                  <a:gd name="T12" fmla="*/ 689 w 916"/>
                  <a:gd name="T13" fmla="*/ 395 h 395"/>
                  <a:gd name="T14" fmla="*/ 916 w 916"/>
                  <a:gd name="T15" fmla="*/ 395 h 395"/>
                  <a:gd name="T16" fmla="*/ 458 w 916"/>
                  <a:gd name="T17" fmla="*/ 0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16" h="395">
                    <a:moveTo>
                      <a:pt x="458" y="0"/>
                    </a:moveTo>
                    <a:lnTo>
                      <a:pt x="458" y="0"/>
                    </a:lnTo>
                    <a:lnTo>
                      <a:pt x="210" y="214"/>
                    </a:lnTo>
                    <a:lnTo>
                      <a:pt x="0" y="395"/>
                    </a:lnTo>
                    <a:lnTo>
                      <a:pt x="227" y="395"/>
                    </a:lnTo>
                    <a:lnTo>
                      <a:pt x="458" y="395"/>
                    </a:lnTo>
                    <a:lnTo>
                      <a:pt x="689" y="395"/>
                    </a:lnTo>
                    <a:lnTo>
                      <a:pt x="916" y="395"/>
                    </a:lnTo>
                    <a:lnTo>
                      <a:pt x="458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40" name="Freeform: Shape 18">
                <a:extLst>
                  <a:ext uri="{FF2B5EF4-FFF2-40B4-BE49-F238E27FC236}">
                    <a16:creationId xmlns:a16="http://schemas.microsoft.com/office/drawing/2014/main" id="{1E6E0CEE-F40F-4C1C-98F2-AA6549B9FF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4" y="825"/>
                <a:ext cx="916" cy="395"/>
              </a:xfrm>
              <a:custGeom>
                <a:avLst/>
                <a:gdLst>
                  <a:gd name="T0" fmla="*/ 458 w 916"/>
                  <a:gd name="T1" fmla="*/ 0 h 395"/>
                  <a:gd name="T2" fmla="*/ 458 w 916"/>
                  <a:gd name="T3" fmla="*/ 0 h 395"/>
                  <a:gd name="T4" fmla="*/ 210 w 916"/>
                  <a:gd name="T5" fmla="*/ 214 h 395"/>
                  <a:gd name="T6" fmla="*/ 0 w 916"/>
                  <a:gd name="T7" fmla="*/ 395 h 395"/>
                  <a:gd name="T8" fmla="*/ 227 w 916"/>
                  <a:gd name="T9" fmla="*/ 395 h 395"/>
                  <a:gd name="T10" fmla="*/ 458 w 916"/>
                  <a:gd name="T11" fmla="*/ 395 h 395"/>
                  <a:gd name="T12" fmla="*/ 689 w 916"/>
                  <a:gd name="T13" fmla="*/ 395 h 395"/>
                  <a:gd name="T14" fmla="*/ 916 w 916"/>
                  <a:gd name="T15" fmla="*/ 395 h 395"/>
                  <a:gd name="T16" fmla="*/ 458 w 916"/>
                  <a:gd name="T17" fmla="*/ 0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16" h="395">
                    <a:moveTo>
                      <a:pt x="458" y="0"/>
                    </a:moveTo>
                    <a:lnTo>
                      <a:pt x="458" y="0"/>
                    </a:lnTo>
                    <a:lnTo>
                      <a:pt x="210" y="214"/>
                    </a:lnTo>
                    <a:lnTo>
                      <a:pt x="0" y="395"/>
                    </a:lnTo>
                    <a:lnTo>
                      <a:pt x="227" y="395"/>
                    </a:lnTo>
                    <a:lnTo>
                      <a:pt x="458" y="395"/>
                    </a:lnTo>
                    <a:lnTo>
                      <a:pt x="689" y="395"/>
                    </a:lnTo>
                    <a:lnTo>
                      <a:pt x="916" y="395"/>
                    </a:lnTo>
                    <a:lnTo>
                      <a:pt x="458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41" name="Freeform: Shape 19">
                <a:extLst>
                  <a:ext uri="{FF2B5EF4-FFF2-40B4-BE49-F238E27FC236}">
                    <a16:creationId xmlns:a16="http://schemas.microsoft.com/office/drawing/2014/main" id="{1AC3C35C-5600-4DED-A36B-80E67F71F6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4" y="1950"/>
                <a:ext cx="467" cy="1532"/>
              </a:xfrm>
              <a:custGeom>
                <a:avLst/>
                <a:gdLst>
                  <a:gd name="T0" fmla="*/ 0 w 467"/>
                  <a:gd name="T1" fmla="*/ 1532 h 1532"/>
                  <a:gd name="T2" fmla="*/ 0 w 467"/>
                  <a:gd name="T3" fmla="*/ 0 h 1532"/>
                  <a:gd name="T4" fmla="*/ 467 w 467"/>
                  <a:gd name="T5" fmla="*/ 366 h 1532"/>
                  <a:gd name="T6" fmla="*/ 467 w 467"/>
                  <a:gd name="T7" fmla="*/ 1532 h 1532"/>
                  <a:gd name="T8" fmla="*/ 0 w 467"/>
                  <a:gd name="T9" fmla="*/ 1532 h 15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7" h="1532">
                    <a:moveTo>
                      <a:pt x="0" y="1532"/>
                    </a:moveTo>
                    <a:lnTo>
                      <a:pt x="0" y="0"/>
                    </a:lnTo>
                    <a:lnTo>
                      <a:pt x="467" y="366"/>
                    </a:lnTo>
                    <a:lnTo>
                      <a:pt x="467" y="1532"/>
                    </a:lnTo>
                    <a:lnTo>
                      <a:pt x="0" y="1532"/>
                    </a:lnTo>
                    <a:close/>
                  </a:path>
                </a:pathLst>
              </a:custGeom>
              <a:solidFill>
                <a:srgbClr val="A6A5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42" name="Freeform: Shape 20">
                <a:extLst>
                  <a:ext uri="{FF2B5EF4-FFF2-40B4-BE49-F238E27FC236}">
                    <a16:creationId xmlns:a16="http://schemas.microsoft.com/office/drawing/2014/main" id="{5B3D78AE-25E1-4132-A8FD-4399628780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4" y="1950"/>
                <a:ext cx="467" cy="1532"/>
              </a:xfrm>
              <a:custGeom>
                <a:avLst/>
                <a:gdLst>
                  <a:gd name="T0" fmla="*/ 0 w 467"/>
                  <a:gd name="T1" fmla="*/ 1532 h 1532"/>
                  <a:gd name="T2" fmla="*/ 0 w 467"/>
                  <a:gd name="T3" fmla="*/ 0 h 1532"/>
                  <a:gd name="T4" fmla="*/ 467 w 467"/>
                  <a:gd name="T5" fmla="*/ 366 h 1532"/>
                  <a:gd name="T6" fmla="*/ 467 w 467"/>
                  <a:gd name="T7" fmla="*/ 1532 h 1532"/>
                  <a:gd name="T8" fmla="*/ 0 w 467"/>
                  <a:gd name="T9" fmla="*/ 1532 h 15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7" h="1532">
                    <a:moveTo>
                      <a:pt x="0" y="1532"/>
                    </a:moveTo>
                    <a:lnTo>
                      <a:pt x="0" y="0"/>
                    </a:lnTo>
                    <a:lnTo>
                      <a:pt x="467" y="366"/>
                    </a:lnTo>
                    <a:lnTo>
                      <a:pt x="467" y="1532"/>
                    </a:lnTo>
                    <a:lnTo>
                      <a:pt x="0" y="1532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43" name="Freeform: Shape 21">
                <a:extLst>
                  <a:ext uri="{FF2B5EF4-FFF2-40B4-BE49-F238E27FC236}">
                    <a16:creationId xmlns:a16="http://schemas.microsoft.com/office/drawing/2014/main" id="{0065FA5D-6CD7-4D25-AA70-BA4C4E9579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7" y="3441"/>
                <a:ext cx="917" cy="396"/>
              </a:xfrm>
              <a:custGeom>
                <a:avLst/>
                <a:gdLst>
                  <a:gd name="T0" fmla="*/ 458 w 917"/>
                  <a:gd name="T1" fmla="*/ 396 h 396"/>
                  <a:gd name="T2" fmla="*/ 917 w 917"/>
                  <a:gd name="T3" fmla="*/ 0 h 396"/>
                  <a:gd name="T4" fmla="*/ 458 w 917"/>
                  <a:gd name="T5" fmla="*/ 0 h 396"/>
                  <a:gd name="T6" fmla="*/ 0 w 917"/>
                  <a:gd name="T7" fmla="*/ 0 h 396"/>
                  <a:gd name="T8" fmla="*/ 458 w 917"/>
                  <a:gd name="T9" fmla="*/ 396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17" h="396">
                    <a:moveTo>
                      <a:pt x="458" y="396"/>
                    </a:moveTo>
                    <a:lnTo>
                      <a:pt x="917" y="0"/>
                    </a:lnTo>
                    <a:lnTo>
                      <a:pt x="458" y="0"/>
                    </a:lnTo>
                    <a:lnTo>
                      <a:pt x="0" y="0"/>
                    </a:lnTo>
                    <a:lnTo>
                      <a:pt x="458" y="396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44" name="Freeform: Shape 22">
                <a:extLst>
                  <a:ext uri="{FF2B5EF4-FFF2-40B4-BE49-F238E27FC236}">
                    <a16:creationId xmlns:a16="http://schemas.microsoft.com/office/drawing/2014/main" id="{D25E0F78-2971-4A6E-9C85-6762D10DB9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7" y="3441"/>
                <a:ext cx="917" cy="396"/>
              </a:xfrm>
              <a:custGeom>
                <a:avLst/>
                <a:gdLst>
                  <a:gd name="T0" fmla="*/ 458 w 917"/>
                  <a:gd name="T1" fmla="*/ 396 h 396"/>
                  <a:gd name="T2" fmla="*/ 917 w 917"/>
                  <a:gd name="T3" fmla="*/ 0 h 396"/>
                  <a:gd name="T4" fmla="*/ 458 w 917"/>
                  <a:gd name="T5" fmla="*/ 0 h 396"/>
                  <a:gd name="T6" fmla="*/ 0 w 917"/>
                  <a:gd name="T7" fmla="*/ 0 h 396"/>
                  <a:gd name="T8" fmla="*/ 458 w 917"/>
                  <a:gd name="T9" fmla="*/ 396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17" h="396">
                    <a:moveTo>
                      <a:pt x="458" y="396"/>
                    </a:moveTo>
                    <a:lnTo>
                      <a:pt x="917" y="0"/>
                    </a:lnTo>
                    <a:lnTo>
                      <a:pt x="458" y="0"/>
                    </a:lnTo>
                    <a:lnTo>
                      <a:pt x="0" y="0"/>
                    </a:lnTo>
                    <a:lnTo>
                      <a:pt x="458" y="396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45" name="Freeform: Shape 23">
                <a:extLst>
                  <a:ext uri="{FF2B5EF4-FFF2-40B4-BE49-F238E27FC236}">
                    <a16:creationId xmlns:a16="http://schemas.microsoft.com/office/drawing/2014/main" id="{98219631-F95E-419E-A250-A98F26D4A0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7" y="3441"/>
                <a:ext cx="917" cy="396"/>
              </a:xfrm>
              <a:custGeom>
                <a:avLst/>
                <a:gdLst>
                  <a:gd name="T0" fmla="*/ 917 w 917"/>
                  <a:gd name="T1" fmla="*/ 0 h 396"/>
                  <a:gd name="T2" fmla="*/ 917 w 917"/>
                  <a:gd name="T3" fmla="*/ 0 h 396"/>
                  <a:gd name="T4" fmla="*/ 458 w 917"/>
                  <a:gd name="T5" fmla="*/ 396 h 396"/>
                  <a:gd name="T6" fmla="*/ 0 w 917"/>
                  <a:gd name="T7" fmla="*/ 0 h 396"/>
                  <a:gd name="T8" fmla="*/ 0 w 917"/>
                  <a:gd name="T9" fmla="*/ 0 h 396"/>
                  <a:gd name="T10" fmla="*/ 458 w 917"/>
                  <a:gd name="T11" fmla="*/ 396 h 396"/>
                  <a:gd name="T12" fmla="*/ 917 w 917"/>
                  <a:gd name="T13" fmla="*/ 0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17" h="396">
                    <a:moveTo>
                      <a:pt x="917" y="0"/>
                    </a:moveTo>
                    <a:lnTo>
                      <a:pt x="917" y="0"/>
                    </a:lnTo>
                    <a:lnTo>
                      <a:pt x="458" y="396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458" y="396"/>
                    </a:lnTo>
                    <a:lnTo>
                      <a:pt x="917" y="0"/>
                    </a:lnTo>
                    <a:close/>
                  </a:path>
                </a:pathLst>
              </a:custGeom>
              <a:solidFill>
                <a:srgbClr val="A6A5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46" name="Freeform: Shape 24">
                <a:extLst>
                  <a:ext uri="{FF2B5EF4-FFF2-40B4-BE49-F238E27FC236}">
                    <a16:creationId xmlns:a16="http://schemas.microsoft.com/office/drawing/2014/main" id="{43880A85-9EAF-4297-A168-C9F51ADB2D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7" y="3441"/>
                <a:ext cx="917" cy="396"/>
              </a:xfrm>
              <a:custGeom>
                <a:avLst/>
                <a:gdLst>
                  <a:gd name="T0" fmla="*/ 917 w 917"/>
                  <a:gd name="T1" fmla="*/ 0 h 396"/>
                  <a:gd name="T2" fmla="*/ 917 w 917"/>
                  <a:gd name="T3" fmla="*/ 0 h 396"/>
                  <a:gd name="T4" fmla="*/ 458 w 917"/>
                  <a:gd name="T5" fmla="*/ 396 h 396"/>
                  <a:gd name="T6" fmla="*/ 0 w 917"/>
                  <a:gd name="T7" fmla="*/ 0 h 396"/>
                  <a:gd name="T8" fmla="*/ 0 w 917"/>
                  <a:gd name="T9" fmla="*/ 0 h 396"/>
                  <a:gd name="T10" fmla="*/ 458 w 917"/>
                  <a:gd name="T11" fmla="*/ 396 h 396"/>
                  <a:gd name="T12" fmla="*/ 917 w 917"/>
                  <a:gd name="T13" fmla="*/ 0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17" h="396">
                    <a:moveTo>
                      <a:pt x="917" y="0"/>
                    </a:moveTo>
                    <a:lnTo>
                      <a:pt x="917" y="0"/>
                    </a:lnTo>
                    <a:lnTo>
                      <a:pt x="458" y="396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458" y="396"/>
                    </a:lnTo>
                    <a:lnTo>
                      <a:pt x="917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47" name="Freeform: Shape 25">
                <a:extLst>
                  <a:ext uri="{FF2B5EF4-FFF2-40B4-BE49-F238E27FC236}">
                    <a16:creationId xmlns:a16="http://schemas.microsoft.com/office/drawing/2014/main" id="{5D02524D-1DBB-4131-8EF9-A4E04CC60B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7" y="1950"/>
                <a:ext cx="917" cy="1491"/>
              </a:xfrm>
              <a:custGeom>
                <a:avLst/>
                <a:gdLst>
                  <a:gd name="T0" fmla="*/ 227 w 917"/>
                  <a:gd name="T1" fmla="*/ 1491 h 1491"/>
                  <a:gd name="T2" fmla="*/ 0 w 917"/>
                  <a:gd name="T3" fmla="*/ 1491 h 1491"/>
                  <a:gd name="T4" fmla="*/ 227 w 917"/>
                  <a:gd name="T5" fmla="*/ 1491 h 1491"/>
                  <a:gd name="T6" fmla="*/ 227 w 917"/>
                  <a:gd name="T7" fmla="*/ 1491 h 1491"/>
                  <a:gd name="T8" fmla="*/ 227 w 917"/>
                  <a:gd name="T9" fmla="*/ 0 h 1491"/>
                  <a:gd name="T10" fmla="*/ 227 w 917"/>
                  <a:gd name="T11" fmla="*/ 0 h 1491"/>
                  <a:gd name="T12" fmla="*/ 694 w 917"/>
                  <a:gd name="T13" fmla="*/ 366 h 1491"/>
                  <a:gd name="T14" fmla="*/ 694 w 917"/>
                  <a:gd name="T15" fmla="*/ 1491 h 1491"/>
                  <a:gd name="T16" fmla="*/ 917 w 917"/>
                  <a:gd name="T17" fmla="*/ 1491 h 1491"/>
                  <a:gd name="T18" fmla="*/ 917 w 917"/>
                  <a:gd name="T19" fmla="*/ 1491 h 1491"/>
                  <a:gd name="T20" fmla="*/ 694 w 917"/>
                  <a:gd name="T21" fmla="*/ 1491 h 1491"/>
                  <a:gd name="T22" fmla="*/ 694 w 917"/>
                  <a:gd name="T23" fmla="*/ 366 h 1491"/>
                  <a:gd name="T24" fmla="*/ 227 w 917"/>
                  <a:gd name="T25" fmla="*/ 0 h 1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17" h="1491">
                    <a:moveTo>
                      <a:pt x="227" y="1491"/>
                    </a:moveTo>
                    <a:lnTo>
                      <a:pt x="0" y="1491"/>
                    </a:lnTo>
                    <a:lnTo>
                      <a:pt x="227" y="1491"/>
                    </a:lnTo>
                    <a:lnTo>
                      <a:pt x="227" y="1491"/>
                    </a:lnTo>
                    <a:close/>
                    <a:moveTo>
                      <a:pt x="227" y="0"/>
                    </a:moveTo>
                    <a:lnTo>
                      <a:pt x="227" y="0"/>
                    </a:lnTo>
                    <a:lnTo>
                      <a:pt x="694" y="366"/>
                    </a:lnTo>
                    <a:lnTo>
                      <a:pt x="694" y="1491"/>
                    </a:lnTo>
                    <a:lnTo>
                      <a:pt x="917" y="1491"/>
                    </a:lnTo>
                    <a:lnTo>
                      <a:pt x="917" y="1491"/>
                    </a:lnTo>
                    <a:lnTo>
                      <a:pt x="694" y="1491"/>
                    </a:lnTo>
                    <a:lnTo>
                      <a:pt x="694" y="366"/>
                    </a:lnTo>
                    <a:lnTo>
                      <a:pt x="227" y="0"/>
                    </a:lnTo>
                    <a:close/>
                  </a:path>
                </a:pathLst>
              </a:custGeom>
              <a:solidFill>
                <a:srgbClr val="A6A5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48" name="Freeform: Shape 26">
                <a:extLst>
                  <a:ext uri="{FF2B5EF4-FFF2-40B4-BE49-F238E27FC236}">
                    <a16:creationId xmlns:a16="http://schemas.microsoft.com/office/drawing/2014/main" id="{18F532F2-83FA-4445-A8F2-36A55539F7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7" y="1950"/>
                <a:ext cx="917" cy="1491"/>
              </a:xfrm>
              <a:custGeom>
                <a:avLst/>
                <a:gdLst>
                  <a:gd name="T0" fmla="*/ 227 w 917"/>
                  <a:gd name="T1" fmla="*/ 1491 h 1491"/>
                  <a:gd name="T2" fmla="*/ 0 w 917"/>
                  <a:gd name="T3" fmla="*/ 1491 h 1491"/>
                  <a:gd name="T4" fmla="*/ 227 w 917"/>
                  <a:gd name="T5" fmla="*/ 1491 h 1491"/>
                  <a:gd name="T6" fmla="*/ 227 w 917"/>
                  <a:gd name="T7" fmla="*/ 1491 h 1491"/>
                  <a:gd name="T8" fmla="*/ 227 w 917"/>
                  <a:gd name="T9" fmla="*/ 0 h 1491"/>
                  <a:gd name="T10" fmla="*/ 227 w 917"/>
                  <a:gd name="T11" fmla="*/ 0 h 1491"/>
                  <a:gd name="T12" fmla="*/ 694 w 917"/>
                  <a:gd name="T13" fmla="*/ 366 h 1491"/>
                  <a:gd name="T14" fmla="*/ 694 w 917"/>
                  <a:gd name="T15" fmla="*/ 1491 h 1491"/>
                  <a:gd name="T16" fmla="*/ 917 w 917"/>
                  <a:gd name="T17" fmla="*/ 1491 h 1491"/>
                  <a:gd name="T18" fmla="*/ 917 w 917"/>
                  <a:gd name="T19" fmla="*/ 1491 h 1491"/>
                  <a:gd name="T20" fmla="*/ 694 w 917"/>
                  <a:gd name="T21" fmla="*/ 1491 h 1491"/>
                  <a:gd name="T22" fmla="*/ 694 w 917"/>
                  <a:gd name="T23" fmla="*/ 366 h 1491"/>
                  <a:gd name="T24" fmla="*/ 227 w 917"/>
                  <a:gd name="T25" fmla="*/ 0 h 1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17" h="1491">
                    <a:moveTo>
                      <a:pt x="227" y="1491"/>
                    </a:moveTo>
                    <a:lnTo>
                      <a:pt x="0" y="1491"/>
                    </a:lnTo>
                    <a:lnTo>
                      <a:pt x="227" y="1491"/>
                    </a:lnTo>
                    <a:lnTo>
                      <a:pt x="227" y="1491"/>
                    </a:lnTo>
                    <a:moveTo>
                      <a:pt x="227" y="0"/>
                    </a:moveTo>
                    <a:lnTo>
                      <a:pt x="227" y="0"/>
                    </a:lnTo>
                    <a:lnTo>
                      <a:pt x="694" y="366"/>
                    </a:lnTo>
                    <a:lnTo>
                      <a:pt x="694" y="1491"/>
                    </a:lnTo>
                    <a:lnTo>
                      <a:pt x="917" y="1491"/>
                    </a:lnTo>
                    <a:lnTo>
                      <a:pt x="917" y="1491"/>
                    </a:lnTo>
                    <a:lnTo>
                      <a:pt x="694" y="1491"/>
                    </a:lnTo>
                    <a:lnTo>
                      <a:pt x="694" y="366"/>
                    </a:lnTo>
                    <a:lnTo>
                      <a:pt x="227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49" name="Freeform: Shape 27">
                <a:extLst>
                  <a:ext uri="{FF2B5EF4-FFF2-40B4-BE49-F238E27FC236}">
                    <a16:creationId xmlns:a16="http://schemas.microsoft.com/office/drawing/2014/main" id="{E824233F-DB1C-4572-BAAB-6B023AB13D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4" y="1950"/>
                <a:ext cx="467" cy="1491"/>
              </a:xfrm>
              <a:custGeom>
                <a:avLst/>
                <a:gdLst>
                  <a:gd name="T0" fmla="*/ 0 w 467"/>
                  <a:gd name="T1" fmla="*/ 0 h 1491"/>
                  <a:gd name="T2" fmla="*/ 0 w 467"/>
                  <a:gd name="T3" fmla="*/ 1491 h 1491"/>
                  <a:gd name="T4" fmla="*/ 0 w 467"/>
                  <a:gd name="T5" fmla="*/ 1491 h 1491"/>
                  <a:gd name="T6" fmla="*/ 231 w 467"/>
                  <a:gd name="T7" fmla="*/ 1491 h 1491"/>
                  <a:gd name="T8" fmla="*/ 467 w 467"/>
                  <a:gd name="T9" fmla="*/ 1491 h 1491"/>
                  <a:gd name="T10" fmla="*/ 467 w 467"/>
                  <a:gd name="T11" fmla="*/ 366 h 1491"/>
                  <a:gd name="T12" fmla="*/ 0 w 467"/>
                  <a:gd name="T13" fmla="*/ 0 h 1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67" h="1491">
                    <a:moveTo>
                      <a:pt x="0" y="0"/>
                    </a:moveTo>
                    <a:lnTo>
                      <a:pt x="0" y="1491"/>
                    </a:lnTo>
                    <a:lnTo>
                      <a:pt x="0" y="1491"/>
                    </a:lnTo>
                    <a:lnTo>
                      <a:pt x="231" y="1491"/>
                    </a:lnTo>
                    <a:lnTo>
                      <a:pt x="467" y="1491"/>
                    </a:lnTo>
                    <a:lnTo>
                      <a:pt x="467" y="36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50" name="Freeform: Shape 28">
                <a:extLst>
                  <a:ext uri="{FF2B5EF4-FFF2-40B4-BE49-F238E27FC236}">
                    <a16:creationId xmlns:a16="http://schemas.microsoft.com/office/drawing/2014/main" id="{46975956-DA73-4B3A-8494-A16FC38593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4" y="1950"/>
                <a:ext cx="467" cy="1491"/>
              </a:xfrm>
              <a:custGeom>
                <a:avLst/>
                <a:gdLst>
                  <a:gd name="T0" fmla="*/ 0 w 467"/>
                  <a:gd name="T1" fmla="*/ 0 h 1491"/>
                  <a:gd name="T2" fmla="*/ 0 w 467"/>
                  <a:gd name="T3" fmla="*/ 1491 h 1491"/>
                  <a:gd name="T4" fmla="*/ 0 w 467"/>
                  <a:gd name="T5" fmla="*/ 1491 h 1491"/>
                  <a:gd name="T6" fmla="*/ 231 w 467"/>
                  <a:gd name="T7" fmla="*/ 1491 h 1491"/>
                  <a:gd name="T8" fmla="*/ 467 w 467"/>
                  <a:gd name="T9" fmla="*/ 1491 h 1491"/>
                  <a:gd name="T10" fmla="*/ 467 w 467"/>
                  <a:gd name="T11" fmla="*/ 366 h 1491"/>
                  <a:gd name="T12" fmla="*/ 0 w 467"/>
                  <a:gd name="T13" fmla="*/ 0 h 1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67" h="1491">
                    <a:moveTo>
                      <a:pt x="0" y="0"/>
                    </a:moveTo>
                    <a:lnTo>
                      <a:pt x="0" y="1491"/>
                    </a:lnTo>
                    <a:lnTo>
                      <a:pt x="0" y="1491"/>
                    </a:lnTo>
                    <a:lnTo>
                      <a:pt x="231" y="1491"/>
                    </a:lnTo>
                    <a:lnTo>
                      <a:pt x="467" y="1491"/>
                    </a:lnTo>
                    <a:lnTo>
                      <a:pt x="467" y="366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51" name="Freeform: Shape 29">
                <a:extLst>
                  <a:ext uri="{FF2B5EF4-FFF2-40B4-BE49-F238E27FC236}">
                    <a16:creationId xmlns:a16="http://schemas.microsoft.com/office/drawing/2014/main" id="{1202BB33-DB57-4501-B138-7A71CB3007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7" y="3441"/>
                <a:ext cx="917" cy="396"/>
              </a:xfrm>
              <a:custGeom>
                <a:avLst/>
                <a:gdLst>
                  <a:gd name="T0" fmla="*/ 917 w 917"/>
                  <a:gd name="T1" fmla="*/ 0 h 396"/>
                  <a:gd name="T2" fmla="*/ 694 w 917"/>
                  <a:gd name="T3" fmla="*/ 0 h 396"/>
                  <a:gd name="T4" fmla="*/ 458 w 917"/>
                  <a:gd name="T5" fmla="*/ 0 h 396"/>
                  <a:gd name="T6" fmla="*/ 227 w 917"/>
                  <a:gd name="T7" fmla="*/ 0 h 396"/>
                  <a:gd name="T8" fmla="*/ 0 w 917"/>
                  <a:gd name="T9" fmla="*/ 0 h 396"/>
                  <a:gd name="T10" fmla="*/ 458 w 917"/>
                  <a:gd name="T11" fmla="*/ 396 h 396"/>
                  <a:gd name="T12" fmla="*/ 917 w 917"/>
                  <a:gd name="T13" fmla="*/ 0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17" h="396">
                    <a:moveTo>
                      <a:pt x="917" y="0"/>
                    </a:moveTo>
                    <a:lnTo>
                      <a:pt x="694" y="0"/>
                    </a:lnTo>
                    <a:lnTo>
                      <a:pt x="458" y="0"/>
                    </a:lnTo>
                    <a:lnTo>
                      <a:pt x="227" y="0"/>
                    </a:lnTo>
                    <a:lnTo>
                      <a:pt x="0" y="0"/>
                    </a:lnTo>
                    <a:lnTo>
                      <a:pt x="458" y="396"/>
                    </a:lnTo>
                    <a:lnTo>
                      <a:pt x="917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52" name="Freeform: Shape 30">
                <a:extLst>
                  <a:ext uri="{FF2B5EF4-FFF2-40B4-BE49-F238E27FC236}">
                    <a16:creationId xmlns:a16="http://schemas.microsoft.com/office/drawing/2014/main" id="{21BBF25B-69AB-4ED4-9E24-4D91484A37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8" y="1426"/>
                <a:ext cx="466" cy="1591"/>
              </a:xfrm>
              <a:custGeom>
                <a:avLst/>
                <a:gdLst>
                  <a:gd name="T0" fmla="*/ 466 w 466"/>
                  <a:gd name="T1" fmla="*/ 0 h 1591"/>
                  <a:gd name="T2" fmla="*/ 466 w 466"/>
                  <a:gd name="T3" fmla="*/ 1591 h 1591"/>
                  <a:gd name="T4" fmla="*/ 0 w 466"/>
                  <a:gd name="T5" fmla="*/ 1224 h 1591"/>
                  <a:gd name="T6" fmla="*/ 0 w 466"/>
                  <a:gd name="T7" fmla="*/ 0 h 1591"/>
                  <a:gd name="T8" fmla="*/ 466 w 466"/>
                  <a:gd name="T9" fmla="*/ 0 h 15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6" h="1591">
                    <a:moveTo>
                      <a:pt x="466" y="0"/>
                    </a:moveTo>
                    <a:lnTo>
                      <a:pt x="466" y="1591"/>
                    </a:lnTo>
                    <a:lnTo>
                      <a:pt x="0" y="1224"/>
                    </a:lnTo>
                    <a:lnTo>
                      <a:pt x="0" y="0"/>
                    </a:lnTo>
                    <a:lnTo>
                      <a:pt x="466" y="0"/>
                    </a:lnTo>
                    <a:close/>
                  </a:path>
                </a:pathLst>
              </a:custGeom>
              <a:solidFill>
                <a:srgbClr val="A6A5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53" name="Freeform: Shape 31">
                <a:extLst>
                  <a:ext uri="{FF2B5EF4-FFF2-40B4-BE49-F238E27FC236}">
                    <a16:creationId xmlns:a16="http://schemas.microsoft.com/office/drawing/2014/main" id="{3AF10D94-9085-448E-88C8-5F8402B91E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8" y="1426"/>
                <a:ext cx="466" cy="1591"/>
              </a:xfrm>
              <a:custGeom>
                <a:avLst/>
                <a:gdLst>
                  <a:gd name="T0" fmla="*/ 466 w 466"/>
                  <a:gd name="T1" fmla="*/ 0 h 1591"/>
                  <a:gd name="T2" fmla="*/ 466 w 466"/>
                  <a:gd name="T3" fmla="*/ 1591 h 1591"/>
                  <a:gd name="T4" fmla="*/ 0 w 466"/>
                  <a:gd name="T5" fmla="*/ 1224 h 1591"/>
                  <a:gd name="T6" fmla="*/ 0 w 466"/>
                  <a:gd name="T7" fmla="*/ 0 h 1591"/>
                  <a:gd name="T8" fmla="*/ 466 w 466"/>
                  <a:gd name="T9" fmla="*/ 0 h 15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6" h="1591">
                    <a:moveTo>
                      <a:pt x="466" y="0"/>
                    </a:moveTo>
                    <a:lnTo>
                      <a:pt x="466" y="1591"/>
                    </a:lnTo>
                    <a:lnTo>
                      <a:pt x="0" y="1224"/>
                    </a:lnTo>
                    <a:lnTo>
                      <a:pt x="0" y="0"/>
                    </a:lnTo>
                    <a:lnTo>
                      <a:pt x="466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54" name="Freeform: Shape 32">
                <a:extLst>
                  <a:ext uri="{FF2B5EF4-FFF2-40B4-BE49-F238E27FC236}">
                    <a16:creationId xmlns:a16="http://schemas.microsoft.com/office/drawing/2014/main" id="{1F74E722-666B-43C9-B835-C05F7D9F28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1" y="1072"/>
                <a:ext cx="920" cy="396"/>
              </a:xfrm>
              <a:custGeom>
                <a:avLst/>
                <a:gdLst>
                  <a:gd name="T0" fmla="*/ 462 w 920"/>
                  <a:gd name="T1" fmla="*/ 0 h 396"/>
                  <a:gd name="T2" fmla="*/ 0 w 920"/>
                  <a:gd name="T3" fmla="*/ 396 h 396"/>
                  <a:gd name="T4" fmla="*/ 462 w 920"/>
                  <a:gd name="T5" fmla="*/ 396 h 396"/>
                  <a:gd name="T6" fmla="*/ 920 w 920"/>
                  <a:gd name="T7" fmla="*/ 396 h 396"/>
                  <a:gd name="T8" fmla="*/ 462 w 920"/>
                  <a:gd name="T9" fmla="*/ 0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20" h="396">
                    <a:moveTo>
                      <a:pt x="462" y="0"/>
                    </a:moveTo>
                    <a:lnTo>
                      <a:pt x="0" y="396"/>
                    </a:lnTo>
                    <a:lnTo>
                      <a:pt x="462" y="396"/>
                    </a:lnTo>
                    <a:lnTo>
                      <a:pt x="920" y="396"/>
                    </a:lnTo>
                    <a:lnTo>
                      <a:pt x="46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55" name="Freeform: Shape 33">
                <a:extLst>
                  <a:ext uri="{FF2B5EF4-FFF2-40B4-BE49-F238E27FC236}">
                    <a16:creationId xmlns:a16="http://schemas.microsoft.com/office/drawing/2014/main" id="{CDA468D3-9AF1-473E-B29E-1C8E4402A3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1" y="1072"/>
                <a:ext cx="920" cy="396"/>
              </a:xfrm>
              <a:custGeom>
                <a:avLst/>
                <a:gdLst>
                  <a:gd name="T0" fmla="*/ 462 w 920"/>
                  <a:gd name="T1" fmla="*/ 0 h 396"/>
                  <a:gd name="T2" fmla="*/ 0 w 920"/>
                  <a:gd name="T3" fmla="*/ 396 h 396"/>
                  <a:gd name="T4" fmla="*/ 462 w 920"/>
                  <a:gd name="T5" fmla="*/ 396 h 396"/>
                  <a:gd name="T6" fmla="*/ 920 w 920"/>
                  <a:gd name="T7" fmla="*/ 396 h 396"/>
                  <a:gd name="T8" fmla="*/ 462 w 920"/>
                  <a:gd name="T9" fmla="*/ 0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20" h="396">
                    <a:moveTo>
                      <a:pt x="462" y="0"/>
                    </a:moveTo>
                    <a:lnTo>
                      <a:pt x="0" y="396"/>
                    </a:lnTo>
                    <a:lnTo>
                      <a:pt x="462" y="396"/>
                    </a:lnTo>
                    <a:lnTo>
                      <a:pt x="920" y="396"/>
                    </a:lnTo>
                    <a:lnTo>
                      <a:pt x="462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56" name="Freeform: Shape 34">
                <a:extLst>
                  <a:ext uri="{FF2B5EF4-FFF2-40B4-BE49-F238E27FC236}">
                    <a16:creationId xmlns:a16="http://schemas.microsoft.com/office/drawing/2014/main" id="{43F86DAE-A01B-4440-95C3-A35B94C1BC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8" y="1468"/>
                <a:ext cx="466" cy="1549"/>
              </a:xfrm>
              <a:custGeom>
                <a:avLst/>
                <a:gdLst>
                  <a:gd name="T0" fmla="*/ 466 w 466"/>
                  <a:gd name="T1" fmla="*/ 0 h 1549"/>
                  <a:gd name="T2" fmla="*/ 235 w 466"/>
                  <a:gd name="T3" fmla="*/ 0 h 1549"/>
                  <a:gd name="T4" fmla="*/ 0 w 466"/>
                  <a:gd name="T5" fmla="*/ 0 h 1549"/>
                  <a:gd name="T6" fmla="*/ 0 w 466"/>
                  <a:gd name="T7" fmla="*/ 539 h 1549"/>
                  <a:gd name="T8" fmla="*/ 0 w 466"/>
                  <a:gd name="T9" fmla="*/ 539 h 1549"/>
                  <a:gd name="T10" fmla="*/ 0 w 466"/>
                  <a:gd name="T11" fmla="*/ 1182 h 1549"/>
                  <a:gd name="T12" fmla="*/ 466 w 466"/>
                  <a:gd name="T13" fmla="*/ 1549 h 1549"/>
                  <a:gd name="T14" fmla="*/ 466 w 466"/>
                  <a:gd name="T15" fmla="*/ 0 h 15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66" h="1549">
                    <a:moveTo>
                      <a:pt x="466" y="0"/>
                    </a:moveTo>
                    <a:lnTo>
                      <a:pt x="235" y="0"/>
                    </a:lnTo>
                    <a:lnTo>
                      <a:pt x="0" y="0"/>
                    </a:lnTo>
                    <a:lnTo>
                      <a:pt x="0" y="539"/>
                    </a:lnTo>
                    <a:lnTo>
                      <a:pt x="0" y="539"/>
                    </a:lnTo>
                    <a:lnTo>
                      <a:pt x="0" y="1182"/>
                    </a:lnTo>
                    <a:lnTo>
                      <a:pt x="466" y="1549"/>
                    </a:lnTo>
                    <a:lnTo>
                      <a:pt x="46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57" name="Freeform: Shape 35">
                <a:extLst>
                  <a:ext uri="{FF2B5EF4-FFF2-40B4-BE49-F238E27FC236}">
                    <a16:creationId xmlns:a16="http://schemas.microsoft.com/office/drawing/2014/main" id="{6B3309C4-2441-45AD-98B3-B14FF8DD22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8" y="1468"/>
                <a:ext cx="466" cy="1549"/>
              </a:xfrm>
              <a:custGeom>
                <a:avLst/>
                <a:gdLst>
                  <a:gd name="T0" fmla="*/ 466 w 466"/>
                  <a:gd name="T1" fmla="*/ 0 h 1549"/>
                  <a:gd name="T2" fmla="*/ 235 w 466"/>
                  <a:gd name="T3" fmla="*/ 0 h 1549"/>
                  <a:gd name="T4" fmla="*/ 0 w 466"/>
                  <a:gd name="T5" fmla="*/ 0 h 1549"/>
                  <a:gd name="T6" fmla="*/ 0 w 466"/>
                  <a:gd name="T7" fmla="*/ 539 h 1549"/>
                  <a:gd name="T8" fmla="*/ 0 w 466"/>
                  <a:gd name="T9" fmla="*/ 539 h 1549"/>
                  <a:gd name="T10" fmla="*/ 0 w 466"/>
                  <a:gd name="T11" fmla="*/ 1182 h 1549"/>
                  <a:gd name="T12" fmla="*/ 466 w 466"/>
                  <a:gd name="T13" fmla="*/ 1549 h 1549"/>
                  <a:gd name="T14" fmla="*/ 466 w 466"/>
                  <a:gd name="T15" fmla="*/ 0 h 15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66" h="1549">
                    <a:moveTo>
                      <a:pt x="466" y="0"/>
                    </a:moveTo>
                    <a:lnTo>
                      <a:pt x="235" y="0"/>
                    </a:lnTo>
                    <a:lnTo>
                      <a:pt x="0" y="0"/>
                    </a:lnTo>
                    <a:lnTo>
                      <a:pt x="0" y="539"/>
                    </a:lnTo>
                    <a:lnTo>
                      <a:pt x="0" y="539"/>
                    </a:lnTo>
                    <a:lnTo>
                      <a:pt x="0" y="1182"/>
                    </a:lnTo>
                    <a:lnTo>
                      <a:pt x="466" y="1549"/>
                    </a:lnTo>
                    <a:lnTo>
                      <a:pt x="466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58" name="Freeform: Shape 36">
                <a:extLst>
                  <a:ext uri="{FF2B5EF4-FFF2-40B4-BE49-F238E27FC236}">
                    <a16:creationId xmlns:a16="http://schemas.microsoft.com/office/drawing/2014/main" id="{5CF08872-CA13-4B6E-B1AB-1A243A0E68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1" y="1072"/>
                <a:ext cx="920" cy="396"/>
              </a:xfrm>
              <a:custGeom>
                <a:avLst/>
                <a:gdLst>
                  <a:gd name="T0" fmla="*/ 462 w 920"/>
                  <a:gd name="T1" fmla="*/ 0 h 396"/>
                  <a:gd name="T2" fmla="*/ 0 w 920"/>
                  <a:gd name="T3" fmla="*/ 396 h 396"/>
                  <a:gd name="T4" fmla="*/ 227 w 920"/>
                  <a:gd name="T5" fmla="*/ 396 h 396"/>
                  <a:gd name="T6" fmla="*/ 462 w 920"/>
                  <a:gd name="T7" fmla="*/ 396 h 396"/>
                  <a:gd name="T8" fmla="*/ 693 w 920"/>
                  <a:gd name="T9" fmla="*/ 396 h 396"/>
                  <a:gd name="T10" fmla="*/ 920 w 920"/>
                  <a:gd name="T11" fmla="*/ 396 h 396"/>
                  <a:gd name="T12" fmla="*/ 462 w 920"/>
                  <a:gd name="T13" fmla="*/ 0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20" h="396">
                    <a:moveTo>
                      <a:pt x="462" y="0"/>
                    </a:moveTo>
                    <a:lnTo>
                      <a:pt x="0" y="396"/>
                    </a:lnTo>
                    <a:lnTo>
                      <a:pt x="227" y="396"/>
                    </a:lnTo>
                    <a:lnTo>
                      <a:pt x="462" y="396"/>
                    </a:lnTo>
                    <a:lnTo>
                      <a:pt x="693" y="396"/>
                    </a:lnTo>
                    <a:lnTo>
                      <a:pt x="920" y="396"/>
                    </a:lnTo>
                    <a:lnTo>
                      <a:pt x="462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59" name="Freeform: Shape 37">
                <a:extLst>
                  <a:ext uri="{FF2B5EF4-FFF2-40B4-BE49-F238E27FC236}">
                    <a16:creationId xmlns:a16="http://schemas.microsoft.com/office/drawing/2014/main" id="{0F722481-381A-4E38-BFE8-4CB0485158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6" y="2007"/>
                <a:ext cx="462" cy="1768"/>
              </a:xfrm>
              <a:custGeom>
                <a:avLst/>
                <a:gdLst>
                  <a:gd name="T0" fmla="*/ 462 w 462"/>
                  <a:gd name="T1" fmla="*/ 1768 h 1768"/>
                  <a:gd name="T2" fmla="*/ 462 w 462"/>
                  <a:gd name="T3" fmla="*/ 0 h 1768"/>
                  <a:gd name="T4" fmla="*/ 0 w 462"/>
                  <a:gd name="T5" fmla="*/ 367 h 1768"/>
                  <a:gd name="T6" fmla="*/ 0 w 462"/>
                  <a:gd name="T7" fmla="*/ 1768 h 1768"/>
                  <a:gd name="T8" fmla="*/ 462 w 462"/>
                  <a:gd name="T9" fmla="*/ 1768 h 1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2" h="1768">
                    <a:moveTo>
                      <a:pt x="462" y="1768"/>
                    </a:moveTo>
                    <a:lnTo>
                      <a:pt x="462" y="0"/>
                    </a:lnTo>
                    <a:lnTo>
                      <a:pt x="0" y="367"/>
                    </a:lnTo>
                    <a:lnTo>
                      <a:pt x="0" y="1768"/>
                    </a:lnTo>
                    <a:lnTo>
                      <a:pt x="462" y="1768"/>
                    </a:lnTo>
                    <a:close/>
                  </a:path>
                </a:pathLst>
              </a:custGeom>
              <a:solidFill>
                <a:srgbClr val="A6A5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60" name="Freeform: Shape 38">
                <a:extLst>
                  <a:ext uri="{FF2B5EF4-FFF2-40B4-BE49-F238E27FC236}">
                    <a16:creationId xmlns:a16="http://schemas.microsoft.com/office/drawing/2014/main" id="{978A7C65-51E0-4C78-8557-3C9ECBA922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6" y="2007"/>
                <a:ext cx="462" cy="1768"/>
              </a:xfrm>
              <a:custGeom>
                <a:avLst/>
                <a:gdLst>
                  <a:gd name="T0" fmla="*/ 462 w 462"/>
                  <a:gd name="T1" fmla="*/ 1768 h 1768"/>
                  <a:gd name="T2" fmla="*/ 462 w 462"/>
                  <a:gd name="T3" fmla="*/ 0 h 1768"/>
                  <a:gd name="T4" fmla="*/ 0 w 462"/>
                  <a:gd name="T5" fmla="*/ 367 h 1768"/>
                  <a:gd name="T6" fmla="*/ 0 w 462"/>
                  <a:gd name="T7" fmla="*/ 1768 h 1768"/>
                  <a:gd name="T8" fmla="*/ 462 w 462"/>
                  <a:gd name="T9" fmla="*/ 1768 h 1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62" h="1768">
                    <a:moveTo>
                      <a:pt x="462" y="1768"/>
                    </a:moveTo>
                    <a:lnTo>
                      <a:pt x="462" y="0"/>
                    </a:lnTo>
                    <a:lnTo>
                      <a:pt x="0" y="367"/>
                    </a:lnTo>
                    <a:lnTo>
                      <a:pt x="0" y="1768"/>
                    </a:lnTo>
                    <a:lnTo>
                      <a:pt x="462" y="1768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61" name="Freeform: Shape 39">
                <a:extLst>
                  <a:ext uri="{FF2B5EF4-FFF2-40B4-BE49-F238E27FC236}">
                    <a16:creationId xmlns:a16="http://schemas.microsoft.com/office/drawing/2014/main" id="{0D67C474-B884-4696-A47A-A23FCA21CA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9" y="3729"/>
                <a:ext cx="916" cy="396"/>
              </a:xfrm>
              <a:custGeom>
                <a:avLst/>
                <a:gdLst>
                  <a:gd name="T0" fmla="*/ 458 w 916"/>
                  <a:gd name="T1" fmla="*/ 396 h 396"/>
                  <a:gd name="T2" fmla="*/ 0 w 916"/>
                  <a:gd name="T3" fmla="*/ 0 h 396"/>
                  <a:gd name="T4" fmla="*/ 458 w 916"/>
                  <a:gd name="T5" fmla="*/ 0 h 396"/>
                  <a:gd name="T6" fmla="*/ 916 w 916"/>
                  <a:gd name="T7" fmla="*/ 0 h 396"/>
                  <a:gd name="T8" fmla="*/ 458 w 916"/>
                  <a:gd name="T9" fmla="*/ 396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16" h="396">
                    <a:moveTo>
                      <a:pt x="458" y="396"/>
                    </a:moveTo>
                    <a:lnTo>
                      <a:pt x="0" y="0"/>
                    </a:lnTo>
                    <a:lnTo>
                      <a:pt x="458" y="0"/>
                    </a:lnTo>
                    <a:lnTo>
                      <a:pt x="916" y="0"/>
                    </a:lnTo>
                    <a:lnTo>
                      <a:pt x="458" y="396"/>
                    </a:lnTo>
                    <a:close/>
                  </a:path>
                </a:pathLst>
              </a:custGeom>
              <a:solidFill>
                <a:srgbClr val="A6A5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62" name="Freeform: Shape 40">
                <a:extLst>
                  <a:ext uri="{FF2B5EF4-FFF2-40B4-BE49-F238E27FC236}">
                    <a16:creationId xmlns:a16="http://schemas.microsoft.com/office/drawing/2014/main" id="{A6D27F40-82C0-42C5-8A78-A30462DE72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9" y="3729"/>
                <a:ext cx="916" cy="396"/>
              </a:xfrm>
              <a:custGeom>
                <a:avLst/>
                <a:gdLst>
                  <a:gd name="T0" fmla="*/ 458 w 916"/>
                  <a:gd name="T1" fmla="*/ 396 h 396"/>
                  <a:gd name="T2" fmla="*/ 0 w 916"/>
                  <a:gd name="T3" fmla="*/ 0 h 396"/>
                  <a:gd name="T4" fmla="*/ 458 w 916"/>
                  <a:gd name="T5" fmla="*/ 0 h 396"/>
                  <a:gd name="T6" fmla="*/ 916 w 916"/>
                  <a:gd name="T7" fmla="*/ 0 h 396"/>
                  <a:gd name="T8" fmla="*/ 458 w 916"/>
                  <a:gd name="T9" fmla="*/ 396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16" h="396">
                    <a:moveTo>
                      <a:pt x="458" y="396"/>
                    </a:moveTo>
                    <a:lnTo>
                      <a:pt x="0" y="0"/>
                    </a:lnTo>
                    <a:lnTo>
                      <a:pt x="458" y="0"/>
                    </a:lnTo>
                    <a:lnTo>
                      <a:pt x="916" y="0"/>
                    </a:lnTo>
                    <a:lnTo>
                      <a:pt x="458" y="396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63" name="Freeform: Shape 41">
                <a:extLst>
                  <a:ext uri="{FF2B5EF4-FFF2-40B4-BE49-F238E27FC236}">
                    <a16:creationId xmlns:a16="http://schemas.microsoft.com/office/drawing/2014/main" id="{C6269385-002C-4F75-9269-71F67C76A5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7" y="3729"/>
                <a:ext cx="458" cy="396"/>
              </a:xfrm>
              <a:custGeom>
                <a:avLst/>
                <a:gdLst>
                  <a:gd name="T0" fmla="*/ 458 w 458"/>
                  <a:gd name="T1" fmla="*/ 0 h 396"/>
                  <a:gd name="T2" fmla="*/ 0 w 458"/>
                  <a:gd name="T3" fmla="*/ 396 h 396"/>
                  <a:gd name="T4" fmla="*/ 396 w 458"/>
                  <a:gd name="T5" fmla="*/ 58 h 396"/>
                  <a:gd name="T6" fmla="*/ 458 w 458"/>
                  <a:gd name="T7" fmla="*/ 0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58" h="396">
                    <a:moveTo>
                      <a:pt x="458" y="0"/>
                    </a:moveTo>
                    <a:lnTo>
                      <a:pt x="0" y="396"/>
                    </a:lnTo>
                    <a:lnTo>
                      <a:pt x="396" y="58"/>
                    </a:lnTo>
                    <a:lnTo>
                      <a:pt x="458" y="0"/>
                    </a:lnTo>
                    <a:close/>
                  </a:path>
                </a:pathLst>
              </a:custGeom>
              <a:solidFill>
                <a:srgbClr val="A6A5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64" name="Freeform: Shape 42">
                <a:extLst>
                  <a:ext uri="{FF2B5EF4-FFF2-40B4-BE49-F238E27FC236}">
                    <a16:creationId xmlns:a16="http://schemas.microsoft.com/office/drawing/2014/main" id="{B576FFB6-1779-431B-8CA2-6293FD2F9C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7" y="3729"/>
                <a:ext cx="458" cy="396"/>
              </a:xfrm>
              <a:custGeom>
                <a:avLst/>
                <a:gdLst>
                  <a:gd name="T0" fmla="*/ 458 w 458"/>
                  <a:gd name="T1" fmla="*/ 0 h 396"/>
                  <a:gd name="T2" fmla="*/ 0 w 458"/>
                  <a:gd name="T3" fmla="*/ 396 h 396"/>
                  <a:gd name="T4" fmla="*/ 396 w 458"/>
                  <a:gd name="T5" fmla="*/ 58 h 396"/>
                  <a:gd name="T6" fmla="*/ 458 w 458"/>
                  <a:gd name="T7" fmla="*/ 0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58" h="396">
                    <a:moveTo>
                      <a:pt x="458" y="0"/>
                    </a:moveTo>
                    <a:lnTo>
                      <a:pt x="0" y="396"/>
                    </a:lnTo>
                    <a:lnTo>
                      <a:pt x="396" y="58"/>
                    </a:lnTo>
                    <a:lnTo>
                      <a:pt x="458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65" name="Freeform: Shape 43">
                <a:extLst>
                  <a:ext uri="{FF2B5EF4-FFF2-40B4-BE49-F238E27FC236}">
                    <a16:creationId xmlns:a16="http://schemas.microsoft.com/office/drawing/2014/main" id="{53E133A8-80E6-4A86-A722-5098A1AA37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6" y="2007"/>
                <a:ext cx="462" cy="1722"/>
              </a:xfrm>
              <a:custGeom>
                <a:avLst/>
                <a:gdLst>
                  <a:gd name="T0" fmla="*/ 462 w 462"/>
                  <a:gd name="T1" fmla="*/ 0 h 1722"/>
                  <a:gd name="T2" fmla="*/ 0 w 462"/>
                  <a:gd name="T3" fmla="*/ 367 h 1722"/>
                  <a:gd name="T4" fmla="*/ 0 w 462"/>
                  <a:gd name="T5" fmla="*/ 1722 h 1722"/>
                  <a:gd name="T6" fmla="*/ 231 w 462"/>
                  <a:gd name="T7" fmla="*/ 1722 h 1722"/>
                  <a:gd name="T8" fmla="*/ 462 w 462"/>
                  <a:gd name="T9" fmla="*/ 1722 h 1722"/>
                  <a:gd name="T10" fmla="*/ 462 w 462"/>
                  <a:gd name="T11" fmla="*/ 0 h 1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62" h="1722">
                    <a:moveTo>
                      <a:pt x="462" y="0"/>
                    </a:moveTo>
                    <a:lnTo>
                      <a:pt x="0" y="367"/>
                    </a:lnTo>
                    <a:lnTo>
                      <a:pt x="0" y="1722"/>
                    </a:lnTo>
                    <a:lnTo>
                      <a:pt x="231" y="1722"/>
                    </a:lnTo>
                    <a:lnTo>
                      <a:pt x="462" y="1722"/>
                    </a:lnTo>
                    <a:lnTo>
                      <a:pt x="46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66" name="Freeform: Shape 44">
                <a:extLst>
                  <a:ext uri="{FF2B5EF4-FFF2-40B4-BE49-F238E27FC236}">
                    <a16:creationId xmlns:a16="http://schemas.microsoft.com/office/drawing/2014/main" id="{27746ED1-3D55-463A-9302-4D147C0BF7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6" y="2007"/>
                <a:ext cx="462" cy="1722"/>
              </a:xfrm>
              <a:custGeom>
                <a:avLst/>
                <a:gdLst>
                  <a:gd name="T0" fmla="*/ 462 w 462"/>
                  <a:gd name="T1" fmla="*/ 0 h 1722"/>
                  <a:gd name="T2" fmla="*/ 0 w 462"/>
                  <a:gd name="T3" fmla="*/ 367 h 1722"/>
                  <a:gd name="T4" fmla="*/ 0 w 462"/>
                  <a:gd name="T5" fmla="*/ 1722 h 1722"/>
                  <a:gd name="T6" fmla="*/ 231 w 462"/>
                  <a:gd name="T7" fmla="*/ 1722 h 1722"/>
                  <a:gd name="T8" fmla="*/ 462 w 462"/>
                  <a:gd name="T9" fmla="*/ 1722 h 1722"/>
                  <a:gd name="T10" fmla="*/ 462 w 462"/>
                  <a:gd name="T11" fmla="*/ 0 h 1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62" h="1722">
                    <a:moveTo>
                      <a:pt x="462" y="0"/>
                    </a:moveTo>
                    <a:lnTo>
                      <a:pt x="0" y="367"/>
                    </a:lnTo>
                    <a:lnTo>
                      <a:pt x="0" y="1722"/>
                    </a:lnTo>
                    <a:lnTo>
                      <a:pt x="231" y="1722"/>
                    </a:lnTo>
                    <a:lnTo>
                      <a:pt x="462" y="1722"/>
                    </a:lnTo>
                    <a:lnTo>
                      <a:pt x="462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67" name="Freeform: Shape 45">
                <a:extLst>
                  <a:ext uri="{FF2B5EF4-FFF2-40B4-BE49-F238E27FC236}">
                    <a16:creationId xmlns:a16="http://schemas.microsoft.com/office/drawing/2014/main" id="{0DAFF162-C6DF-4EA5-B551-77747068CD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9" y="3729"/>
                <a:ext cx="916" cy="396"/>
              </a:xfrm>
              <a:custGeom>
                <a:avLst/>
                <a:gdLst>
                  <a:gd name="T0" fmla="*/ 916 w 916"/>
                  <a:gd name="T1" fmla="*/ 0 h 396"/>
                  <a:gd name="T2" fmla="*/ 689 w 916"/>
                  <a:gd name="T3" fmla="*/ 0 h 396"/>
                  <a:gd name="T4" fmla="*/ 458 w 916"/>
                  <a:gd name="T5" fmla="*/ 0 h 396"/>
                  <a:gd name="T6" fmla="*/ 227 w 916"/>
                  <a:gd name="T7" fmla="*/ 0 h 396"/>
                  <a:gd name="T8" fmla="*/ 0 w 916"/>
                  <a:gd name="T9" fmla="*/ 0 h 396"/>
                  <a:gd name="T10" fmla="*/ 458 w 916"/>
                  <a:gd name="T11" fmla="*/ 396 h 396"/>
                  <a:gd name="T12" fmla="*/ 916 w 916"/>
                  <a:gd name="T13" fmla="*/ 0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16" h="396">
                    <a:moveTo>
                      <a:pt x="916" y="0"/>
                    </a:moveTo>
                    <a:lnTo>
                      <a:pt x="689" y="0"/>
                    </a:lnTo>
                    <a:lnTo>
                      <a:pt x="458" y="0"/>
                    </a:lnTo>
                    <a:lnTo>
                      <a:pt x="227" y="0"/>
                    </a:lnTo>
                    <a:lnTo>
                      <a:pt x="0" y="0"/>
                    </a:lnTo>
                    <a:lnTo>
                      <a:pt x="458" y="396"/>
                    </a:lnTo>
                    <a:lnTo>
                      <a:pt x="916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68" name="Freeform: Shape 46">
                <a:extLst>
                  <a:ext uri="{FF2B5EF4-FFF2-40B4-BE49-F238E27FC236}">
                    <a16:creationId xmlns:a16="http://schemas.microsoft.com/office/drawing/2014/main" id="{90B1F981-6B75-42FD-8CA6-0DC2C7E381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9" y="3729"/>
                <a:ext cx="916" cy="396"/>
              </a:xfrm>
              <a:custGeom>
                <a:avLst/>
                <a:gdLst>
                  <a:gd name="T0" fmla="*/ 916 w 916"/>
                  <a:gd name="T1" fmla="*/ 0 h 396"/>
                  <a:gd name="T2" fmla="*/ 689 w 916"/>
                  <a:gd name="T3" fmla="*/ 0 h 396"/>
                  <a:gd name="T4" fmla="*/ 458 w 916"/>
                  <a:gd name="T5" fmla="*/ 0 h 396"/>
                  <a:gd name="T6" fmla="*/ 227 w 916"/>
                  <a:gd name="T7" fmla="*/ 0 h 396"/>
                  <a:gd name="T8" fmla="*/ 0 w 916"/>
                  <a:gd name="T9" fmla="*/ 0 h 396"/>
                  <a:gd name="T10" fmla="*/ 458 w 916"/>
                  <a:gd name="T11" fmla="*/ 396 h 396"/>
                  <a:gd name="T12" fmla="*/ 916 w 916"/>
                  <a:gd name="T13" fmla="*/ 0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16" h="396">
                    <a:moveTo>
                      <a:pt x="916" y="0"/>
                    </a:moveTo>
                    <a:lnTo>
                      <a:pt x="689" y="0"/>
                    </a:lnTo>
                    <a:lnTo>
                      <a:pt x="458" y="0"/>
                    </a:lnTo>
                    <a:lnTo>
                      <a:pt x="227" y="0"/>
                    </a:lnTo>
                    <a:lnTo>
                      <a:pt x="0" y="0"/>
                    </a:lnTo>
                    <a:lnTo>
                      <a:pt x="458" y="396"/>
                    </a:lnTo>
                    <a:lnTo>
                      <a:pt x="916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</p:grpSp>
        <p:sp>
          <p:nvSpPr>
            <p:cNvPr id="84" name="矩形 83">
              <a:extLst>
                <a:ext uri="{FF2B5EF4-FFF2-40B4-BE49-F238E27FC236}">
                  <a16:creationId xmlns:a16="http://schemas.microsoft.com/office/drawing/2014/main" id="{16036F8C-060D-4C9C-9E5C-185723E8EBB1}"/>
                </a:ext>
              </a:extLst>
            </p:cNvPr>
            <p:cNvSpPr/>
            <p:nvPr/>
          </p:nvSpPr>
          <p:spPr>
            <a:xfrm>
              <a:off x="4173814" y="2672962"/>
              <a:ext cx="2241974" cy="401841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>
                <a:lnSpc>
                  <a:spcPct val="120000"/>
                </a:lnSpc>
              </a:pPr>
              <a:r>
                <a:rPr lang="ar-KW" altLang="zh-CN" b="1" dirty="0">
                  <a:solidFill>
                    <a:schemeClr val="bg1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نقطه</a:t>
              </a:r>
              <a:endParaRPr lang="zh-CN" altLang="en-US" b="1" dirty="0">
                <a:solidFill>
                  <a:schemeClr val="bg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85" name="矩形 84">
              <a:extLst>
                <a:ext uri="{FF2B5EF4-FFF2-40B4-BE49-F238E27FC236}">
                  <a16:creationId xmlns:a16="http://schemas.microsoft.com/office/drawing/2014/main" id="{6544DF4E-F67F-4D7F-89F1-EBE99CB736EE}"/>
                </a:ext>
              </a:extLst>
            </p:cNvPr>
            <p:cNvSpPr/>
            <p:nvPr/>
          </p:nvSpPr>
          <p:spPr>
            <a:xfrm>
              <a:off x="4173814" y="3849907"/>
              <a:ext cx="2241974" cy="401841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>
                <a:lnSpc>
                  <a:spcPct val="120000"/>
                </a:lnSpc>
              </a:pPr>
              <a:r>
                <a:rPr lang="ar-KW" altLang="zh-CN" b="1" dirty="0">
                  <a:solidFill>
                    <a:schemeClr val="bg1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نقطه</a:t>
              </a:r>
              <a:endParaRPr lang="zh-CN" altLang="en-US" b="1" dirty="0">
                <a:solidFill>
                  <a:schemeClr val="bg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D2987350-C3BA-4DDF-A44A-04450D6DB812}"/>
                </a:ext>
              </a:extLst>
            </p:cNvPr>
            <p:cNvSpPr/>
            <p:nvPr/>
          </p:nvSpPr>
          <p:spPr>
            <a:xfrm>
              <a:off x="5579047" y="3277650"/>
              <a:ext cx="2241974" cy="401841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>
                <a:lnSpc>
                  <a:spcPct val="120000"/>
                </a:lnSpc>
              </a:pPr>
              <a:r>
                <a:rPr lang="ar-KW" altLang="zh-CN" b="1" dirty="0">
                  <a:solidFill>
                    <a:schemeClr val="bg1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نقطه</a:t>
              </a:r>
              <a:endParaRPr lang="zh-CN" altLang="en-US" b="1" dirty="0">
                <a:solidFill>
                  <a:schemeClr val="bg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87" name="矩形 86">
              <a:extLst>
                <a:ext uri="{FF2B5EF4-FFF2-40B4-BE49-F238E27FC236}">
                  <a16:creationId xmlns:a16="http://schemas.microsoft.com/office/drawing/2014/main" id="{690DD37D-6B8F-4519-A3C3-4FFB54F20D4E}"/>
                </a:ext>
              </a:extLst>
            </p:cNvPr>
            <p:cNvSpPr/>
            <p:nvPr/>
          </p:nvSpPr>
          <p:spPr>
            <a:xfrm>
              <a:off x="5579047" y="4496754"/>
              <a:ext cx="2241974" cy="401841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ctr">
                <a:lnSpc>
                  <a:spcPct val="120000"/>
                </a:lnSpc>
              </a:pPr>
              <a:r>
                <a:rPr lang="ar-KW" altLang="zh-CN" b="1" dirty="0">
                  <a:solidFill>
                    <a:schemeClr val="bg1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نقطة</a:t>
              </a:r>
              <a:endParaRPr lang="zh-CN" altLang="en-US" b="1" dirty="0">
                <a:solidFill>
                  <a:schemeClr val="bg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</p:grpSp>
      <p:sp>
        <p:nvSpPr>
          <p:cNvPr id="88" name="矩形 87">
            <a:extLst>
              <a:ext uri="{FF2B5EF4-FFF2-40B4-BE49-F238E27FC236}">
                <a16:creationId xmlns:a16="http://schemas.microsoft.com/office/drawing/2014/main" id="{D9FC6E06-8AAE-4862-BDAD-205C6BF9DD07}"/>
              </a:ext>
            </a:extLst>
          </p:cNvPr>
          <p:cNvSpPr/>
          <p:nvPr/>
        </p:nvSpPr>
        <p:spPr>
          <a:xfrm>
            <a:off x="8702354" y="5045971"/>
            <a:ext cx="2217007" cy="32855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914377">
              <a:lnSpc>
                <a:spcPct val="120000"/>
              </a:lnSpc>
              <a:defRPr/>
            </a:pPr>
            <a:r>
              <a:rPr lang="ar-KW" altLang="zh-CN" sz="1400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نص للكتابة و الشرح</a:t>
            </a:r>
            <a:endParaRPr lang="en-US" altLang="zh-CN" sz="1400" dirty="0">
              <a:solidFill>
                <a:prstClr val="black">
                  <a:lumMod val="75000"/>
                </a:prstClr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89" name="矩形 88">
            <a:extLst>
              <a:ext uri="{FF2B5EF4-FFF2-40B4-BE49-F238E27FC236}">
                <a16:creationId xmlns:a16="http://schemas.microsoft.com/office/drawing/2014/main" id="{5306171B-CBCC-419D-90BD-0C296016F6C4}"/>
              </a:ext>
            </a:extLst>
          </p:cNvPr>
          <p:cNvSpPr/>
          <p:nvPr/>
        </p:nvSpPr>
        <p:spPr>
          <a:xfrm>
            <a:off x="1298797" y="1661853"/>
            <a:ext cx="2217007" cy="32855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914377">
              <a:lnSpc>
                <a:spcPct val="120000"/>
              </a:lnSpc>
              <a:defRPr/>
            </a:pPr>
            <a:r>
              <a:rPr lang="ar-KW" altLang="zh-CN" sz="1400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نص للكتابة و الشرح</a:t>
            </a:r>
            <a:endParaRPr lang="en-US" altLang="zh-CN" sz="1400" dirty="0">
              <a:solidFill>
                <a:prstClr val="black">
                  <a:lumMod val="75000"/>
                </a:prstClr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90" name="矩形 89">
            <a:extLst>
              <a:ext uri="{FF2B5EF4-FFF2-40B4-BE49-F238E27FC236}">
                <a16:creationId xmlns:a16="http://schemas.microsoft.com/office/drawing/2014/main" id="{D9CB9182-2957-450B-9243-6487CC69FB37}"/>
              </a:ext>
            </a:extLst>
          </p:cNvPr>
          <p:cNvSpPr/>
          <p:nvPr/>
        </p:nvSpPr>
        <p:spPr>
          <a:xfrm>
            <a:off x="1298797" y="4141432"/>
            <a:ext cx="2217007" cy="32855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defTabSz="914377">
              <a:lnSpc>
                <a:spcPct val="120000"/>
              </a:lnSpc>
              <a:defRPr/>
            </a:pPr>
            <a:r>
              <a:rPr lang="ar-KW" altLang="zh-CN" sz="1400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نص للكتابة و الشرح</a:t>
            </a:r>
            <a:endParaRPr lang="en-US" altLang="zh-CN" sz="1400" dirty="0">
              <a:solidFill>
                <a:prstClr val="black">
                  <a:lumMod val="75000"/>
                </a:prstClr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grpSp>
        <p:nvGrpSpPr>
          <p:cNvPr id="69" name="组合 5">
            <a:extLst>
              <a:ext uri="{FF2B5EF4-FFF2-40B4-BE49-F238E27FC236}">
                <a16:creationId xmlns:a16="http://schemas.microsoft.com/office/drawing/2014/main" id="{36850C01-0F0B-40E1-AA26-D01B5DB51F73}"/>
              </a:ext>
            </a:extLst>
          </p:cNvPr>
          <p:cNvGrpSpPr>
            <a:grpSpLocks/>
          </p:cNvGrpSpPr>
          <p:nvPr/>
        </p:nvGrpSpPr>
        <p:grpSpPr bwMode="auto">
          <a:xfrm>
            <a:off x="7938" y="250825"/>
            <a:ext cx="5093093" cy="998855"/>
            <a:chOff x="13" y="395"/>
            <a:chExt cx="8020" cy="1573"/>
          </a:xfrm>
        </p:grpSpPr>
        <p:cxnSp>
          <p:nvCxnSpPr>
            <p:cNvPr id="70" name="直接连接符 69">
              <a:extLst>
                <a:ext uri="{FF2B5EF4-FFF2-40B4-BE49-F238E27FC236}">
                  <a16:creationId xmlns:a16="http://schemas.microsoft.com/office/drawing/2014/main" id="{DBE060DB-70C7-42A1-AA94-93CF290A9987}"/>
                </a:ext>
              </a:extLst>
            </p:cNvPr>
            <p:cNvCxnSpPr>
              <a:cxnSpLocks/>
            </p:cNvCxnSpPr>
            <p:nvPr/>
          </p:nvCxnSpPr>
          <p:spPr>
            <a:xfrm>
              <a:off x="13" y="1250"/>
              <a:ext cx="6681" cy="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菱形 70">
              <a:extLst>
                <a:ext uri="{FF2B5EF4-FFF2-40B4-BE49-F238E27FC236}">
                  <a16:creationId xmlns:a16="http://schemas.microsoft.com/office/drawing/2014/main" id="{6530C7E6-8719-4128-AAA4-6585582D8217}"/>
                </a:ext>
              </a:extLst>
            </p:cNvPr>
            <p:cNvSpPr/>
            <p:nvPr/>
          </p:nvSpPr>
          <p:spPr>
            <a:xfrm>
              <a:off x="6593" y="528"/>
              <a:ext cx="1440" cy="144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noProof="1"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72" name="文本框 9">
              <a:extLst>
                <a:ext uri="{FF2B5EF4-FFF2-40B4-BE49-F238E27FC236}">
                  <a16:creationId xmlns:a16="http://schemas.microsoft.com/office/drawing/2014/main" id="{FE561164-21B7-4B54-A47A-9F5629DF3F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9" y="395"/>
              <a:ext cx="5498" cy="7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dist"/>
              <a:r>
                <a:rPr lang="ar-KW" altLang="zh-CN" sz="2400" dirty="0">
                  <a:solidFill>
                    <a:schemeClr val="accent1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عنوان</a:t>
              </a:r>
              <a:endParaRPr lang="zh-CN" altLang="en-US" sz="2400" dirty="0">
                <a:solidFill>
                  <a:schemeClr val="accent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78709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split orient="vert"/>
      </p:transition>
    </mc:Choice>
    <mc:Fallback xmlns="">
      <p:transition spd="slow" advClick="0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/>
      <p:bldP spid="88" grpId="0"/>
      <p:bldP spid="89" grpId="0"/>
      <p:bldP spid="9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4">
            <a:extLst>
              <a:ext uri="{FF2B5EF4-FFF2-40B4-BE49-F238E27FC236}">
                <a16:creationId xmlns:a16="http://schemas.microsoft.com/office/drawing/2014/main" id="{64E7C9B5-1DE1-48E7-902D-88F8913AC6BD}"/>
              </a:ext>
            </a:extLst>
          </p:cNvPr>
          <p:cNvSpPr txBox="1"/>
          <p:nvPr/>
        </p:nvSpPr>
        <p:spPr>
          <a:xfrm>
            <a:off x="1445505" y="1703545"/>
            <a:ext cx="493619" cy="410561"/>
          </a:xfrm>
          <a:prstGeom prst="rect">
            <a:avLst/>
          </a:prstGeom>
          <a:noFill/>
        </p:spPr>
        <p:txBody>
          <a:bodyPr wrap="none" lIns="117208" tIns="58604" rIns="117208" bIns="58604" numCol="1">
            <a:prstTxWarp prst="textPlain">
              <a:avLst/>
            </a:prstTxWarp>
            <a:normAutofit fontScale="47500" lnSpcReduction="20000"/>
          </a:bodyPr>
          <a:lstStyle/>
          <a:p>
            <a:r>
              <a:rPr lang="en-US" sz="4800" dirty="0">
                <a:solidFill>
                  <a:schemeClr val="bg1">
                    <a:lumMod val="65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rPr>
              <a:t>“</a:t>
            </a:r>
          </a:p>
        </p:txBody>
      </p:sp>
      <p:grpSp>
        <p:nvGrpSpPr>
          <p:cNvPr id="44" name="组合 43"/>
          <p:cNvGrpSpPr/>
          <p:nvPr/>
        </p:nvGrpSpPr>
        <p:grpSpPr>
          <a:xfrm>
            <a:off x="2081858" y="1838777"/>
            <a:ext cx="8860601" cy="681176"/>
            <a:chOff x="874712" y="3325188"/>
            <a:chExt cx="8860601" cy="681175"/>
          </a:xfrm>
        </p:grpSpPr>
        <p:sp>
          <p:nvSpPr>
            <p:cNvPr id="45" name="矩形 44">
              <a:extLst>
                <a:ext uri="{FF2B5EF4-FFF2-40B4-BE49-F238E27FC236}">
                  <a16:creationId xmlns:a16="http://schemas.microsoft.com/office/drawing/2014/main" id="{E3EB1709-6D20-4440-8800-976CC5E9712E}"/>
                </a:ext>
              </a:extLst>
            </p:cNvPr>
            <p:cNvSpPr/>
            <p:nvPr/>
          </p:nvSpPr>
          <p:spPr>
            <a:xfrm>
              <a:off x="874712" y="3677812"/>
              <a:ext cx="8860601" cy="328551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defTabSz="914377">
                <a:lnSpc>
                  <a:spcPct val="120000"/>
                </a:lnSpc>
                <a:defRPr/>
              </a:pPr>
              <a:r>
                <a:rPr lang="ar-KW" altLang="zh-CN" sz="140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نص للكتابة و الشرح</a:t>
              </a:r>
              <a:endParaRPr lang="en-US" altLang="zh-CN" sz="1400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46" name="矩形 45">
              <a:extLst>
                <a:ext uri="{FF2B5EF4-FFF2-40B4-BE49-F238E27FC236}">
                  <a16:creationId xmlns:a16="http://schemas.microsoft.com/office/drawing/2014/main" id="{CBCE2F27-1948-4AAF-B7D2-B7B4F23C2784}"/>
                </a:ext>
              </a:extLst>
            </p:cNvPr>
            <p:cNvSpPr/>
            <p:nvPr/>
          </p:nvSpPr>
          <p:spPr>
            <a:xfrm>
              <a:off x="874713" y="3325188"/>
              <a:ext cx="2241975" cy="401841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algn="just">
                <a:lnSpc>
                  <a:spcPct val="120000"/>
                </a:lnSpc>
              </a:pPr>
              <a:r>
                <a:rPr lang="ar-KW" altLang="zh-CN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عنوان</a:t>
              </a:r>
              <a:endParaRPr lang="zh-CN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1012652" y="3338999"/>
            <a:ext cx="10279237" cy="2160241"/>
            <a:chOff x="1012651" y="3338997"/>
            <a:chExt cx="10279237" cy="2160240"/>
          </a:xfrm>
        </p:grpSpPr>
        <p:sp>
          <p:nvSpPr>
            <p:cNvPr id="4" name="任意多边形: 形状 9">
              <a:extLst>
                <a:ext uri="{FF2B5EF4-FFF2-40B4-BE49-F238E27FC236}">
                  <a16:creationId xmlns:a16="http://schemas.microsoft.com/office/drawing/2014/main" id="{222585F1-53C3-4142-B55F-69118B6B4952}"/>
                </a:ext>
              </a:extLst>
            </p:cNvPr>
            <p:cNvSpPr/>
            <p:nvPr/>
          </p:nvSpPr>
          <p:spPr>
            <a:xfrm>
              <a:off x="5859506" y="3726141"/>
              <a:ext cx="504056" cy="1385955"/>
            </a:xfrm>
            <a:custGeom>
              <a:avLst/>
              <a:gdLst>
                <a:gd name="connsiteX0" fmla="*/ 252028 w 504056"/>
                <a:gd name="connsiteY0" fmla="*/ 0 h 1385955"/>
                <a:gd name="connsiteX1" fmla="*/ 257409 w 504056"/>
                <a:gd name="connsiteY1" fmla="*/ 5920 h 1385955"/>
                <a:gd name="connsiteX2" fmla="*/ 504056 w 504056"/>
                <a:gd name="connsiteY2" fmla="*/ 692977 h 1385955"/>
                <a:gd name="connsiteX3" fmla="*/ 257409 w 504056"/>
                <a:gd name="connsiteY3" fmla="*/ 1380034 h 1385955"/>
                <a:gd name="connsiteX4" fmla="*/ 252028 w 504056"/>
                <a:gd name="connsiteY4" fmla="*/ 1385955 h 1385955"/>
                <a:gd name="connsiteX5" fmla="*/ 246647 w 504056"/>
                <a:gd name="connsiteY5" fmla="*/ 1380034 h 1385955"/>
                <a:gd name="connsiteX6" fmla="*/ 0 w 504056"/>
                <a:gd name="connsiteY6" fmla="*/ 692977 h 1385955"/>
                <a:gd name="connsiteX7" fmla="*/ 246647 w 504056"/>
                <a:gd name="connsiteY7" fmla="*/ 5920 h 1385955"/>
                <a:gd name="connsiteX8" fmla="*/ 252028 w 504056"/>
                <a:gd name="connsiteY8" fmla="*/ 0 h 1385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4056" h="1385955">
                  <a:moveTo>
                    <a:pt x="252028" y="0"/>
                  </a:moveTo>
                  <a:lnTo>
                    <a:pt x="257409" y="5920"/>
                  </a:lnTo>
                  <a:cubicBezTo>
                    <a:pt x="411495" y="192629"/>
                    <a:pt x="504056" y="431994"/>
                    <a:pt x="504056" y="692977"/>
                  </a:cubicBezTo>
                  <a:cubicBezTo>
                    <a:pt x="504056" y="953961"/>
                    <a:pt x="411495" y="1193326"/>
                    <a:pt x="257409" y="1380034"/>
                  </a:cubicBezTo>
                  <a:lnTo>
                    <a:pt x="252028" y="1385955"/>
                  </a:lnTo>
                  <a:lnTo>
                    <a:pt x="246647" y="1380034"/>
                  </a:lnTo>
                  <a:cubicBezTo>
                    <a:pt x="92562" y="1193326"/>
                    <a:pt x="0" y="953961"/>
                    <a:pt x="0" y="692977"/>
                  </a:cubicBezTo>
                  <a:cubicBezTo>
                    <a:pt x="0" y="431994"/>
                    <a:pt x="92562" y="192629"/>
                    <a:pt x="246647" y="5920"/>
                  </a:cubicBezTo>
                  <a:lnTo>
                    <a:pt x="252028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solidFill>
                  <a:schemeClr val="tx1">
                    <a:lumMod val="65000"/>
                    <a:lumOff val="35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5" name="任意多边形: 形状 8">
              <a:extLst>
                <a:ext uri="{FF2B5EF4-FFF2-40B4-BE49-F238E27FC236}">
                  <a16:creationId xmlns:a16="http://schemas.microsoft.com/office/drawing/2014/main" id="{278DA3A4-D869-4B60-AF32-1658FB98AB0F}"/>
                </a:ext>
              </a:extLst>
            </p:cNvPr>
            <p:cNvSpPr/>
            <p:nvPr/>
          </p:nvSpPr>
          <p:spPr>
            <a:xfrm>
              <a:off x="4059306" y="3338997"/>
              <a:ext cx="1908212" cy="2160240"/>
            </a:xfrm>
            <a:custGeom>
              <a:avLst/>
              <a:gdLst>
                <a:gd name="connsiteX0" fmla="*/ 1080120 w 1908212"/>
                <a:gd name="connsiteY0" fmla="*/ 0 h 2160240"/>
                <a:gd name="connsiteX1" fmla="*/ 1843880 w 1908212"/>
                <a:gd name="connsiteY1" fmla="*/ 316360 h 2160240"/>
                <a:gd name="connsiteX2" fmla="*/ 1908212 w 1908212"/>
                <a:gd name="connsiteY2" fmla="*/ 387143 h 2160240"/>
                <a:gd name="connsiteX3" fmla="*/ 1902831 w 1908212"/>
                <a:gd name="connsiteY3" fmla="*/ 393063 h 2160240"/>
                <a:gd name="connsiteX4" fmla="*/ 1656184 w 1908212"/>
                <a:gd name="connsiteY4" fmla="*/ 1080120 h 2160240"/>
                <a:gd name="connsiteX5" fmla="*/ 1902831 w 1908212"/>
                <a:gd name="connsiteY5" fmla="*/ 1767177 h 2160240"/>
                <a:gd name="connsiteX6" fmla="*/ 1908212 w 1908212"/>
                <a:gd name="connsiteY6" fmla="*/ 1773098 h 2160240"/>
                <a:gd name="connsiteX7" fmla="*/ 1843880 w 1908212"/>
                <a:gd name="connsiteY7" fmla="*/ 1843880 h 2160240"/>
                <a:gd name="connsiteX8" fmla="*/ 1080120 w 1908212"/>
                <a:gd name="connsiteY8" fmla="*/ 2160240 h 2160240"/>
                <a:gd name="connsiteX9" fmla="*/ 0 w 1908212"/>
                <a:gd name="connsiteY9" fmla="*/ 1080120 h 2160240"/>
                <a:gd name="connsiteX10" fmla="*/ 1080120 w 1908212"/>
                <a:gd name="connsiteY10" fmla="*/ 0 h 2160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908212" h="2160240">
                  <a:moveTo>
                    <a:pt x="1080120" y="0"/>
                  </a:moveTo>
                  <a:cubicBezTo>
                    <a:pt x="1378387" y="0"/>
                    <a:pt x="1648417" y="120897"/>
                    <a:pt x="1843880" y="316360"/>
                  </a:cubicBezTo>
                  <a:lnTo>
                    <a:pt x="1908212" y="387143"/>
                  </a:lnTo>
                  <a:lnTo>
                    <a:pt x="1902831" y="393063"/>
                  </a:lnTo>
                  <a:cubicBezTo>
                    <a:pt x="1748746" y="579772"/>
                    <a:pt x="1656184" y="819137"/>
                    <a:pt x="1656184" y="1080120"/>
                  </a:cubicBezTo>
                  <a:cubicBezTo>
                    <a:pt x="1656184" y="1341104"/>
                    <a:pt x="1748746" y="1580469"/>
                    <a:pt x="1902831" y="1767177"/>
                  </a:cubicBezTo>
                  <a:lnTo>
                    <a:pt x="1908212" y="1773098"/>
                  </a:lnTo>
                  <a:lnTo>
                    <a:pt x="1843880" y="1843880"/>
                  </a:lnTo>
                  <a:cubicBezTo>
                    <a:pt x="1648417" y="2039344"/>
                    <a:pt x="1378387" y="2160240"/>
                    <a:pt x="1080120" y="2160240"/>
                  </a:cubicBezTo>
                  <a:cubicBezTo>
                    <a:pt x="483586" y="2160240"/>
                    <a:pt x="0" y="1676654"/>
                    <a:pt x="0" y="1080120"/>
                  </a:cubicBezTo>
                  <a:cubicBezTo>
                    <a:pt x="0" y="483586"/>
                    <a:pt x="483586" y="0"/>
                    <a:pt x="1080120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>
              <a:normAutofit/>
            </a:bodyPr>
            <a:lstStyle/>
            <a:p>
              <a:pPr algn="ctr"/>
              <a:endPara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6" name="任意多边形: 形状 7">
              <a:extLst>
                <a:ext uri="{FF2B5EF4-FFF2-40B4-BE49-F238E27FC236}">
                  <a16:creationId xmlns:a16="http://schemas.microsoft.com/office/drawing/2014/main" id="{82C90B55-36AE-4255-886B-95F12646DFD9}"/>
                </a:ext>
              </a:extLst>
            </p:cNvPr>
            <p:cNvSpPr/>
            <p:nvPr/>
          </p:nvSpPr>
          <p:spPr>
            <a:xfrm>
              <a:off x="6255550" y="3338997"/>
              <a:ext cx="1908212" cy="2160240"/>
            </a:xfrm>
            <a:custGeom>
              <a:avLst/>
              <a:gdLst>
                <a:gd name="connsiteX0" fmla="*/ 828092 w 1908212"/>
                <a:gd name="connsiteY0" fmla="*/ 0 h 2160240"/>
                <a:gd name="connsiteX1" fmla="*/ 1908212 w 1908212"/>
                <a:gd name="connsiteY1" fmla="*/ 1080120 h 2160240"/>
                <a:gd name="connsiteX2" fmla="*/ 828092 w 1908212"/>
                <a:gd name="connsiteY2" fmla="*/ 2160240 h 2160240"/>
                <a:gd name="connsiteX3" fmla="*/ 64332 w 1908212"/>
                <a:gd name="connsiteY3" fmla="*/ 1843880 h 2160240"/>
                <a:gd name="connsiteX4" fmla="*/ 0 w 1908212"/>
                <a:gd name="connsiteY4" fmla="*/ 1773098 h 2160240"/>
                <a:gd name="connsiteX5" fmla="*/ 5381 w 1908212"/>
                <a:gd name="connsiteY5" fmla="*/ 1767177 h 2160240"/>
                <a:gd name="connsiteX6" fmla="*/ 252028 w 1908212"/>
                <a:gd name="connsiteY6" fmla="*/ 1080120 h 2160240"/>
                <a:gd name="connsiteX7" fmla="*/ 5381 w 1908212"/>
                <a:gd name="connsiteY7" fmla="*/ 393063 h 2160240"/>
                <a:gd name="connsiteX8" fmla="*/ 0 w 1908212"/>
                <a:gd name="connsiteY8" fmla="*/ 387143 h 2160240"/>
                <a:gd name="connsiteX9" fmla="*/ 64332 w 1908212"/>
                <a:gd name="connsiteY9" fmla="*/ 316360 h 2160240"/>
                <a:gd name="connsiteX10" fmla="*/ 828092 w 1908212"/>
                <a:gd name="connsiteY10" fmla="*/ 0 h 2160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908212" h="2160240">
                  <a:moveTo>
                    <a:pt x="828092" y="0"/>
                  </a:moveTo>
                  <a:cubicBezTo>
                    <a:pt x="1424626" y="0"/>
                    <a:pt x="1908212" y="483586"/>
                    <a:pt x="1908212" y="1080120"/>
                  </a:cubicBezTo>
                  <a:cubicBezTo>
                    <a:pt x="1908212" y="1676654"/>
                    <a:pt x="1424626" y="2160240"/>
                    <a:pt x="828092" y="2160240"/>
                  </a:cubicBezTo>
                  <a:cubicBezTo>
                    <a:pt x="529825" y="2160240"/>
                    <a:pt x="259795" y="2039344"/>
                    <a:pt x="64332" y="1843880"/>
                  </a:cubicBezTo>
                  <a:lnTo>
                    <a:pt x="0" y="1773098"/>
                  </a:lnTo>
                  <a:lnTo>
                    <a:pt x="5381" y="1767177"/>
                  </a:lnTo>
                  <a:cubicBezTo>
                    <a:pt x="159467" y="1580469"/>
                    <a:pt x="252028" y="1341104"/>
                    <a:pt x="252028" y="1080120"/>
                  </a:cubicBezTo>
                  <a:cubicBezTo>
                    <a:pt x="252028" y="819137"/>
                    <a:pt x="159467" y="579772"/>
                    <a:pt x="5381" y="393063"/>
                  </a:cubicBezTo>
                  <a:lnTo>
                    <a:pt x="0" y="387143"/>
                  </a:lnTo>
                  <a:lnTo>
                    <a:pt x="64332" y="316360"/>
                  </a:lnTo>
                  <a:cubicBezTo>
                    <a:pt x="259795" y="120897"/>
                    <a:pt x="529825" y="0"/>
                    <a:pt x="82809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anchor="ctr">
              <a:normAutofit/>
            </a:bodyPr>
            <a:lstStyle/>
            <a:p>
              <a:pPr algn="ctr"/>
              <a:endPara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cxnSp>
          <p:nvCxnSpPr>
            <p:cNvPr id="10" name="直接连接符 9">
              <a:extLst>
                <a:ext uri="{FF2B5EF4-FFF2-40B4-BE49-F238E27FC236}">
                  <a16:creationId xmlns:a16="http://schemas.microsoft.com/office/drawing/2014/main" id="{63F987EE-542B-4DA4-8EF3-B85F3FA2228F}"/>
                </a:ext>
              </a:extLst>
            </p:cNvPr>
            <p:cNvCxnSpPr/>
            <p:nvPr/>
          </p:nvCxnSpPr>
          <p:spPr>
            <a:xfrm flipH="1">
              <a:off x="1247010" y="4086239"/>
              <a:ext cx="2380248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椭圆 19">
              <a:extLst>
                <a:ext uri="{FF2B5EF4-FFF2-40B4-BE49-F238E27FC236}">
                  <a16:creationId xmlns:a16="http://schemas.microsoft.com/office/drawing/2014/main" id="{B814F15A-5C15-49D8-A990-08DBB151BF87}"/>
                </a:ext>
              </a:extLst>
            </p:cNvPr>
            <p:cNvSpPr/>
            <p:nvPr/>
          </p:nvSpPr>
          <p:spPr>
            <a:xfrm>
              <a:off x="3698967" y="4090300"/>
              <a:ext cx="657634" cy="657634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accent1"/>
              </a:solidFill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01</a:t>
              </a:r>
              <a:endParaRPr dirty="0">
                <a:solidFill>
                  <a:schemeClr val="tx1">
                    <a:lumMod val="65000"/>
                    <a:lumOff val="35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18" name="椭圆 17">
              <a:extLst>
                <a:ext uri="{FF2B5EF4-FFF2-40B4-BE49-F238E27FC236}">
                  <a16:creationId xmlns:a16="http://schemas.microsoft.com/office/drawing/2014/main" id="{90F4919B-7740-48D4-877D-C43A1279C942}"/>
                </a:ext>
              </a:extLst>
            </p:cNvPr>
            <p:cNvSpPr/>
            <p:nvPr/>
          </p:nvSpPr>
          <p:spPr>
            <a:xfrm>
              <a:off x="7819690" y="4090300"/>
              <a:ext cx="657634" cy="657634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accent2"/>
              </a:solidFill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02</a:t>
              </a:r>
              <a:endParaRPr dirty="0">
                <a:solidFill>
                  <a:schemeClr val="tx1">
                    <a:lumMod val="65000"/>
                    <a:lumOff val="35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cxnSp>
          <p:nvCxnSpPr>
            <p:cNvPr id="28" name="直接连接符 27">
              <a:extLst>
                <a:ext uri="{FF2B5EF4-FFF2-40B4-BE49-F238E27FC236}">
                  <a16:creationId xmlns:a16="http://schemas.microsoft.com/office/drawing/2014/main" id="{63F987EE-542B-4DA4-8EF3-B85F3FA2228F}"/>
                </a:ext>
              </a:extLst>
            </p:cNvPr>
            <p:cNvCxnSpPr/>
            <p:nvPr/>
          </p:nvCxnSpPr>
          <p:spPr>
            <a:xfrm flipH="1">
              <a:off x="8562210" y="4086239"/>
              <a:ext cx="2380248" cy="0"/>
            </a:xfrm>
            <a:prstGeom prst="line">
              <a:avLst/>
            </a:prstGeom>
            <a:ln w="6350" cap="rnd">
              <a:solidFill>
                <a:schemeClr val="bg1">
                  <a:lumMod val="75000"/>
                </a:schemeClr>
              </a:solidFill>
              <a:prstDash val="dash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5" name="组合 34"/>
            <p:cNvGrpSpPr/>
            <p:nvPr/>
          </p:nvGrpSpPr>
          <p:grpSpPr>
            <a:xfrm>
              <a:off x="8642125" y="3695391"/>
              <a:ext cx="2649763" cy="744675"/>
              <a:chOff x="874712" y="3261688"/>
              <a:chExt cx="2649763" cy="744675"/>
            </a:xfrm>
          </p:grpSpPr>
          <p:sp>
            <p:nvSpPr>
              <p:cNvPr id="36" name="矩形 35">
                <a:extLst>
                  <a:ext uri="{FF2B5EF4-FFF2-40B4-BE49-F238E27FC236}">
                    <a16:creationId xmlns:a16="http://schemas.microsoft.com/office/drawing/2014/main" id="{E3EB1709-6D20-4440-8800-976CC5E9712E}"/>
                  </a:ext>
                </a:extLst>
              </p:cNvPr>
              <p:cNvSpPr/>
              <p:nvPr/>
            </p:nvSpPr>
            <p:spPr>
              <a:xfrm>
                <a:off x="874712" y="3677812"/>
                <a:ext cx="2649763" cy="328551"/>
              </a:xfrm>
              <a:prstGeom prst="rect">
                <a:avLst/>
              </a:prstGeom>
            </p:spPr>
            <p:txBody>
              <a:bodyPr wrap="square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defTabSz="914377">
                  <a:lnSpc>
                    <a:spcPct val="120000"/>
                  </a:lnSpc>
                  <a:defRPr/>
                </a:pPr>
                <a:r>
                  <a:rPr lang="ar-KW" altLang="zh-CN" sz="1400" dirty="0">
                    <a:solidFill>
                      <a:prstClr val="black">
                        <a:lumMod val="75000"/>
                      </a:prst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نص للكتابة و الشرح</a:t>
                </a:r>
                <a:endParaRPr lang="en-US" altLang="zh-CN" sz="140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7" name="矩形 36">
                <a:extLst>
                  <a:ext uri="{FF2B5EF4-FFF2-40B4-BE49-F238E27FC236}">
                    <a16:creationId xmlns:a16="http://schemas.microsoft.com/office/drawing/2014/main" id="{CBCE2F27-1948-4AAF-B7D2-B7B4F23C2784}"/>
                  </a:ext>
                </a:extLst>
              </p:cNvPr>
              <p:cNvSpPr/>
              <p:nvPr/>
            </p:nvSpPr>
            <p:spPr>
              <a:xfrm>
                <a:off x="874713" y="3261688"/>
                <a:ext cx="2241974" cy="401841"/>
              </a:xfrm>
              <a:prstGeom prst="rect">
                <a:avLst/>
              </a:prstGeom>
            </p:spPr>
            <p:txBody>
              <a:bodyPr wrap="square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algn="just">
                  <a:lnSpc>
                    <a:spcPct val="120000"/>
                  </a:lnSpc>
                </a:pPr>
                <a:r>
                  <a:rPr lang="ar-KW" altLang="zh-CN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cs typeface="+mn-ea"/>
                    <a:sym typeface="Source Han Serif SC" panose="02020400000000000000" pitchFamily="18" charset="-122"/>
                  </a:rPr>
                  <a:t>عنوان</a:t>
                </a:r>
                <a:endParaRPr lang="zh-CN" altLang="en-US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</p:grpSp>
        <p:grpSp>
          <p:nvGrpSpPr>
            <p:cNvPr id="38" name="组合 37"/>
            <p:cNvGrpSpPr/>
            <p:nvPr/>
          </p:nvGrpSpPr>
          <p:grpSpPr>
            <a:xfrm>
              <a:off x="1012651" y="3695391"/>
              <a:ext cx="2649763" cy="744675"/>
              <a:chOff x="874712" y="3261688"/>
              <a:chExt cx="2649763" cy="744675"/>
            </a:xfrm>
          </p:grpSpPr>
          <p:sp>
            <p:nvSpPr>
              <p:cNvPr id="39" name="矩形 38">
                <a:extLst>
                  <a:ext uri="{FF2B5EF4-FFF2-40B4-BE49-F238E27FC236}">
                    <a16:creationId xmlns:a16="http://schemas.microsoft.com/office/drawing/2014/main" id="{E3EB1709-6D20-4440-8800-976CC5E9712E}"/>
                  </a:ext>
                </a:extLst>
              </p:cNvPr>
              <p:cNvSpPr/>
              <p:nvPr/>
            </p:nvSpPr>
            <p:spPr>
              <a:xfrm>
                <a:off x="874712" y="3677812"/>
                <a:ext cx="2649763" cy="328551"/>
              </a:xfrm>
              <a:prstGeom prst="rect">
                <a:avLst/>
              </a:prstGeom>
            </p:spPr>
            <p:txBody>
              <a:bodyPr wrap="square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defTabSz="914377">
                  <a:lnSpc>
                    <a:spcPct val="120000"/>
                  </a:lnSpc>
                  <a:defRPr/>
                </a:pPr>
                <a:r>
                  <a:rPr lang="ar-KW" altLang="zh-CN" sz="1400" dirty="0">
                    <a:solidFill>
                      <a:prstClr val="black">
                        <a:lumMod val="75000"/>
                      </a:prst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نص للكتابة و الشرح</a:t>
                </a:r>
                <a:endParaRPr lang="en-US" altLang="zh-CN" sz="140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40" name="矩形 39">
                <a:extLst>
                  <a:ext uri="{FF2B5EF4-FFF2-40B4-BE49-F238E27FC236}">
                    <a16:creationId xmlns:a16="http://schemas.microsoft.com/office/drawing/2014/main" id="{CBCE2F27-1948-4AAF-B7D2-B7B4F23C2784}"/>
                  </a:ext>
                </a:extLst>
              </p:cNvPr>
              <p:cNvSpPr/>
              <p:nvPr/>
            </p:nvSpPr>
            <p:spPr>
              <a:xfrm>
                <a:off x="1282501" y="3261688"/>
                <a:ext cx="2241974" cy="401841"/>
              </a:xfrm>
              <a:prstGeom prst="rect">
                <a:avLst/>
              </a:prstGeom>
            </p:spPr>
            <p:txBody>
              <a:bodyPr wrap="square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pPr algn="r">
                  <a:lnSpc>
                    <a:spcPct val="120000"/>
                  </a:lnSpc>
                </a:pPr>
                <a:r>
                  <a:rPr lang="ar-KW" altLang="zh-CN" b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Source Han Serif SC" panose="02020400000000000000" pitchFamily="18" charset="-122"/>
                    <a:ea typeface="Source Han Serif SC" panose="02020400000000000000" pitchFamily="18" charset="-122"/>
                    <a:cs typeface="+mn-ea"/>
                    <a:sym typeface="Source Han Serif SC" panose="02020400000000000000" pitchFamily="18" charset="-122"/>
                  </a:rPr>
                  <a:t>عنوان</a:t>
                </a:r>
                <a:endParaRPr lang="zh-CN" altLang="en-US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endParaRPr>
              </a:p>
            </p:txBody>
          </p:sp>
        </p:grpSp>
        <p:sp>
          <p:nvSpPr>
            <p:cNvPr id="49" name="椭圆 46"/>
            <p:cNvSpPr/>
            <p:nvPr/>
          </p:nvSpPr>
          <p:spPr>
            <a:xfrm>
              <a:off x="4726779" y="4060829"/>
              <a:ext cx="691879" cy="715888"/>
            </a:xfrm>
            <a:custGeom>
              <a:avLst/>
              <a:gdLst>
                <a:gd name="connsiteX0" fmla="*/ 94055 w 317452"/>
                <a:gd name="connsiteY0" fmla="*/ 135965 h 328468"/>
                <a:gd name="connsiteX1" fmla="*/ 94407 w 317452"/>
                <a:gd name="connsiteY1" fmla="*/ 136055 h 328468"/>
                <a:gd name="connsiteX2" fmla="*/ 104825 w 317452"/>
                <a:gd name="connsiteY2" fmla="*/ 158537 h 328468"/>
                <a:gd name="connsiteX3" fmla="*/ 106109 w 317452"/>
                <a:gd name="connsiteY3" fmla="*/ 161308 h 328468"/>
                <a:gd name="connsiteX4" fmla="*/ 98162 w 317452"/>
                <a:gd name="connsiteY4" fmla="*/ 160053 h 328468"/>
                <a:gd name="connsiteX5" fmla="*/ 96849 w 317452"/>
                <a:gd name="connsiteY5" fmla="*/ 160053 h 328468"/>
                <a:gd name="connsiteX6" fmla="*/ 92911 w 317452"/>
                <a:gd name="connsiteY6" fmla="*/ 137630 h 328468"/>
                <a:gd name="connsiteX7" fmla="*/ 93506 w 317452"/>
                <a:gd name="connsiteY7" fmla="*/ 136765 h 328468"/>
                <a:gd name="connsiteX8" fmla="*/ 39496 w 317452"/>
                <a:gd name="connsiteY8" fmla="*/ 115887 h 328468"/>
                <a:gd name="connsiteX9" fmla="*/ 51437 w 317452"/>
                <a:gd name="connsiteY9" fmla="*/ 165488 h 328468"/>
                <a:gd name="connsiteX10" fmla="*/ 48784 w 317452"/>
                <a:gd name="connsiteY10" fmla="*/ 166793 h 328468"/>
                <a:gd name="connsiteX11" fmla="*/ 47457 w 317452"/>
                <a:gd name="connsiteY11" fmla="*/ 170709 h 328468"/>
                <a:gd name="connsiteX12" fmla="*/ 48784 w 317452"/>
                <a:gd name="connsiteY12" fmla="*/ 173319 h 328468"/>
                <a:gd name="connsiteX13" fmla="*/ 52764 w 317452"/>
                <a:gd name="connsiteY13" fmla="*/ 175930 h 328468"/>
                <a:gd name="connsiteX14" fmla="*/ 55418 w 317452"/>
                <a:gd name="connsiteY14" fmla="*/ 174625 h 328468"/>
                <a:gd name="connsiteX15" fmla="*/ 87263 w 317452"/>
                <a:gd name="connsiteY15" fmla="*/ 216393 h 328468"/>
                <a:gd name="connsiteX16" fmla="*/ 55418 w 317452"/>
                <a:gd name="connsiteY16" fmla="*/ 230752 h 328468"/>
                <a:gd name="connsiteX17" fmla="*/ 38169 w 317452"/>
                <a:gd name="connsiteY17" fmla="*/ 224225 h 328468"/>
                <a:gd name="connsiteX18" fmla="*/ 1017 w 317452"/>
                <a:gd name="connsiteY18" fmla="*/ 147214 h 328468"/>
                <a:gd name="connsiteX19" fmla="*/ 7651 w 317452"/>
                <a:gd name="connsiteY19" fmla="*/ 128940 h 328468"/>
                <a:gd name="connsiteX20" fmla="*/ 39496 w 317452"/>
                <a:gd name="connsiteY20" fmla="*/ 115887 h 328468"/>
                <a:gd name="connsiteX21" fmla="*/ 63900 w 317452"/>
                <a:gd name="connsiteY21" fmla="*/ 106627 h 328468"/>
                <a:gd name="connsiteX22" fmla="*/ 71807 w 317452"/>
                <a:gd name="connsiteY22" fmla="*/ 114982 h 328468"/>
                <a:gd name="connsiteX23" fmla="*/ 81033 w 317452"/>
                <a:gd name="connsiteY23" fmla="*/ 133331 h 328468"/>
                <a:gd name="connsiteX24" fmla="*/ 87623 w 317452"/>
                <a:gd name="connsiteY24" fmla="*/ 130710 h 328468"/>
                <a:gd name="connsiteX25" fmla="*/ 95803 w 317452"/>
                <a:gd name="connsiteY25" fmla="*/ 133422 h 328468"/>
                <a:gd name="connsiteX26" fmla="*/ 94055 w 317452"/>
                <a:gd name="connsiteY26" fmla="*/ 135965 h 328468"/>
                <a:gd name="connsiteX27" fmla="*/ 89115 w 317452"/>
                <a:gd name="connsiteY27" fmla="*/ 134702 h 328468"/>
                <a:gd name="connsiteX28" fmla="*/ 83823 w 317452"/>
                <a:gd name="connsiteY28" fmla="*/ 137407 h 328468"/>
                <a:gd name="connsiteX29" fmla="*/ 82500 w 317452"/>
                <a:gd name="connsiteY29" fmla="*/ 137407 h 328468"/>
                <a:gd name="connsiteX30" fmla="*/ 97053 w 317452"/>
                <a:gd name="connsiteY30" fmla="*/ 169863 h 328468"/>
                <a:gd name="connsiteX31" fmla="*/ 98375 w 317452"/>
                <a:gd name="connsiteY31" fmla="*/ 169863 h 328468"/>
                <a:gd name="connsiteX32" fmla="*/ 103667 w 317452"/>
                <a:gd name="connsiteY32" fmla="*/ 167158 h 328468"/>
                <a:gd name="connsiteX33" fmla="*/ 106313 w 317452"/>
                <a:gd name="connsiteY33" fmla="*/ 161749 h 328468"/>
                <a:gd name="connsiteX34" fmla="*/ 106109 w 317452"/>
                <a:gd name="connsiteY34" fmla="*/ 161308 h 328468"/>
                <a:gd name="connsiteX35" fmla="*/ 109648 w 317452"/>
                <a:gd name="connsiteY35" fmla="*/ 161866 h 328468"/>
                <a:gd name="connsiteX36" fmla="*/ 110272 w 317452"/>
                <a:gd name="connsiteY36" fmla="*/ 161402 h 328468"/>
                <a:gd name="connsiteX37" fmla="*/ 110522 w 317452"/>
                <a:gd name="connsiteY37" fmla="*/ 164622 h 328468"/>
                <a:gd name="connsiteX38" fmla="*/ 106074 w 317452"/>
                <a:gd name="connsiteY38" fmla="*/ 170028 h 328468"/>
                <a:gd name="connsiteX39" fmla="*/ 99484 w 317452"/>
                <a:gd name="connsiteY39" fmla="*/ 172650 h 328468"/>
                <a:gd name="connsiteX40" fmla="*/ 107391 w 317452"/>
                <a:gd name="connsiteY40" fmla="*/ 192309 h 328468"/>
                <a:gd name="connsiteX41" fmla="*/ 100802 w 317452"/>
                <a:gd name="connsiteY41" fmla="*/ 211968 h 328468"/>
                <a:gd name="connsiteX42" fmla="*/ 91576 w 317452"/>
                <a:gd name="connsiteY42" fmla="*/ 215900 h 328468"/>
                <a:gd name="connsiteX43" fmla="*/ 59946 w 317452"/>
                <a:gd name="connsiteY43" fmla="*/ 172650 h 328468"/>
                <a:gd name="connsiteX44" fmla="*/ 62582 w 317452"/>
                <a:gd name="connsiteY44" fmla="*/ 171339 h 328468"/>
                <a:gd name="connsiteX45" fmla="*/ 63900 w 317452"/>
                <a:gd name="connsiteY45" fmla="*/ 166097 h 328468"/>
                <a:gd name="connsiteX46" fmla="*/ 62582 w 317452"/>
                <a:gd name="connsiteY46" fmla="*/ 163475 h 328468"/>
                <a:gd name="connsiteX47" fmla="*/ 58628 w 317452"/>
                <a:gd name="connsiteY47" fmla="*/ 162165 h 328468"/>
                <a:gd name="connsiteX48" fmla="*/ 54674 w 317452"/>
                <a:gd name="connsiteY48" fmla="*/ 163475 h 328468"/>
                <a:gd name="connsiteX49" fmla="*/ 42813 w 317452"/>
                <a:gd name="connsiteY49" fmla="*/ 111051 h 328468"/>
                <a:gd name="connsiteX50" fmla="*/ 52038 w 317452"/>
                <a:gd name="connsiteY50" fmla="*/ 107119 h 328468"/>
                <a:gd name="connsiteX51" fmla="*/ 63900 w 317452"/>
                <a:gd name="connsiteY51" fmla="*/ 106627 h 328468"/>
                <a:gd name="connsiteX52" fmla="*/ 221560 w 317452"/>
                <a:gd name="connsiteY52" fmla="*/ 67725 h 328468"/>
                <a:gd name="connsiteX53" fmla="*/ 239938 w 317452"/>
                <a:gd name="connsiteY53" fmla="*/ 67725 h 328468"/>
                <a:gd name="connsiteX54" fmla="*/ 249127 w 317452"/>
                <a:gd name="connsiteY54" fmla="*/ 90147 h 328468"/>
                <a:gd name="connsiteX55" fmla="*/ 249127 w 317452"/>
                <a:gd name="connsiteY55" fmla="*/ 99380 h 328468"/>
                <a:gd name="connsiteX56" fmla="*/ 259629 w 317452"/>
                <a:gd name="connsiteY56" fmla="*/ 162691 h 328468"/>
                <a:gd name="connsiteX57" fmla="*/ 300324 w 317452"/>
                <a:gd name="connsiteY57" fmla="*/ 193027 h 328468"/>
                <a:gd name="connsiteX58" fmla="*/ 304262 w 317452"/>
                <a:gd name="connsiteY58" fmla="*/ 215450 h 328468"/>
                <a:gd name="connsiteX59" fmla="*/ 283258 w 317452"/>
                <a:gd name="connsiteY59" fmla="*/ 219407 h 328468"/>
                <a:gd name="connsiteX60" fmla="*/ 281946 w 317452"/>
                <a:gd name="connsiteY60" fmla="*/ 218088 h 328468"/>
                <a:gd name="connsiteX61" fmla="*/ 236000 w 317452"/>
                <a:gd name="connsiteY61" fmla="*/ 185113 h 328468"/>
                <a:gd name="connsiteX62" fmla="*/ 229436 w 317452"/>
                <a:gd name="connsiteY62" fmla="*/ 174562 h 328468"/>
                <a:gd name="connsiteX63" fmla="*/ 224185 w 317452"/>
                <a:gd name="connsiteY63" fmla="*/ 145544 h 328468"/>
                <a:gd name="connsiteX64" fmla="*/ 196617 w 317452"/>
                <a:gd name="connsiteY64" fmla="*/ 194346 h 328468"/>
                <a:gd name="connsiteX65" fmla="*/ 229436 w 317452"/>
                <a:gd name="connsiteY65" fmla="*/ 243148 h 328468"/>
                <a:gd name="connsiteX66" fmla="*/ 230749 w 317452"/>
                <a:gd name="connsiteY66" fmla="*/ 265571 h 328468"/>
                <a:gd name="connsiteX67" fmla="*/ 195305 w 317452"/>
                <a:gd name="connsiteY67" fmla="*/ 318329 h 328468"/>
                <a:gd name="connsiteX68" fmla="*/ 169050 w 317452"/>
                <a:gd name="connsiteY68" fmla="*/ 323605 h 328468"/>
                <a:gd name="connsiteX69" fmla="*/ 167737 w 317452"/>
                <a:gd name="connsiteY69" fmla="*/ 323605 h 328468"/>
                <a:gd name="connsiteX70" fmla="*/ 162486 w 317452"/>
                <a:gd name="connsiteY70" fmla="*/ 297226 h 328468"/>
                <a:gd name="connsiteX71" fmla="*/ 191366 w 317452"/>
                <a:gd name="connsiteY71" fmla="*/ 255019 h 328468"/>
                <a:gd name="connsiteX72" fmla="*/ 167737 w 317452"/>
                <a:gd name="connsiteY72" fmla="*/ 220726 h 328468"/>
                <a:gd name="connsiteX73" fmla="*/ 70594 w 317452"/>
                <a:gd name="connsiteY73" fmla="*/ 322286 h 328468"/>
                <a:gd name="connsiteX74" fmla="*/ 46965 w 317452"/>
                <a:gd name="connsiteY74" fmla="*/ 326243 h 328468"/>
                <a:gd name="connsiteX75" fmla="*/ 44339 w 317452"/>
                <a:gd name="connsiteY75" fmla="*/ 322286 h 328468"/>
                <a:gd name="connsiteX76" fmla="*/ 43027 w 317452"/>
                <a:gd name="connsiteY76" fmla="*/ 295907 h 328468"/>
                <a:gd name="connsiteX77" fmla="*/ 144108 w 317452"/>
                <a:gd name="connsiteY77" fmla="*/ 189070 h 328468"/>
                <a:gd name="connsiteX78" fmla="*/ 148046 w 317452"/>
                <a:gd name="connsiteY78" fmla="*/ 177200 h 328468"/>
                <a:gd name="connsiteX79" fmla="*/ 190054 w 317452"/>
                <a:gd name="connsiteY79" fmla="*/ 103337 h 328468"/>
                <a:gd name="connsiteX80" fmla="*/ 151984 w 317452"/>
                <a:gd name="connsiteY80" fmla="*/ 107294 h 328468"/>
                <a:gd name="connsiteX81" fmla="*/ 119166 w 317452"/>
                <a:gd name="connsiteY81" fmla="*/ 154777 h 328468"/>
                <a:gd name="connsiteX82" fmla="*/ 110272 w 317452"/>
                <a:gd name="connsiteY82" fmla="*/ 161402 h 328468"/>
                <a:gd name="connsiteX83" fmla="*/ 110027 w 317452"/>
                <a:gd name="connsiteY83" fmla="*/ 158233 h 328468"/>
                <a:gd name="connsiteX84" fmla="*/ 99484 w 317452"/>
                <a:gd name="connsiteY84" fmla="*/ 134642 h 328468"/>
                <a:gd name="connsiteX85" fmla="*/ 95803 w 317452"/>
                <a:gd name="connsiteY85" fmla="*/ 133422 h 328468"/>
                <a:gd name="connsiteX86" fmla="*/ 97670 w 317452"/>
                <a:gd name="connsiteY86" fmla="*/ 130706 h 328468"/>
                <a:gd name="connsiteX87" fmla="*/ 130980 w 317452"/>
                <a:gd name="connsiteY87" fmla="*/ 82234 h 328468"/>
                <a:gd name="connsiteX88" fmla="*/ 141482 w 317452"/>
                <a:gd name="connsiteY88" fmla="*/ 75639 h 328468"/>
                <a:gd name="connsiteX89" fmla="*/ 221560 w 317452"/>
                <a:gd name="connsiteY89" fmla="*/ 67725 h 328468"/>
                <a:gd name="connsiteX90" fmla="*/ 276970 w 317452"/>
                <a:gd name="connsiteY90" fmla="*/ 0 h 328468"/>
                <a:gd name="connsiteX91" fmla="*/ 317452 w 317452"/>
                <a:gd name="connsiteY91" fmla="*/ 39688 h 328468"/>
                <a:gd name="connsiteX92" fmla="*/ 276970 w 317452"/>
                <a:gd name="connsiteY92" fmla="*/ 79376 h 328468"/>
                <a:gd name="connsiteX93" fmla="*/ 236488 w 317452"/>
                <a:gd name="connsiteY93" fmla="*/ 39688 h 328468"/>
                <a:gd name="connsiteX94" fmla="*/ 276970 w 317452"/>
                <a:gd name="connsiteY94" fmla="*/ 0 h 328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</a:cxnLst>
              <a:rect l="l" t="t" r="r" b="b"/>
              <a:pathLst>
                <a:path w="317452" h="328468">
                  <a:moveTo>
                    <a:pt x="94055" y="135965"/>
                  </a:moveTo>
                  <a:lnTo>
                    <a:pt x="94407" y="136055"/>
                  </a:lnTo>
                  <a:cubicBezTo>
                    <a:pt x="100360" y="148902"/>
                    <a:pt x="103337" y="155325"/>
                    <a:pt x="104825" y="158537"/>
                  </a:cubicBezTo>
                  <a:lnTo>
                    <a:pt x="106109" y="161308"/>
                  </a:lnTo>
                  <a:lnTo>
                    <a:pt x="98162" y="160053"/>
                  </a:lnTo>
                  <a:cubicBezTo>
                    <a:pt x="98162" y="160053"/>
                    <a:pt x="96849" y="160053"/>
                    <a:pt x="96849" y="160053"/>
                  </a:cubicBezTo>
                  <a:cubicBezTo>
                    <a:pt x="90285" y="154777"/>
                    <a:pt x="87660" y="144225"/>
                    <a:pt x="92911" y="137630"/>
                  </a:cubicBezTo>
                  <a:cubicBezTo>
                    <a:pt x="92911" y="137630"/>
                    <a:pt x="92911" y="137630"/>
                    <a:pt x="93506" y="136765"/>
                  </a:cubicBezTo>
                  <a:close/>
                  <a:moveTo>
                    <a:pt x="39496" y="115887"/>
                  </a:moveTo>
                  <a:cubicBezTo>
                    <a:pt x="39496" y="115887"/>
                    <a:pt x="39496" y="115887"/>
                    <a:pt x="51437" y="165488"/>
                  </a:cubicBezTo>
                  <a:cubicBezTo>
                    <a:pt x="51437" y="165488"/>
                    <a:pt x="51437" y="165488"/>
                    <a:pt x="48784" y="166793"/>
                  </a:cubicBezTo>
                  <a:cubicBezTo>
                    <a:pt x="47457" y="166793"/>
                    <a:pt x="47457" y="169403"/>
                    <a:pt x="47457" y="170709"/>
                  </a:cubicBezTo>
                  <a:cubicBezTo>
                    <a:pt x="47457" y="170709"/>
                    <a:pt x="47457" y="170709"/>
                    <a:pt x="48784" y="173319"/>
                  </a:cubicBezTo>
                  <a:cubicBezTo>
                    <a:pt x="50111" y="175930"/>
                    <a:pt x="51437" y="175930"/>
                    <a:pt x="52764" y="175930"/>
                  </a:cubicBezTo>
                  <a:lnTo>
                    <a:pt x="55418" y="174625"/>
                  </a:lnTo>
                  <a:cubicBezTo>
                    <a:pt x="55418" y="174625"/>
                    <a:pt x="55418" y="174625"/>
                    <a:pt x="87263" y="216393"/>
                  </a:cubicBezTo>
                  <a:cubicBezTo>
                    <a:pt x="87263" y="216393"/>
                    <a:pt x="87263" y="216393"/>
                    <a:pt x="55418" y="230752"/>
                  </a:cubicBezTo>
                  <a:cubicBezTo>
                    <a:pt x="48784" y="233362"/>
                    <a:pt x="40823" y="230752"/>
                    <a:pt x="38169" y="224225"/>
                  </a:cubicBezTo>
                  <a:cubicBezTo>
                    <a:pt x="38169" y="224225"/>
                    <a:pt x="38169" y="224225"/>
                    <a:pt x="1017" y="147214"/>
                  </a:cubicBezTo>
                  <a:cubicBezTo>
                    <a:pt x="-1637" y="140687"/>
                    <a:pt x="1017" y="132856"/>
                    <a:pt x="7651" y="128940"/>
                  </a:cubicBezTo>
                  <a:cubicBezTo>
                    <a:pt x="7651" y="128940"/>
                    <a:pt x="7651" y="128940"/>
                    <a:pt x="39496" y="115887"/>
                  </a:cubicBezTo>
                  <a:close/>
                  <a:moveTo>
                    <a:pt x="63900" y="106627"/>
                  </a:moveTo>
                  <a:cubicBezTo>
                    <a:pt x="67524" y="108102"/>
                    <a:pt x="70489" y="111051"/>
                    <a:pt x="71807" y="114982"/>
                  </a:cubicBezTo>
                  <a:cubicBezTo>
                    <a:pt x="71807" y="114982"/>
                    <a:pt x="71807" y="114982"/>
                    <a:pt x="81033" y="133331"/>
                  </a:cubicBezTo>
                  <a:cubicBezTo>
                    <a:pt x="81033" y="133331"/>
                    <a:pt x="81033" y="133331"/>
                    <a:pt x="87623" y="130710"/>
                  </a:cubicBezTo>
                  <a:lnTo>
                    <a:pt x="95803" y="133422"/>
                  </a:lnTo>
                  <a:lnTo>
                    <a:pt x="94055" y="135965"/>
                  </a:lnTo>
                  <a:lnTo>
                    <a:pt x="89115" y="134702"/>
                  </a:lnTo>
                  <a:cubicBezTo>
                    <a:pt x="89115" y="134702"/>
                    <a:pt x="89115" y="134702"/>
                    <a:pt x="83823" y="137407"/>
                  </a:cubicBezTo>
                  <a:cubicBezTo>
                    <a:pt x="83823" y="137407"/>
                    <a:pt x="82500" y="137407"/>
                    <a:pt x="82500" y="137407"/>
                  </a:cubicBezTo>
                  <a:cubicBezTo>
                    <a:pt x="82500" y="137407"/>
                    <a:pt x="82500" y="137407"/>
                    <a:pt x="97053" y="169863"/>
                  </a:cubicBezTo>
                  <a:cubicBezTo>
                    <a:pt x="97053" y="169863"/>
                    <a:pt x="97053" y="169863"/>
                    <a:pt x="98375" y="169863"/>
                  </a:cubicBezTo>
                  <a:lnTo>
                    <a:pt x="103667" y="167158"/>
                  </a:lnTo>
                  <a:cubicBezTo>
                    <a:pt x="106313" y="165806"/>
                    <a:pt x="106313" y="163101"/>
                    <a:pt x="106313" y="161749"/>
                  </a:cubicBezTo>
                  <a:lnTo>
                    <a:pt x="106109" y="161308"/>
                  </a:lnTo>
                  <a:lnTo>
                    <a:pt x="109648" y="161866"/>
                  </a:lnTo>
                  <a:lnTo>
                    <a:pt x="110272" y="161402"/>
                  </a:lnTo>
                  <a:lnTo>
                    <a:pt x="110522" y="164622"/>
                  </a:lnTo>
                  <a:cubicBezTo>
                    <a:pt x="109698" y="166752"/>
                    <a:pt x="108051" y="168718"/>
                    <a:pt x="106074" y="170028"/>
                  </a:cubicBezTo>
                  <a:cubicBezTo>
                    <a:pt x="106074" y="170028"/>
                    <a:pt x="106074" y="170028"/>
                    <a:pt x="99484" y="172650"/>
                  </a:cubicBezTo>
                  <a:cubicBezTo>
                    <a:pt x="99484" y="172650"/>
                    <a:pt x="99484" y="172650"/>
                    <a:pt x="107391" y="192309"/>
                  </a:cubicBezTo>
                  <a:cubicBezTo>
                    <a:pt x="111345" y="198862"/>
                    <a:pt x="107391" y="208036"/>
                    <a:pt x="100802" y="211968"/>
                  </a:cubicBezTo>
                  <a:cubicBezTo>
                    <a:pt x="100802" y="211968"/>
                    <a:pt x="100802" y="211968"/>
                    <a:pt x="91576" y="215900"/>
                  </a:cubicBezTo>
                  <a:cubicBezTo>
                    <a:pt x="91576" y="215900"/>
                    <a:pt x="91576" y="215900"/>
                    <a:pt x="59946" y="172650"/>
                  </a:cubicBezTo>
                  <a:cubicBezTo>
                    <a:pt x="59946" y="172650"/>
                    <a:pt x="59946" y="172650"/>
                    <a:pt x="62582" y="171339"/>
                  </a:cubicBezTo>
                  <a:cubicBezTo>
                    <a:pt x="65218" y="170028"/>
                    <a:pt x="65218" y="167407"/>
                    <a:pt x="63900" y="166097"/>
                  </a:cubicBezTo>
                  <a:cubicBezTo>
                    <a:pt x="63900" y="166097"/>
                    <a:pt x="63900" y="166097"/>
                    <a:pt x="62582" y="163475"/>
                  </a:cubicBezTo>
                  <a:cubicBezTo>
                    <a:pt x="62582" y="162165"/>
                    <a:pt x="59946" y="160854"/>
                    <a:pt x="58628" y="162165"/>
                  </a:cubicBezTo>
                  <a:cubicBezTo>
                    <a:pt x="58628" y="162165"/>
                    <a:pt x="58628" y="162165"/>
                    <a:pt x="54674" y="163475"/>
                  </a:cubicBezTo>
                  <a:cubicBezTo>
                    <a:pt x="54674" y="163475"/>
                    <a:pt x="54674" y="163475"/>
                    <a:pt x="42813" y="111051"/>
                  </a:cubicBezTo>
                  <a:cubicBezTo>
                    <a:pt x="42813" y="111051"/>
                    <a:pt x="42813" y="111051"/>
                    <a:pt x="52038" y="107119"/>
                  </a:cubicBezTo>
                  <a:cubicBezTo>
                    <a:pt x="55992" y="105153"/>
                    <a:pt x="60275" y="105153"/>
                    <a:pt x="63900" y="106627"/>
                  </a:cubicBezTo>
                  <a:close/>
                  <a:moveTo>
                    <a:pt x="221560" y="67725"/>
                  </a:moveTo>
                  <a:cubicBezTo>
                    <a:pt x="226810" y="65087"/>
                    <a:pt x="234687" y="65087"/>
                    <a:pt x="239938" y="67725"/>
                  </a:cubicBezTo>
                  <a:cubicBezTo>
                    <a:pt x="247814" y="73001"/>
                    <a:pt x="250440" y="80915"/>
                    <a:pt x="249127" y="90147"/>
                  </a:cubicBezTo>
                  <a:cubicBezTo>
                    <a:pt x="249127" y="92785"/>
                    <a:pt x="249127" y="96742"/>
                    <a:pt x="249127" y="99380"/>
                  </a:cubicBezTo>
                  <a:cubicBezTo>
                    <a:pt x="249127" y="99380"/>
                    <a:pt x="249127" y="99380"/>
                    <a:pt x="259629" y="162691"/>
                  </a:cubicBezTo>
                  <a:cubicBezTo>
                    <a:pt x="259629" y="162691"/>
                    <a:pt x="259629" y="162691"/>
                    <a:pt x="300324" y="193027"/>
                  </a:cubicBezTo>
                  <a:cubicBezTo>
                    <a:pt x="308200" y="198303"/>
                    <a:pt x="309513" y="207536"/>
                    <a:pt x="304262" y="215450"/>
                  </a:cubicBezTo>
                  <a:cubicBezTo>
                    <a:pt x="299011" y="222045"/>
                    <a:pt x="289822" y="223363"/>
                    <a:pt x="283258" y="219407"/>
                  </a:cubicBezTo>
                  <a:cubicBezTo>
                    <a:pt x="283258" y="219407"/>
                    <a:pt x="281946" y="219407"/>
                    <a:pt x="281946" y="218088"/>
                  </a:cubicBezTo>
                  <a:cubicBezTo>
                    <a:pt x="281946" y="218088"/>
                    <a:pt x="281946" y="218088"/>
                    <a:pt x="236000" y="185113"/>
                  </a:cubicBezTo>
                  <a:cubicBezTo>
                    <a:pt x="232061" y="182475"/>
                    <a:pt x="230749" y="178518"/>
                    <a:pt x="229436" y="174562"/>
                  </a:cubicBezTo>
                  <a:cubicBezTo>
                    <a:pt x="229436" y="174562"/>
                    <a:pt x="229436" y="174562"/>
                    <a:pt x="224185" y="145544"/>
                  </a:cubicBezTo>
                  <a:cubicBezTo>
                    <a:pt x="224185" y="145544"/>
                    <a:pt x="224185" y="145544"/>
                    <a:pt x="196617" y="194346"/>
                  </a:cubicBezTo>
                  <a:cubicBezTo>
                    <a:pt x="196617" y="194346"/>
                    <a:pt x="196617" y="194346"/>
                    <a:pt x="229436" y="243148"/>
                  </a:cubicBezTo>
                  <a:cubicBezTo>
                    <a:pt x="234687" y="249743"/>
                    <a:pt x="234687" y="258976"/>
                    <a:pt x="230749" y="265571"/>
                  </a:cubicBezTo>
                  <a:cubicBezTo>
                    <a:pt x="230749" y="265571"/>
                    <a:pt x="230749" y="265571"/>
                    <a:pt x="195305" y="318329"/>
                  </a:cubicBezTo>
                  <a:cubicBezTo>
                    <a:pt x="188741" y="326243"/>
                    <a:pt x="178239" y="328881"/>
                    <a:pt x="169050" y="323605"/>
                  </a:cubicBezTo>
                  <a:cubicBezTo>
                    <a:pt x="169050" y="323605"/>
                    <a:pt x="169050" y="323605"/>
                    <a:pt x="167737" y="323605"/>
                  </a:cubicBezTo>
                  <a:cubicBezTo>
                    <a:pt x="159861" y="318329"/>
                    <a:pt x="157235" y="305140"/>
                    <a:pt x="162486" y="297226"/>
                  </a:cubicBezTo>
                  <a:cubicBezTo>
                    <a:pt x="162486" y="297226"/>
                    <a:pt x="162486" y="297226"/>
                    <a:pt x="191366" y="255019"/>
                  </a:cubicBezTo>
                  <a:cubicBezTo>
                    <a:pt x="191366" y="255019"/>
                    <a:pt x="191366" y="255019"/>
                    <a:pt x="167737" y="220726"/>
                  </a:cubicBezTo>
                  <a:cubicBezTo>
                    <a:pt x="167737" y="220726"/>
                    <a:pt x="167737" y="220726"/>
                    <a:pt x="70594" y="322286"/>
                  </a:cubicBezTo>
                  <a:cubicBezTo>
                    <a:pt x="65343" y="328881"/>
                    <a:pt x="54841" y="330200"/>
                    <a:pt x="46965" y="326243"/>
                  </a:cubicBezTo>
                  <a:cubicBezTo>
                    <a:pt x="45652" y="324924"/>
                    <a:pt x="44339" y="323605"/>
                    <a:pt x="44339" y="322286"/>
                  </a:cubicBezTo>
                  <a:cubicBezTo>
                    <a:pt x="36463" y="315691"/>
                    <a:pt x="36463" y="303821"/>
                    <a:pt x="43027" y="295907"/>
                  </a:cubicBezTo>
                  <a:cubicBezTo>
                    <a:pt x="43027" y="295907"/>
                    <a:pt x="43027" y="295907"/>
                    <a:pt x="144108" y="189070"/>
                  </a:cubicBezTo>
                  <a:cubicBezTo>
                    <a:pt x="144108" y="185113"/>
                    <a:pt x="145421" y="181156"/>
                    <a:pt x="148046" y="177200"/>
                  </a:cubicBezTo>
                  <a:cubicBezTo>
                    <a:pt x="148046" y="177200"/>
                    <a:pt x="148046" y="177200"/>
                    <a:pt x="190054" y="103337"/>
                  </a:cubicBezTo>
                  <a:cubicBezTo>
                    <a:pt x="190054" y="103337"/>
                    <a:pt x="190054" y="103337"/>
                    <a:pt x="151984" y="107294"/>
                  </a:cubicBezTo>
                  <a:cubicBezTo>
                    <a:pt x="151984" y="107294"/>
                    <a:pt x="151984" y="107294"/>
                    <a:pt x="119166" y="154777"/>
                  </a:cubicBezTo>
                  <a:lnTo>
                    <a:pt x="110272" y="161402"/>
                  </a:lnTo>
                  <a:lnTo>
                    <a:pt x="110027" y="158233"/>
                  </a:lnTo>
                  <a:cubicBezTo>
                    <a:pt x="99484" y="134642"/>
                    <a:pt x="99484" y="134642"/>
                    <a:pt x="99484" y="134642"/>
                  </a:cubicBezTo>
                  <a:lnTo>
                    <a:pt x="95803" y="133422"/>
                  </a:lnTo>
                  <a:lnTo>
                    <a:pt x="97670" y="130706"/>
                  </a:lnTo>
                  <a:cubicBezTo>
                    <a:pt x="102428" y="123781"/>
                    <a:pt x="111946" y="109932"/>
                    <a:pt x="130980" y="82234"/>
                  </a:cubicBezTo>
                  <a:cubicBezTo>
                    <a:pt x="133606" y="78277"/>
                    <a:pt x="137544" y="75639"/>
                    <a:pt x="141482" y="75639"/>
                  </a:cubicBezTo>
                  <a:cubicBezTo>
                    <a:pt x="141482" y="75639"/>
                    <a:pt x="141482" y="75639"/>
                    <a:pt x="221560" y="67725"/>
                  </a:cubicBezTo>
                  <a:close/>
                  <a:moveTo>
                    <a:pt x="276970" y="0"/>
                  </a:moveTo>
                  <a:cubicBezTo>
                    <a:pt x="299328" y="0"/>
                    <a:pt x="317452" y="17769"/>
                    <a:pt x="317452" y="39688"/>
                  </a:cubicBezTo>
                  <a:cubicBezTo>
                    <a:pt x="317452" y="61607"/>
                    <a:pt x="299328" y="79376"/>
                    <a:pt x="276970" y="79376"/>
                  </a:cubicBezTo>
                  <a:cubicBezTo>
                    <a:pt x="254612" y="79376"/>
                    <a:pt x="236488" y="61607"/>
                    <a:pt x="236488" y="39688"/>
                  </a:cubicBezTo>
                  <a:cubicBezTo>
                    <a:pt x="236488" y="17769"/>
                    <a:pt x="254612" y="0"/>
                    <a:pt x="27697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50" name="椭圆 47"/>
            <p:cNvSpPr/>
            <p:nvPr/>
          </p:nvSpPr>
          <p:spPr>
            <a:xfrm>
              <a:off x="6848314" y="4060829"/>
              <a:ext cx="715888" cy="715888"/>
            </a:xfrm>
            <a:custGeom>
              <a:avLst/>
              <a:gdLst>
                <a:gd name="connsiteX0" fmla="*/ 157638 w 338138"/>
                <a:gd name="connsiteY0" fmla="*/ 144463 h 338138"/>
                <a:gd name="connsiteX1" fmla="*/ 165544 w 338138"/>
                <a:gd name="connsiteY1" fmla="*/ 148443 h 338138"/>
                <a:gd name="connsiteX2" fmla="*/ 249865 w 338138"/>
                <a:gd name="connsiteY2" fmla="*/ 233341 h 338138"/>
                <a:gd name="connsiteX3" fmla="*/ 280167 w 338138"/>
                <a:gd name="connsiteY3" fmla="*/ 232015 h 338138"/>
                <a:gd name="connsiteX4" fmla="*/ 286755 w 338138"/>
                <a:gd name="connsiteY4" fmla="*/ 234668 h 338138"/>
                <a:gd name="connsiteX5" fmla="*/ 335503 w 338138"/>
                <a:gd name="connsiteY5" fmla="*/ 283750 h 338138"/>
                <a:gd name="connsiteX6" fmla="*/ 338138 w 338138"/>
                <a:gd name="connsiteY6" fmla="*/ 293036 h 338138"/>
                <a:gd name="connsiteX7" fmla="*/ 330233 w 338138"/>
                <a:gd name="connsiteY7" fmla="*/ 298342 h 338138"/>
                <a:gd name="connsiteX8" fmla="*/ 311788 w 338138"/>
                <a:gd name="connsiteY8" fmla="*/ 303648 h 338138"/>
                <a:gd name="connsiteX9" fmla="*/ 303883 w 338138"/>
                <a:gd name="connsiteY9" fmla="*/ 310281 h 338138"/>
                <a:gd name="connsiteX10" fmla="*/ 299930 w 338138"/>
                <a:gd name="connsiteY10" fmla="*/ 331505 h 338138"/>
                <a:gd name="connsiteX11" fmla="*/ 293343 w 338138"/>
                <a:gd name="connsiteY11" fmla="*/ 338138 h 338138"/>
                <a:gd name="connsiteX12" fmla="*/ 290708 w 338138"/>
                <a:gd name="connsiteY12" fmla="*/ 338138 h 338138"/>
                <a:gd name="connsiteX13" fmla="*/ 284120 w 338138"/>
                <a:gd name="connsiteY13" fmla="*/ 335485 h 338138"/>
                <a:gd name="connsiteX14" fmla="*/ 235372 w 338138"/>
                <a:gd name="connsiteY14" fmla="*/ 286403 h 338138"/>
                <a:gd name="connsiteX15" fmla="*/ 232737 w 338138"/>
                <a:gd name="connsiteY15" fmla="*/ 279770 h 338138"/>
                <a:gd name="connsiteX16" fmla="*/ 234054 w 338138"/>
                <a:gd name="connsiteY16" fmla="*/ 249260 h 338138"/>
                <a:gd name="connsiteX17" fmla="*/ 149733 w 338138"/>
                <a:gd name="connsiteY17" fmla="*/ 164361 h 338138"/>
                <a:gd name="connsiteX18" fmla="*/ 149733 w 338138"/>
                <a:gd name="connsiteY18" fmla="*/ 148443 h 338138"/>
                <a:gd name="connsiteX19" fmla="*/ 157638 w 338138"/>
                <a:gd name="connsiteY19" fmla="*/ 144463 h 338138"/>
                <a:gd name="connsiteX20" fmla="*/ 145922 w 338138"/>
                <a:gd name="connsiteY20" fmla="*/ 120650 h 338138"/>
                <a:gd name="connsiteX21" fmla="*/ 169863 w 338138"/>
                <a:gd name="connsiteY21" fmla="*/ 137383 h 338138"/>
                <a:gd name="connsiteX22" fmla="*/ 157893 w 338138"/>
                <a:gd name="connsiteY22" fmla="*/ 133522 h 338138"/>
                <a:gd name="connsiteX23" fmla="*/ 141931 w 338138"/>
                <a:gd name="connsiteY23" fmla="*/ 141245 h 338138"/>
                <a:gd name="connsiteX24" fmla="*/ 137941 w 338138"/>
                <a:gd name="connsiteY24" fmla="*/ 168275 h 338138"/>
                <a:gd name="connsiteX25" fmla="*/ 120650 w 338138"/>
                <a:gd name="connsiteY25" fmla="*/ 145106 h 338138"/>
                <a:gd name="connsiteX26" fmla="*/ 145922 w 338138"/>
                <a:gd name="connsiteY26" fmla="*/ 120650 h 338138"/>
                <a:gd name="connsiteX27" fmla="*/ 146051 w 338138"/>
                <a:gd name="connsiteY27" fmla="*/ 60325 h 338138"/>
                <a:gd name="connsiteX28" fmla="*/ 230188 w 338138"/>
                <a:gd name="connsiteY28" fmla="*/ 145257 h 338138"/>
                <a:gd name="connsiteX29" fmla="*/ 219671 w 338138"/>
                <a:gd name="connsiteY29" fmla="*/ 186395 h 338138"/>
                <a:gd name="connsiteX30" fmla="*/ 193378 w 338138"/>
                <a:gd name="connsiteY30" fmla="*/ 161181 h 338138"/>
                <a:gd name="connsiteX31" fmla="*/ 196007 w 338138"/>
                <a:gd name="connsiteY31" fmla="*/ 145257 h 338138"/>
                <a:gd name="connsiteX32" fmla="*/ 146051 w 338138"/>
                <a:gd name="connsiteY32" fmla="*/ 94828 h 338138"/>
                <a:gd name="connsiteX33" fmla="*/ 96094 w 338138"/>
                <a:gd name="connsiteY33" fmla="*/ 145257 h 338138"/>
                <a:gd name="connsiteX34" fmla="*/ 146051 w 338138"/>
                <a:gd name="connsiteY34" fmla="*/ 195685 h 338138"/>
                <a:gd name="connsiteX35" fmla="*/ 161827 w 338138"/>
                <a:gd name="connsiteY35" fmla="*/ 193031 h 338138"/>
                <a:gd name="connsiteX36" fmla="*/ 188119 w 338138"/>
                <a:gd name="connsiteY36" fmla="*/ 219572 h 338138"/>
                <a:gd name="connsiteX37" fmla="*/ 146051 w 338138"/>
                <a:gd name="connsiteY37" fmla="*/ 230188 h 338138"/>
                <a:gd name="connsiteX38" fmla="*/ 61913 w 338138"/>
                <a:gd name="connsiteY38" fmla="*/ 145257 h 338138"/>
                <a:gd name="connsiteX39" fmla="*/ 146051 w 338138"/>
                <a:gd name="connsiteY39" fmla="*/ 60325 h 338138"/>
                <a:gd name="connsiteX40" fmla="*/ 145257 w 338138"/>
                <a:gd name="connsiteY40" fmla="*/ 0 h 338138"/>
                <a:gd name="connsiteX41" fmla="*/ 290513 w 338138"/>
                <a:gd name="connsiteY41" fmla="*/ 145257 h 338138"/>
                <a:gd name="connsiteX42" fmla="*/ 269385 w 338138"/>
                <a:gd name="connsiteY42" fmla="*/ 221846 h 338138"/>
                <a:gd name="connsiteX43" fmla="*/ 254859 w 338138"/>
                <a:gd name="connsiteY43" fmla="*/ 221846 h 338138"/>
                <a:gd name="connsiteX44" fmla="*/ 239013 w 338138"/>
                <a:gd name="connsiteY44" fmla="*/ 206000 h 338138"/>
                <a:gd name="connsiteX45" fmla="*/ 256180 w 338138"/>
                <a:gd name="connsiteY45" fmla="*/ 145257 h 338138"/>
                <a:gd name="connsiteX46" fmla="*/ 145257 w 338138"/>
                <a:gd name="connsiteY46" fmla="*/ 34333 h 338138"/>
                <a:gd name="connsiteX47" fmla="*/ 34333 w 338138"/>
                <a:gd name="connsiteY47" fmla="*/ 145257 h 338138"/>
                <a:gd name="connsiteX48" fmla="*/ 145257 w 338138"/>
                <a:gd name="connsiteY48" fmla="*/ 256180 h 338138"/>
                <a:gd name="connsiteX49" fmla="*/ 206000 w 338138"/>
                <a:gd name="connsiteY49" fmla="*/ 239013 h 338138"/>
                <a:gd name="connsiteX50" fmla="*/ 221847 w 338138"/>
                <a:gd name="connsiteY50" fmla="*/ 254859 h 338138"/>
                <a:gd name="connsiteX51" fmla="*/ 221847 w 338138"/>
                <a:gd name="connsiteY51" fmla="*/ 269385 h 338138"/>
                <a:gd name="connsiteX52" fmla="*/ 145257 w 338138"/>
                <a:gd name="connsiteY52" fmla="*/ 290513 h 338138"/>
                <a:gd name="connsiteX53" fmla="*/ 0 w 338138"/>
                <a:gd name="connsiteY53" fmla="*/ 145257 h 338138"/>
                <a:gd name="connsiteX54" fmla="*/ 145257 w 338138"/>
                <a:gd name="connsiteY54" fmla="*/ 0 h 338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338138" h="338138">
                  <a:moveTo>
                    <a:pt x="157638" y="144463"/>
                  </a:moveTo>
                  <a:cubicBezTo>
                    <a:pt x="160273" y="144463"/>
                    <a:pt x="162908" y="145790"/>
                    <a:pt x="165544" y="148443"/>
                  </a:cubicBezTo>
                  <a:cubicBezTo>
                    <a:pt x="165544" y="148443"/>
                    <a:pt x="165544" y="148443"/>
                    <a:pt x="249865" y="233341"/>
                  </a:cubicBezTo>
                  <a:cubicBezTo>
                    <a:pt x="249865" y="233341"/>
                    <a:pt x="249865" y="233341"/>
                    <a:pt x="280167" y="232015"/>
                  </a:cubicBezTo>
                  <a:cubicBezTo>
                    <a:pt x="282803" y="232015"/>
                    <a:pt x="285438" y="233341"/>
                    <a:pt x="286755" y="234668"/>
                  </a:cubicBezTo>
                  <a:cubicBezTo>
                    <a:pt x="286755" y="234668"/>
                    <a:pt x="286755" y="234668"/>
                    <a:pt x="335503" y="283750"/>
                  </a:cubicBezTo>
                  <a:cubicBezTo>
                    <a:pt x="338138" y="286403"/>
                    <a:pt x="338138" y="289056"/>
                    <a:pt x="338138" y="293036"/>
                  </a:cubicBezTo>
                  <a:cubicBezTo>
                    <a:pt x="336821" y="295689"/>
                    <a:pt x="334186" y="298342"/>
                    <a:pt x="330233" y="298342"/>
                  </a:cubicBezTo>
                  <a:cubicBezTo>
                    <a:pt x="330233" y="298342"/>
                    <a:pt x="330233" y="298342"/>
                    <a:pt x="311788" y="303648"/>
                  </a:cubicBezTo>
                  <a:cubicBezTo>
                    <a:pt x="307835" y="303648"/>
                    <a:pt x="305200" y="306301"/>
                    <a:pt x="303883" y="310281"/>
                  </a:cubicBezTo>
                  <a:cubicBezTo>
                    <a:pt x="303883" y="310281"/>
                    <a:pt x="303883" y="310281"/>
                    <a:pt x="299930" y="331505"/>
                  </a:cubicBezTo>
                  <a:cubicBezTo>
                    <a:pt x="298613" y="334158"/>
                    <a:pt x="295978" y="336812"/>
                    <a:pt x="293343" y="338138"/>
                  </a:cubicBezTo>
                  <a:cubicBezTo>
                    <a:pt x="292025" y="338138"/>
                    <a:pt x="292025" y="338138"/>
                    <a:pt x="290708" y="338138"/>
                  </a:cubicBezTo>
                  <a:cubicBezTo>
                    <a:pt x="288073" y="338138"/>
                    <a:pt x="285438" y="336812"/>
                    <a:pt x="284120" y="335485"/>
                  </a:cubicBezTo>
                  <a:cubicBezTo>
                    <a:pt x="284120" y="335485"/>
                    <a:pt x="284120" y="335485"/>
                    <a:pt x="235372" y="286403"/>
                  </a:cubicBezTo>
                  <a:cubicBezTo>
                    <a:pt x="232737" y="283750"/>
                    <a:pt x="232737" y="281097"/>
                    <a:pt x="232737" y="279770"/>
                  </a:cubicBezTo>
                  <a:cubicBezTo>
                    <a:pt x="232737" y="279770"/>
                    <a:pt x="232737" y="279770"/>
                    <a:pt x="234054" y="249260"/>
                  </a:cubicBezTo>
                  <a:cubicBezTo>
                    <a:pt x="234054" y="249260"/>
                    <a:pt x="234054" y="249260"/>
                    <a:pt x="149733" y="164361"/>
                  </a:cubicBezTo>
                  <a:cubicBezTo>
                    <a:pt x="144463" y="159055"/>
                    <a:pt x="144463" y="152422"/>
                    <a:pt x="149733" y="148443"/>
                  </a:cubicBezTo>
                  <a:cubicBezTo>
                    <a:pt x="151051" y="145790"/>
                    <a:pt x="155003" y="144463"/>
                    <a:pt x="157638" y="144463"/>
                  </a:cubicBezTo>
                  <a:close/>
                  <a:moveTo>
                    <a:pt x="145922" y="120650"/>
                  </a:moveTo>
                  <a:cubicBezTo>
                    <a:pt x="157893" y="120650"/>
                    <a:pt x="167203" y="128373"/>
                    <a:pt x="169863" y="137383"/>
                  </a:cubicBezTo>
                  <a:cubicBezTo>
                    <a:pt x="167203" y="134809"/>
                    <a:pt x="161883" y="133522"/>
                    <a:pt x="157893" y="133522"/>
                  </a:cubicBezTo>
                  <a:cubicBezTo>
                    <a:pt x="151242" y="133522"/>
                    <a:pt x="145922" y="136096"/>
                    <a:pt x="141931" y="141245"/>
                  </a:cubicBezTo>
                  <a:cubicBezTo>
                    <a:pt x="133951" y="147680"/>
                    <a:pt x="132620" y="160552"/>
                    <a:pt x="137941" y="168275"/>
                  </a:cubicBezTo>
                  <a:cubicBezTo>
                    <a:pt x="128630" y="165701"/>
                    <a:pt x="120650" y="156691"/>
                    <a:pt x="120650" y="145106"/>
                  </a:cubicBezTo>
                  <a:cubicBezTo>
                    <a:pt x="120650" y="132234"/>
                    <a:pt x="132620" y="120650"/>
                    <a:pt x="145922" y="120650"/>
                  </a:cubicBezTo>
                  <a:close/>
                  <a:moveTo>
                    <a:pt x="146051" y="60325"/>
                  </a:moveTo>
                  <a:cubicBezTo>
                    <a:pt x="192063" y="60325"/>
                    <a:pt x="230188" y="98810"/>
                    <a:pt x="230188" y="145257"/>
                  </a:cubicBezTo>
                  <a:cubicBezTo>
                    <a:pt x="230188" y="159854"/>
                    <a:pt x="226244" y="174452"/>
                    <a:pt x="219671" y="186395"/>
                  </a:cubicBezTo>
                  <a:lnTo>
                    <a:pt x="193378" y="161181"/>
                  </a:lnTo>
                  <a:cubicBezTo>
                    <a:pt x="196007" y="155873"/>
                    <a:pt x="196007" y="150565"/>
                    <a:pt x="196007" y="145257"/>
                  </a:cubicBezTo>
                  <a:cubicBezTo>
                    <a:pt x="196007" y="117388"/>
                    <a:pt x="173658" y="94828"/>
                    <a:pt x="146051" y="94828"/>
                  </a:cubicBezTo>
                  <a:cubicBezTo>
                    <a:pt x="118443" y="94828"/>
                    <a:pt x="96094" y="117388"/>
                    <a:pt x="96094" y="145257"/>
                  </a:cubicBezTo>
                  <a:cubicBezTo>
                    <a:pt x="96094" y="173125"/>
                    <a:pt x="118443" y="195685"/>
                    <a:pt x="146051" y="195685"/>
                  </a:cubicBezTo>
                  <a:cubicBezTo>
                    <a:pt x="151309" y="195685"/>
                    <a:pt x="156568" y="194358"/>
                    <a:pt x="161827" y="193031"/>
                  </a:cubicBezTo>
                  <a:cubicBezTo>
                    <a:pt x="161827" y="193031"/>
                    <a:pt x="161827" y="193031"/>
                    <a:pt x="188119" y="219572"/>
                  </a:cubicBezTo>
                  <a:cubicBezTo>
                    <a:pt x="174973" y="226207"/>
                    <a:pt x="161827" y="230188"/>
                    <a:pt x="146051" y="230188"/>
                  </a:cubicBezTo>
                  <a:cubicBezTo>
                    <a:pt x="100038" y="230188"/>
                    <a:pt x="61913" y="191703"/>
                    <a:pt x="61913" y="145257"/>
                  </a:cubicBezTo>
                  <a:cubicBezTo>
                    <a:pt x="61913" y="98810"/>
                    <a:pt x="100038" y="60325"/>
                    <a:pt x="146051" y="60325"/>
                  </a:cubicBezTo>
                  <a:close/>
                  <a:moveTo>
                    <a:pt x="145257" y="0"/>
                  </a:moveTo>
                  <a:cubicBezTo>
                    <a:pt x="225808" y="0"/>
                    <a:pt x="290513" y="64705"/>
                    <a:pt x="290513" y="145257"/>
                  </a:cubicBezTo>
                  <a:cubicBezTo>
                    <a:pt x="290513" y="172987"/>
                    <a:pt x="282590" y="199398"/>
                    <a:pt x="269385" y="221846"/>
                  </a:cubicBezTo>
                  <a:cubicBezTo>
                    <a:pt x="269385" y="221846"/>
                    <a:pt x="269385" y="221846"/>
                    <a:pt x="254859" y="221846"/>
                  </a:cubicBezTo>
                  <a:cubicBezTo>
                    <a:pt x="254859" y="221846"/>
                    <a:pt x="254859" y="221846"/>
                    <a:pt x="239013" y="206000"/>
                  </a:cubicBezTo>
                  <a:cubicBezTo>
                    <a:pt x="249577" y="188833"/>
                    <a:pt x="256180" y="167705"/>
                    <a:pt x="256180" y="145257"/>
                  </a:cubicBezTo>
                  <a:cubicBezTo>
                    <a:pt x="256180" y="84513"/>
                    <a:pt x="207321" y="34333"/>
                    <a:pt x="145257" y="34333"/>
                  </a:cubicBezTo>
                  <a:cubicBezTo>
                    <a:pt x="84513" y="34333"/>
                    <a:pt x="34333" y="84513"/>
                    <a:pt x="34333" y="145257"/>
                  </a:cubicBezTo>
                  <a:cubicBezTo>
                    <a:pt x="34333" y="207321"/>
                    <a:pt x="84513" y="256180"/>
                    <a:pt x="145257" y="256180"/>
                  </a:cubicBezTo>
                  <a:cubicBezTo>
                    <a:pt x="167705" y="256180"/>
                    <a:pt x="188834" y="249577"/>
                    <a:pt x="206000" y="239013"/>
                  </a:cubicBezTo>
                  <a:cubicBezTo>
                    <a:pt x="206000" y="239013"/>
                    <a:pt x="206000" y="239013"/>
                    <a:pt x="221847" y="254859"/>
                  </a:cubicBezTo>
                  <a:cubicBezTo>
                    <a:pt x="221847" y="254859"/>
                    <a:pt x="221847" y="254859"/>
                    <a:pt x="221847" y="269385"/>
                  </a:cubicBezTo>
                  <a:cubicBezTo>
                    <a:pt x="199398" y="282590"/>
                    <a:pt x="172988" y="290513"/>
                    <a:pt x="145257" y="290513"/>
                  </a:cubicBezTo>
                  <a:cubicBezTo>
                    <a:pt x="64705" y="290513"/>
                    <a:pt x="0" y="225808"/>
                    <a:pt x="0" y="145257"/>
                  </a:cubicBezTo>
                  <a:cubicBezTo>
                    <a:pt x="0" y="64705"/>
                    <a:pt x="64705" y="0"/>
                    <a:pt x="14525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22" name="组合 5">
            <a:extLst>
              <a:ext uri="{FF2B5EF4-FFF2-40B4-BE49-F238E27FC236}">
                <a16:creationId xmlns:a16="http://schemas.microsoft.com/office/drawing/2014/main" id="{00377E81-94A9-4128-9639-58F2474D289E}"/>
              </a:ext>
            </a:extLst>
          </p:cNvPr>
          <p:cNvGrpSpPr>
            <a:grpSpLocks/>
          </p:cNvGrpSpPr>
          <p:nvPr/>
        </p:nvGrpSpPr>
        <p:grpSpPr bwMode="auto">
          <a:xfrm>
            <a:off x="7938" y="250825"/>
            <a:ext cx="5093093" cy="998855"/>
            <a:chOff x="13" y="395"/>
            <a:chExt cx="8020" cy="1573"/>
          </a:xfrm>
        </p:grpSpPr>
        <p:cxnSp>
          <p:nvCxnSpPr>
            <p:cNvPr id="23" name="直接连接符 22">
              <a:extLst>
                <a:ext uri="{FF2B5EF4-FFF2-40B4-BE49-F238E27FC236}">
                  <a16:creationId xmlns:a16="http://schemas.microsoft.com/office/drawing/2014/main" id="{6A807263-C032-4D01-84F6-E5AEE1203259}"/>
                </a:ext>
              </a:extLst>
            </p:cNvPr>
            <p:cNvCxnSpPr>
              <a:cxnSpLocks/>
            </p:cNvCxnSpPr>
            <p:nvPr/>
          </p:nvCxnSpPr>
          <p:spPr>
            <a:xfrm>
              <a:off x="13" y="1250"/>
              <a:ext cx="6681" cy="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菱形 23">
              <a:extLst>
                <a:ext uri="{FF2B5EF4-FFF2-40B4-BE49-F238E27FC236}">
                  <a16:creationId xmlns:a16="http://schemas.microsoft.com/office/drawing/2014/main" id="{A08B3B17-597A-4BA5-A0C5-B31719E60EFC}"/>
                </a:ext>
              </a:extLst>
            </p:cNvPr>
            <p:cNvSpPr/>
            <p:nvPr/>
          </p:nvSpPr>
          <p:spPr>
            <a:xfrm>
              <a:off x="6593" y="528"/>
              <a:ext cx="1440" cy="144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noProof="1"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25" name="文本框 9">
              <a:extLst>
                <a:ext uri="{FF2B5EF4-FFF2-40B4-BE49-F238E27FC236}">
                  <a16:creationId xmlns:a16="http://schemas.microsoft.com/office/drawing/2014/main" id="{C1194203-7099-41F5-8C15-8C6EDB53B0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9" y="395"/>
              <a:ext cx="5498" cy="7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dist"/>
              <a:r>
                <a:rPr lang="ar-KW" altLang="zh-CN" sz="2400" dirty="0">
                  <a:solidFill>
                    <a:schemeClr val="accent1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عنوان</a:t>
              </a:r>
              <a:endParaRPr lang="zh-CN" altLang="en-US" sz="2400" dirty="0">
                <a:solidFill>
                  <a:schemeClr val="accent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98682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split orient="vert"/>
      </p:transition>
    </mc:Choice>
    <mc:Fallback xmlns="">
      <p:transition spd="slow" advClick="0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5"/>
          <p:cNvSpPr>
            <a:spLocks/>
          </p:cNvSpPr>
          <p:nvPr/>
        </p:nvSpPr>
        <p:spPr bwMode="auto">
          <a:xfrm>
            <a:off x="1295469" y="2948949"/>
            <a:ext cx="1973063" cy="1778935"/>
          </a:xfrm>
          <a:custGeom>
            <a:avLst/>
            <a:gdLst>
              <a:gd name="T0" fmla="*/ 2151 w 2740"/>
              <a:gd name="T1" fmla="*/ 2315 h 2446"/>
              <a:gd name="T2" fmla="*/ 2055 w 2740"/>
              <a:gd name="T3" fmla="*/ 2410 h 2446"/>
              <a:gd name="T4" fmla="*/ 1918 w 2740"/>
              <a:gd name="T5" fmla="*/ 2445 h 2446"/>
              <a:gd name="T6" fmla="*/ 816 w 2740"/>
              <a:gd name="T7" fmla="*/ 2445 h 2446"/>
              <a:gd name="T8" fmla="*/ 685 w 2740"/>
              <a:gd name="T9" fmla="*/ 2410 h 2446"/>
              <a:gd name="T10" fmla="*/ 589 w 2740"/>
              <a:gd name="T11" fmla="*/ 2314 h 2446"/>
              <a:gd name="T12" fmla="*/ 36 w 2740"/>
              <a:gd name="T13" fmla="*/ 1356 h 2446"/>
              <a:gd name="T14" fmla="*/ 0 w 2740"/>
              <a:gd name="T15" fmla="*/ 1223 h 2446"/>
              <a:gd name="T16" fmla="*/ 36 w 2740"/>
              <a:gd name="T17" fmla="*/ 1089 h 2446"/>
              <a:gd name="T18" fmla="*/ 587 w 2740"/>
              <a:gd name="T19" fmla="*/ 135 h 2446"/>
              <a:gd name="T20" fmla="*/ 685 w 2740"/>
              <a:gd name="T21" fmla="*/ 37 h 2446"/>
              <a:gd name="T22" fmla="*/ 810 w 2740"/>
              <a:gd name="T23" fmla="*/ 1 h 2446"/>
              <a:gd name="T24" fmla="*/ 1916 w 2740"/>
              <a:gd name="T25" fmla="*/ 1 h 2446"/>
              <a:gd name="T26" fmla="*/ 2055 w 2740"/>
              <a:gd name="T27" fmla="*/ 37 h 2446"/>
              <a:gd name="T28" fmla="*/ 2151 w 2740"/>
              <a:gd name="T29" fmla="*/ 132 h 2446"/>
              <a:gd name="T30" fmla="*/ 2702 w 2740"/>
              <a:gd name="T31" fmla="*/ 1086 h 2446"/>
              <a:gd name="T32" fmla="*/ 2740 w 2740"/>
              <a:gd name="T33" fmla="*/ 1223 h 2446"/>
              <a:gd name="T34" fmla="*/ 2701 w 2740"/>
              <a:gd name="T35" fmla="*/ 1361 h 2446"/>
              <a:gd name="T36" fmla="*/ 2151 w 2740"/>
              <a:gd name="T37" fmla="*/ 231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740" h="2446">
                <a:moveTo>
                  <a:pt x="2151" y="2315"/>
                </a:moveTo>
                <a:cubicBezTo>
                  <a:pt x="2128" y="2353"/>
                  <a:pt x="2096" y="2386"/>
                  <a:pt x="2055" y="2410"/>
                </a:cubicBezTo>
                <a:cubicBezTo>
                  <a:pt x="2012" y="2435"/>
                  <a:pt x="1965" y="2446"/>
                  <a:pt x="1918" y="2445"/>
                </a:cubicBezTo>
                <a:lnTo>
                  <a:pt x="816" y="2445"/>
                </a:lnTo>
                <a:cubicBezTo>
                  <a:pt x="772" y="2445"/>
                  <a:pt x="726" y="2434"/>
                  <a:pt x="685" y="2410"/>
                </a:cubicBezTo>
                <a:cubicBezTo>
                  <a:pt x="644" y="2386"/>
                  <a:pt x="611" y="2353"/>
                  <a:pt x="589" y="2314"/>
                </a:cubicBezTo>
                <a:lnTo>
                  <a:pt x="36" y="1356"/>
                </a:lnTo>
                <a:cubicBezTo>
                  <a:pt x="13" y="1317"/>
                  <a:pt x="0" y="1272"/>
                  <a:pt x="0" y="1223"/>
                </a:cubicBezTo>
                <a:cubicBezTo>
                  <a:pt x="0" y="1174"/>
                  <a:pt x="13" y="1129"/>
                  <a:pt x="36" y="1089"/>
                </a:cubicBezTo>
                <a:lnTo>
                  <a:pt x="587" y="135"/>
                </a:lnTo>
                <a:cubicBezTo>
                  <a:pt x="610" y="96"/>
                  <a:pt x="643" y="61"/>
                  <a:pt x="685" y="37"/>
                </a:cubicBezTo>
                <a:cubicBezTo>
                  <a:pt x="724" y="14"/>
                  <a:pt x="767" y="2"/>
                  <a:pt x="810" y="1"/>
                </a:cubicBezTo>
                <a:lnTo>
                  <a:pt x="1916" y="1"/>
                </a:lnTo>
                <a:cubicBezTo>
                  <a:pt x="1963" y="0"/>
                  <a:pt x="2011" y="11"/>
                  <a:pt x="2055" y="37"/>
                </a:cubicBezTo>
                <a:cubicBezTo>
                  <a:pt x="2096" y="60"/>
                  <a:pt x="2129" y="93"/>
                  <a:pt x="2151" y="132"/>
                </a:cubicBezTo>
                <a:lnTo>
                  <a:pt x="2702" y="1086"/>
                </a:lnTo>
                <a:cubicBezTo>
                  <a:pt x="2726" y="1126"/>
                  <a:pt x="2740" y="1173"/>
                  <a:pt x="2740" y="1223"/>
                </a:cubicBezTo>
                <a:cubicBezTo>
                  <a:pt x="2740" y="1274"/>
                  <a:pt x="2726" y="1321"/>
                  <a:pt x="2701" y="1361"/>
                </a:cubicBezTo>
                <a:lnTo>
                  <a:pt x="2151" y="2315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914377">
              <a:defRPr/>
            </a:pPr>
            <a:endParaRPr lang="zh-CN" altLang="en-US" sz="2400">
              <a:solidFill>
                <a:prstClr val="black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208" y="3263900"/>
            <a:ext cx="1211581" cy="5744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>
              <a:defRPr sz="2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algn="ctr" defTabSz="914377">
              <a:defRPr/>
            </a:pPr>
            <a:r>
              <a:rPr lang="ar-KW" altLang="zh-CN" sz="3733" b="1" dirty="0">
                <a:solidFill>
                  <a:prstClr val="white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عنوان</a:t>
            </a:r>
            <a:endParaRPr lang="zh-CN" altLang="en-US" sz="3733" b="1" dirty="0">
              <a:solidFill>
                <a:prstClr val="white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4475324" y="1673098"/>
            <a:ext cx="5972069" cy="602247"/>
          </a:xfrm>
          <a:prstGeom prst="roundRect">
            <a:avLst>
              <a:gd name="adj" fmla="val 2063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>
              <a:defRPr/>
            </a:pPr>
            <a:endParaRPr lang="zh-CN" altLang="en-US" sz="2400">
              <a:solidFill>
                <a:prstClr val="white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5" name="Freeform 5"/>
          <p:cNvSpPr>
            <a:spLocks/>
          </p:cNvSpPr>
          <p:nvPr/>
        </p:nvSpPr>
        <p:spPr bwMode="auto">
          <a:xfrm>
            <a:off x="3534624" y="1780906"/>
            <a:ext cx="730021" cy="4144372"/>
          </a:xfrm>
          <a:custGeom>
            <a:avLst/>
            <a:gdLst>
              <a:gd name="T0" fmla="*/ 1999 w 3544"/>
              <a:gd name="T1" fmla="*/ 9150 h 14563"/>
              <a:gd name="T2" fmla="*/ 1999 w 3544"/>
              <a:gd name="T3" fmla="*/ 12306 h 14563"/>
              <a:gd name="T4" fmla="*/ 2353 w 3544"/>
              <a:gd name="T5" fmla="*/ 13628 h 14563"/>
              <a:gd name="T6" fmla="*/ 3544 w 3544"/>
              <a:gd name="T7" fmla="*/ 14112 h 14563"/>
              <a:gd name="T8" fmla="*/ 3544 w 3544"/>
              <a:gd name="T9" fmla="*/ 14563 h 14563"/>
              <a:gd name="T10" fmla="*/ 1933 w 3544"/>
              <a:gd name="T11" fmla="*/ 14016 h 14563"/>
              <a:gd name="T12" fmla="*/ 1419 w 3544"/>
              <a:gd name="T13" fmla="*/ 12050 h 14563"/>
              <a:gd name="T14" fmla="*/ 1419 w 3544"/>
              <a:gd name="T15" fmla="*/ 9279 h 14563"/>
              <a:gd name="T16" fmla="*/ 1160 w 3544"/>
              <a:gd name="T17" fmla="*/ 8022 h 14563"/>
              <a:gd name="T18" fmla="*/ 0 w 3544"/>
              <a:gd name="T19" fmla="*/ 7475 h 14563"/>
              <a:gd name="T20" fmla="*/ 0 w 3544"/>
              <a:gd name="T21" fmla="*/ 7088 h 14563"/>
              <a:gd name="T22" fmla="*/ 1127 w 3544"/>
              <a:gd name="T23" fmla="*/ 6571 h 14563"/>
              <a:gd name="T24" fmla="*/ 1419 w 3544"/>
              <a:gd name="T25" fmla="*/ 5284 h 14563"/>
              <a:gd name="T26" fmla="*/ 1419 w 3544"/>
              <a:gd name="T27" fmla="*/ 2513 h 14563"/>
              <a:gd name="T28" fmla="*/ 1933 w 3544"/>
              <a:gd name="T29" fmla="*/ 547 h 14563"/>
              <a:gd name="T30" fmla="*/ 3544 w 3544"/>
              <a:gd name="T31" fmla="*/ 0 h 14563"/>
              <a:gd name="T32" fmla="*/ 3544 w 3544"/>
              <a:gd name="T33" fmla="*/ 451 h 14563"/>
              <a:gd name="T34" fmla="*/ 2353 w 3544"/>
              <a:gd name="T35" fmla="*/ 902 h 14563"/>
              <a:gd name="T36" fmla="*/ 1999 w 3544"/>
              <a:gd name="T37" fmla="*/ 2254 h 14563"/>
              <a:gd name="T38" fmla="*/ 1999 w 3544"/>
              <a:gd name="T39" fmla="*/ 5413 h 14563"/>
              <a:gd name="T40" fmla="*/ 580 w 3544"/>
              <a:gd name="T41" fmla="*/ 7275 h 14563"/>
              <a:gd name="T42" fmla="*/ 580 w 3544"/>
              <a:gd name="T43" fmla="*/ 7304 h 14563"/>
              <a:gd name="T44" fmla="*/ 1999 w 3544"/>
              <a:gd name="T45" fmla="*/ 9150 h 145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544" h="14563">
                <a:moveTo>
                  <a:pt x="1999" y="9150"/>
                </a:moveTo>
                <a:lnTo>
                  <a:pt x="1999" y="12306"/>
                </a:lnTo>
                <a:cubicBezTo>
                  <a:pt x="1999" y="12867"/>
                  <a:pt x="2117" y="13306"/>
                  <a:pt x="2353" y="13628"/>
                </a:cubicBezTo>
                <a:cubicBezTo>
                  <a:pt x="2590" y="13950"/>
                  <a:pt x="2986" y="14112"/>
                  <a:pt x="3544" y="14112"/>
                </a:cubicBezTo>
                <a:lnTo>
                  <a:pt x="3544" y="14563"/>
                </a:lnTo>
                <a:cubicBezTo>
                  <a:pt x="2815" y="14563"/>
                  <a:pt x="2276" y="14379"/>
                  <a:pt x="1933" y="14016"/>
                </a:cubicBezTo>
                <a:cubicBezTo>
                  <a:pt x="1589" y="13650"/>
                  <a:pt x="1419" y="12993"/>
                  <a:pt x="1419" y="12050"/>
                </a:cubicBezTo>
                <a:lnTo>
                  <a:pt x="1419" y="9279"/>
                </a:lnTo>
                <a:cubicBezTo>
                  <a:pt x="1419" y="8762"/>
                  <a:pt x="1333" y="8344"/>
                  <a:pt x="1160" y="8022"/>
                </a:cubicBezTo>
                <a:cubicBezTo>
                  <a:pt x="990" y="7701"/>
                  <a:pt x="602" y="7516"/>
                  <a:pt x="0" y="7475"/>
                </a:cubicBezTo>
                <a:lnTo>
                  <a:pt x="0" y="7088"/>
                </a:lnTo>
                <a:cubicBezTo>
                  <a:pt x="558" y="7002"/>
                  <a:pt x="935" y="6829"/>
                  <a:pt x="1127" y="6571"/>
                </a:cubicBezTo>
                <a:cubicBezTo>
                  <a:pt x="1322" y="6315"/>
                  <a:pt x="1419" y="5883"/>
                  <a:pt x="1419" y="5284"/>
                </a:cubicBezTo>
                <a:lnTo>
                  <a:pt x="1419" y="2513"/>
                </a:lnTo>
                <a:cubicBezTo>
                  <a:pt x="1419" y="1567"/>
                  <a:pt x="1589" y="913"/>
                  <a:pt x="1933" y="547"/>
                </a:cubicBezTo>
                <a:cubicBezTo>
                  <a:pt x="2276" y="181"/>
                  <a:pt x="2815" y="0"/>
                  <a:pt x="3544" y="0"/>
                </a:cubicBezTo>
                <a:lnTo>
                  <a:pt x="3544" y="451"/>
                </a:lnTo>
                <a:cubicBezTo>
                  <a:pt x="2986" y="451"/>
                  <a:pt x="2590" y="602"/>
                  <a:pt x="2353" y="902"/>
                </a:cubicBezTo>
                <a:cubicBezTo>
                  <a:pt x="2117" y="1201"/>
                  <a:pt x="1999" y="1652"/>
                  <a:pt x="1999" y="2254"/>
                </a:cubicBezTo>
                <a:lnTo>
                  <a:pt x="1999" y="5413"/>
                </a:lnTo>
                <a:cubicBezTo>
                  <a:pt x="1999" y="6265"/>
                  <a:pt x="1592" y="7275"/>
                  <a:pt x="580" y="7275"/>
                </a:cubicBezTo>
                <a:lnTo>
                  <a:pt x="580" y="7304"/>
                </a:lnTo>
                <a:cubicBezTo>
                  <a:pt x="1565" y="7304"/>
                  <a:pt x="1999" y="8309"/>
                  <a:pt x="1999" y="915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914377">
              <a:defRPr/>
            </a:pPr>
            <a:endParaRPr lang="zh-CN" altLang="en-US" sz="2400">
              <a:solidFill>
                <a:prstClr val="white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4475324" y="2582462"/>
            <a:ext cx="5972069" cy="602247"/>
          </a:xfrm>
          <a:prstGeom prst="roundRect">
            <a:avLst>
              <a:gd name="adj" fmla="val 2527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>
              <a:defRPr/>
            </a:pPr>
            <a:endParaRPr lang="zh-CN" altLang="en-US" sz="2400">
              <a:solidFill>
                <a:prstClr val="white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4475324" y="3523483"/>
            <a:ext cx="5972069" cy="602247"/>
          </a:xfrm>
          <a:prstGeom prst="roundRect">
            <a:avLst>
              <a:gd name="adj" fmla="val 2527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>
              <a:defRPr/>
            </a:pPr>
            <a:endParaRPr lang="zh-CN" altLang="en-US" sz="2400">
              <a:solidFill>
                <a:prstClr val="white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4475324" y="4474283"/>
            <a:ext cx="5972069" cy="602247"/>
          </a:xfrm>
          <a:prstGeom prst="roundRect">
            <a:avLst>
              <a:gd name="adj" fmla="val 2682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>
              <a:defRPr/>
            </a:pPr>
            <a:endParaRPr lang="zh-CN" altLang="en-US" sz="2400">
              <a:solidFill>
                <a:prstClr val="white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51675" y="1837375"/>
            <a:ext cx="5972069" cy="5660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7">
              <a:lnSpc>
                <a:spcPct val="120000"/>
              </a:lnSpc>
              <a:defRPr/>
            </a:pPr>
            <a:r>
              <a:rPr lang="ar-KW" altLang="zh-CN" sz="1600" dirty="0">
                <a:solidFill>
                  <a:prstClr val="white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نص للكتابة و الشرح</a:t>
            </a:r>
          </a:p>
          <a:p>
            <a:pPr defTabSz="914377">
              <a:lnSpc>
                <a:spcPct val="120000"/>
              </a:lnSpc>
              <a:defRPr/>
            </a:pPr>
            <a:r>
              <a:rPr lang="zh-CN" altLang="en-US" sz="1600" dirty="0">
                <a:solidFill>
                  <a:prstClr val="white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。</a:t>
            </a:r>
            <a:endParaRPr lang="en-US" altLang="zh-CN" sz="1600" dirty="0">
              <a:solidFill>
                <a:prstClr val="white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51675" y="2739301"/>
            <a:ext cx="5972069" cy="2705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7">
              <a:lnSpc>
                <a:spcPct val="120000"/>
              </a:lnSpc>
              <a:defRPr/>
            </a:pPr>
            <a:r>
              <a:rPr lang="ar-KW" altLang="zh-CN" sz="1600" dirty="0">
                <a:solidFill>
                  <a:prstClr val="white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نص للكتابة و الشرح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51675" y="3680323"/>
            <a:ext cx="5972069" cy="5660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7">
              <a:lnSpc>
                <a:spcPct val="120000"/>
              </a:lnSpc>
              <a:defRPr/>
            </a:pPr>
            <a:r>
              <a:rPr lang="ar-KW" altLang="zh-CN" sz="1600" dirty="0">
                <a:solidFill>
                  <a:prstClr val="white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نص للكتابة و الشرح</a:t>
            </a:r>
          </a:p>
          <a:p>
            <a:pPr defTabSz="914377">
              <a:lnSpc>
                <a:spcPct val="120000"/>
              </a:lnSpc>
              <a:defRPr/>
            </a:pPr>
            <a:r>
              <a:rPr lang="zh-CN" altLang="en-US" sz="1600" dirty="0">
                <a:solidFill>
                  <a:prstClr val="white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。</a:t>
            </a:r>
            <a:endParaRPr lang="en-US" altLang="zh-CN" sz="1600" dirty="0">
              <a:solidFill>
                <a:prstClr val="white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51675" y="4631123"/>
            <a:ext cx="5972069" cy="2705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7">
              <a:lnSpc>
                <a:spcPct val="120000"/>
              </a:lnSpc>
              <a:defRPr/>
            </a:pPr>
            <a:r>
              <a:rPr lang="ar-KW" altLang="zh-CN" sz="1600" dirty="0">
                <a:solidFill>
                  <a:prstClr val="white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نص للكتابة و الشرح</a:t>
            </a:r>
          </a:p>
        </p:txBody>
      </p:sp>
      <p:sp>
        <p:nvSpPr>
          <p:cNvPr id="13" name="圆角矩形 12"/>
          <p:cNvSpPr/>
          <p:nvPr/>
        </p:nvSpPr>
        <p:spPr>
          <a:xfrm>
            <a:off x="4490643" y="5419043"/>
            <a:ext cx="5972069" cy="602247"/>
          </a:xfrm>
          <a:prstGeom prst="roundRect">
            <a:avLst>
              <a:gd name="adj" fmla="val 2682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>
              <a:defRPr/>
            </a:pPr>
            <a:endParaRPr lang="zh-CN" altLang="en-US" sz="2400">
              <a:solidFill>
                <a:prstClr val="white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66995" y="5575883"/>
            <a:ext cx="5972069" cy="5660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7">
              <a:lnSpc>
                <a:spcPct val="120000"/>
              </a:lnSpc>
              <a:defRPr/>
            </a:pPr>
            <a:r>
              <a:rPr lang="ar-KW" altLang="zh-CN" sz="1600" dirty="0">
                <a:solidFill>
                  <a:prstClr val="white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نص للكتابة و الشرح</a:t>
            </a:r>
          </a:p>
          <a:p>
            <a:pPr defTabSz="914377">
              <a:lnSpc>
                <a:spcPct val="120000"/>
              </a:lnSpc>
              <a:defRPr/>
            </a:pPr>
            <a:r>
              <a:rPr lang="zh-CN" altLang="en-US" sz="1600" dirty="0">
                <a:solidFill>
                  <a:prstClr val="white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。</a:t>
            </a:r>
            <a:endParaRPr lang="en-US" altLang="zh-CN" sz="1600" dirty="0">
              <a:solidFill>
                <a:prstClr val="white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grpSp>
        <p:nvGrpSpPr>
          <p:cNvPr id="15" name="组合 5">
            <a:extLst>
              <a:ext uri="{FF2B5EF4-FFF2-40B4-BE49-F238E27FC236}">
                <a16:creationId xmlns:a16="http://schemas.microsoft.com/office/drawing/2014/main" id="{E18F327C-678F-4E60-8B15-FA547A4E7182}"/>
              </a:ext>
            </a:extLst>
          </p:cNvPr>
          <p:cNvGrpSpPr>
            <a:grpSpLocks/>
          </p:cNvGrpSpPr>
          <p:nvPr/>
        </p:nvGrpSpPr>
        <p:grpSpPr bwMode="auto">
          <a:xfrm>
            <a:off x="7938" y="250825"/>
            <a:ext cx="5093093" cy="998855"/>
            <a:chOff x="13" y="395"/>
            <a:chExt cx="8020" cy="1573"/>
          </a:xfrm>
        </p:grpSpPr>
        <p:cxnSp>
          <p:nvCxnSpPr>
            <p:cNvPr id="16" name="直接连接符 15">
              <a:extLst>
                <a:ext uri="{FF2B5EF4-FFF2-40B4-BE49-F238E27FC236}">
                  <a16:creationId xmlns:a16="http://schemas.microsoft.com/office/drawing/2014/main" id="{008101DD-E032-45AD-A7EA-66436FACA726}"/>
                </a:ext>
              </a:extLst>
            </p:cNvPr>
            <p:cNvCxnSpPr>
              <a:cxnSpLocks/>
            </p:cNvCxnSpPr>
            <p:nvPr/>
          </p:nvCxnSpPr>
          <p:spPr>
            <a:xfrm>
              <a:off x="13" y="1250"/>
              <a:ext cx="6681" cy="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菱形 16">
              <a:extLst>
                <a:ext uri="{FF2B5EF4-FFF2-40B4-BE49-F238E27FC236}">
                  <a16:creationId xmlns:a16="http://schemas.microsoft.com/office/drawing/2014/main" id="{0EC6B26A-4BDE-4E78-919E-97296E22AFBD}"/>
                </a:ext>
              </a:extLst>
            </p:cNvPr>
            <p:cNvSpPr/>
            <p:nvPr/>
          </p:nvSpPr>
          <p:spPr>
            <a:xfrm>
              <a:off x="6593" y="528"/>
              <a:ext cx="1440" cy="144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noProof="1"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18" name="文本框 9">
              <a:extLst>
                <a:ext uri="{FF2B5EF4-FFF2-40B4-BE49-F238E27FC236}">
                  <a16:creationId xmlns:a16="http://schemas.microsoft.com/office/drawing/2014/main" id="{BA1A60F2-4FB8-47B1-B914-F5FB68DEE3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9" y="395"/>
              <a:ext cx="5498" cy="7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dist"/>
              <a:r>
                <a:rPr lang="ar-KW" altLang="zh-CN" sz="2400" dirty="0">
                  <a:solidFill>
                    <a:schemeClr val="accent1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عنوان</a:t>
              </a:r>
              <a:endParaRPr lang="zh-CN" altLang="en-US" sz="2400" dirty="0">
                <a:solidFill>
                  <a:schemeClr val="accent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53881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split orient="vert"/>
      </p:transition>
    </mc:Choice>
    <mc:Fallback xmlns="">
      <p:transition spd="slow" advClick="0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9" grpId="0"/>
      <p:bldP spid="10" grpId="0"/>
      <p:bldP spid="11" grpId="0"/>
      <p:bldP spid="12" grpId="0"/>
      <p:bldP spid="13" grpId="0" animBg="1"/>
      <p:bldP spid="1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6"/>
          <p:cNvGrpSpPr/>
          <p:nvPr/>
        </p:nvGrpSpPr>
        <p:grpSpPr>
          <a:xfrm>
            <a:off x="7259943" y="1107156"/>
            <a:ext cx="4236732" cy="700724"/>
            <a:chOff x="7517809" y="1736995"/>
            <a:chExt cx="4236732" cy="700724"/>
          </a:xfrm>
        </p:grpSpPr>
        <p:sp>
          <p:nvSpPr>
            <p:cNvPr id="5" name="文本框 4"/>
            <p:cNvSpPr txBox="1"/>
            <p:nvPr/>
          </p:nvSpPr>
          <p:spPr>
            <a:xfrm>
              <a:off x="8270356" y="1736995"/>
              <a:ext cx="7040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altLang="zh-CN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50000"/>
                    </a:srgbClr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cs typeface="Arial" panose="020B0604020202020204" pitchFamily="34" charset="0"/>
                  <a:sym typeface="Source Han Serif SC" panose="02020400000000000000" pitchFamily="18" charset="-122"/>
                </a:rPr>
                <a:t>عنوان</a:t>
              </a:r>
              <a:endPara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cs typeface="Arial" panose="020B0604020202020204" pitchFamily="34" charset="0"/>
                <a:sym typeface="Source Han Serif SC" panose="02020400000000000000" pitchFamily="18" charset="-122"/>
              </a:endParaRP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7517809" y="2142895"/>
              <a:ext cx="4236732" cy="2948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377">
                <a:lnSpc>
                  <a:spcPct val="120000"/>
                </a:lnSpc>
                <a:defRPr/>
              </a:pPr>
              <a:r>
                <a:rPr lang="ar-KW" altLang="zh-CN" sz="120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نص للكتابة و الشرح</a:t>
              </a:r>
              <a:endParaRPr lang="en-US" altLang="zh-CN" sz="1200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10" name="组合 16"/>
          <p:cNvGrpSpPr/>
          <p:nvPr/>
        </p:nvGrpSpPr>
        <p:grpSpPr>
          <a:xfrm>
            <a:off x="7259943" y="2930184"/>
            <a:ext cx="4236732" cy="700724"/>
            <a:chOff x="1962763" y="1736995"/>
            <a:chExt cx="4236732" cy="700724"/>
          </a:xfrm>
        </p:grpSpPr>
        <p:sp>
          <p:nvSpPr>
            <p:cNvPr id="11" name="文本框 10"/>
            <p:cNvSpPr txBox="1"/>
            <p:nvPr/>
          </p:nvSpPr>
          <p:spPr>
            <a:xfrm>
              <a:off x="2715310" y="1736995"/>
              <a:ext cx="7040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altLang="zh-CN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50000"/>
                    </a:srgbClr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cs typeface="Arial" panose="020B0604020202020204" pitchFamily="34" charset="0"/>
                  <a:sym typeface="Source Han Serif SC" panose="02020400000000000000" pitchFamily="18" charset="-122"/>
                </a:rPr>
                <a:t>عنوان</a:t>
              </a:r>
              <a:endPara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cs typeface="Arial" panose="020B0604020202020204" pitchFamily="34" charset="0"/>
                <a:sym typeface="Source Han Serif SC" panose="02020400000000000000" pitchFamily="18" charset="-122"/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1962763" y="2142895"/>
              <a:ext cx="4236732" cy="2948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377">
                <a:lnSpc>
                  <a:spcPct val="120000"/>
                </a:lnSpc>
                <a:defRPr/>
              </a:pPr>
              <a:r>
                <a:rPr lang="ar-KW" altLang="zh-CN" sz="120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نص للكتابة و الشرح</a:t>
              </a:r>
              <a:endParaRPr lang="en-US" altLang="zh-CN" sz="1200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13" name="组合 19"/>
          <p:cNvGrpSpPr/>
          <p:nvPr/>
        </p:nvGrpSpPr>
        <p:grpSpPr>
          <a:xfrm>
            <a:off x="7259943" y="4753212"/>
            <a:ext cx="4236732" cy="700724"/>
            <a:chOff x="7517809" y="3966316"/>
            <a:chExt cx="4236732" cy="700724"/>
          </a:xfrm>
        </p:grpSpPr>
        <p:sp>
          <p:nvSpPr>
            <p:cNvPr id="14" name="文本框 13"/>
            <p:cNvSpPr txBox="1"/>
            <p:nvPr/>
          </p:nvSpPr>
          <p:spPr>
            <a:xfrm>
              <a:off x="8270356" y="3966316"/>
              <a:ext cx="7040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altLang="zh-CN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50000"/>
                    </a:srgbClr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cs typeface="Arial" panose="020B0604020202020204" pitchFamily="34" charset="0"/>
                  <a:sym typeface="Source Han Serif SC" panose="02020400000000000000" pitchFamily="18" charset="-122"/>
                </a:rPr>
                <a:t>عنوان</a:t>
              </a:r>
              <a:endPara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cs typeface="Arial" panose="020B0604020202020204" pitchFamily="34" charset="0"/>
                <a:sym typeface="Source Han Serif SC" panose="02020400000000000000" pitchFamily="18" charset="-122"/>
              </a:endParaRPr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7517809" y="4372216"/>
              <a:ext cx="4236732" cy="2948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377">
                <a:lnSpc>
                  <a:spcPct val="120000"/>
                </a:lnSpc>
                <a:defRPr/>
              </a:pPr>
              <a:r>
                <a:rPr lang="ar-KW" altLang="zh-CN" sz="120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نص للكتابة و الشرح</a:t>
              </a:r>
              <a:endParaRPr lang="en-US" altLang="zh-CN" sz="1200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2" name="组合 1">
            <a:extLst>
              <a:ext uri="{FF2B5EF4-FFF2-40B4-BE49-F238E27FC236}">
                <a16:creationId xmlns:a16="http://schemas.microsoft.com/office/drawing/2014/main" id="{F2DF75C6-811C-4010-A169-250BFA307070}"/>
              </a:ext>
            </a:extLst>
          </p:cNvPr>
          <p:cNvGrpSpPr/>
          <p:nvPr/>
        </p:nvGrpSpPr>
        <p:grpSpPr>
          <a:xfrm>
            <a:off x="6566703" y="1029456"/>
            <a:ext cx="555510" cy="4192145"/>
            <a:chOff x="6566703" y="1029456"/>
            <a:chExt cx="555510" cy="4192145"/>
          </a:xfrm>
        </p:grpSpPr>
        <p:grpSp>
          <p:nvGrpSpPr>
            <p:cNvPr id="7" name="组合 11"/>
            <p:cNvGrpSpPr/>
            <p:nvPr/>
          </p:nvGrpSpPr>
          <p:grpSpPr>
            <a:xfrm>
              <a:off x="6566703" y="1029456"/>
              <a:ext cx="555510" cy="555510"/>
              <a:chOff x="6348047" y="1845914"/>
              <a:chExt cx="1060447" cy="1060447"/>
            </a:xfrm>
          </p:grpSpPr>
          <p:sp>
            <p:nvSpPr>
              <p:cNvPr id="8" name="椭圆 7"/>
              <p:cNvSpPr/>
              <p:nvPr/>
            </p:nvSpPr>
            <p:spPr>
              <a:xfrm>
                <a:off x="6348047" y="1845914"/>
                <a:ext cx="1060447" cy="1060447"/>
              </a:xfrm>
              <a:prstGeom prst="ellipse">
                <a:avLst/>
              </a:prstGeom>
              <a:solidFill>
                <a:schemeClr val="accent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E7E6E6">
                      <a:lumMod val="50000"/>
                    </a:srgbClr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9" name="Freeform 255"/>
              <p:cNvSpPr>
                <a:spLocks noEditPoints="1"/>
              </p:cNvSpPr>
              <p:nvPr/>
            </p:nvSpPr>
            <p:spPr bwMode="auto">
              <a:xfrm>
                <a:off x="6657538" y="2162008"/>
                <a:ext cx="441464" cy="428258"/>
              </a:xfrm>
              <a:custGeom>
                <a:avLst/>
                <a:gdLst>
                  <a:gd name="T0" fmla="*/ 189 w 198"/>
                  <a:gd name="T1" fmla="*/ 0 h 192"/>
                  <a:gd name="T2" fmla="*/ 9 w 198"/>
                  <a:gd name="T3" fmla="*/ 0 h 192"/>
                  <a:gd name="T4" fmla="*/ 0 w 198"/>
                  <a:gd name="T5" fmla="*/ 10 h 192"/>
                  <a:gd name="T6" fmla="*/ 0 w 198"/>
                  <a:gd name="T7" fmla="*/ 149 h 192"/>
                  <a:gd name="T8" fmla="*/ 9 w 198"/>
                  <a:gd name="T9" fmla="*/ 159 h 192"/>
                  <a:gd name="T10" fmla="*/ 73 w 198"/>
                  <a:gd name="T11" fmla="*/ 159 h 192"/>
                  <a:gd name="T12" fmla="*/ 65 w 198"/>
                  <a:gd name="T13" fmla="*/ 183 h 192"/>
                  <a:gd name="T14" fmla="*/ 76 w 198"/>
                  <a:gd name="T15" fmla="*/ 192 h 192"/>
                  <a:gd name="T16" fmla="*/ 100 w 198"/>
                  <a:gd name="T17" fmla="*/ 192 h 192"/>
                  <a:gd name="T18" fmla="*/ 100 w 198"/>
                  <a:gd name="T19" fmla="*/ 192 h 192"/>
                  <a:gd name="T20" fmla="*/ 125 w 198"/>
                  <a:gd name="T21" fmla="*/ 192 h 192"/>
                  <a:gd name="T22" fmla="*/ 136 w 198"/>
                  <a:gd name="T23" fmla="*/ 183 h 192"/>
                  <a:gd name="T24" fmla="*/ 128 w 198"/>
                  <a:gd name="T25" fmla="*/ 159 h 192"/>
                  <a:gd name="T26" fmla="*/ 189 w 198"/>
                  <a:gd name="T27" fmla="*/ 159 h 192"/>
                  <a:gd name="T28" fmla="*/ 198 w 198"/>
                  <a:gd name="T29" fmla="*/ 149 h 192"/>
                  <a:gd name="T30" fmla="*/ 198 w 198"/>
                  <a:gd name="T31" fmla="*/ 10 h 192"/>
                  <a:gd name="T32" fmla="*/ 189 w 198"/>
                  <a:gd name="T33" fmla="*/ 0 h 192"/>
                  <a:gd name="T34" fmla="*/ 100 w 198"/>
                  <a:gd name="T35" fmla="*/ 149 h 192"/>
                  <a:gd name="T36" fmla="*/ 96 w 198"/>
                  <a:gd name="T37" fmla="*/ 144 h 192"/>
                  <a:gd name="T38" fmla="*/ 100 w 198"/>
                  <a:gd name="T39" fmla="*/ 139 h 192"/>
                  <a:gd name="T40" fmla="*/ 105 w 198"/>
                  <a:gd name="T41" fmla="*/ 144 h 192"/>
                  <a:gd name="T42" fmla="*/ 100 w 198"/>
                  <a:gd name="T43" fmla="*/ 149 h 192"/>
                  <a:gd name="T44" fmla="*/ 186 w 198"/>
                  <a:gd name="T45" fmla="*/ 130 h 192"/>
                  <a:gd name="T46" fmla="*/ 11 w 198"/>
                  <a:gd name="T47" fmla="*/ 130 h 192"/>
                  <a:gd name="T48" fmla="*/ 11 w 198"/>
                  <a:gd name="T49" fmla="*/ 18 h 192"/>
                  <a:gd name="T50" fmla="*/ 17 w 198"/>
                  <a:gd name="T51" fmla="*/ 12 h 192"/>
                  <a:gd name="T52" fmla="*/ 180 w 198"/>
                  <a:gd name="T53" fmla="*/ 12 h 192"/>
                  <a:gd name="T54" fmla="*/ 186 w 198"/>
                  <a:gd name="T55" fmla="*/ 18 h 192"/>
                  <a:gd name="T56" fmla="*/ 186 w 198"/>
                  <a:gd name="T57" fmla="*/ 130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98" h="192">
                    <a:moveTo>
                      <a:pt x="189" y="0"/>
                    </a:moveTo>
                    <a:cubicBezTo>
                      <a:pt x="9" y="0"/>
                      <a:pt x="9" y="0"/>
                      <a:pt x="9" y="0"/>
                    </a:cubicBezTo>
                    <a:cubicBezTo>
                      <a:pt x="4" y="0"/>
                      <a:pt x="0" y="5"/>
                      <a:pt x="0" y="1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0" y="154"/>
                      <a:pt x="4" y="159"/>
                      <a:pt x="9" y="159"/>
                    </a:cubicBezTo>
                    <a:cubicBezTo>
                      <a:pt x="73" y="159"/>
                      <a:pt x="73" y="159"/>
                      <a:pt x="73" y="159"/>
                    </a:cubicBezTo>
                    <a:cubicBezTo>
                      <a:pt x="65" y="183"/>
                      <a:pt x="65" y="183"/>
                      <a:pt x="65" y="183"/>
                    </a:cubicBezTo>
                    <a:cubicBezTo>
                      <a:pt x="63" y="188"/>
                      <a:pt x="64" y="192"/>
                      <a:pt x="76" y="192"/>
                    </a:cubicBezTo>
                    <a:cubicBezTo>
                      <a:pt x="100" y="192"/>
                      <a:pt x="100" y="192"/>
                      <a:pt x="100" y="192"/>
                    </a:cubicBezTo>
                    <a:cubicBezTo>
                      <a:pt x="100" y="192"/>
                      <a:pt x="100" y="192"/>
                      <a:pt x="100" y="192"/>
                    </a:cubicBezTo>
                    <a:cubicBezTo>
                      <a:pt x="125" y="192"/>
                      <a:pt x="125" y="192"/>
                      <a:pt x="125" y="192"/>
                    </a:cubicBezTo>
                    <a:cubicBezTo>
                      <a:pt x="137" y="192"/>
                      <a:pt x="138" y="188"/>
                      <a:pt x="136" y="183"/>
                    </a:cubicBezTo>
                    <a:cubicBezTo>
                      <a:pt x="128" y="159"/>
                      <a:pt x="128" y="159"/>
                      <a:pt x="128" y="159"/>
                    </a:cubicBezTo>
                    <a:cubicBezTo>
                      <a:pt x="189" y="159"/>
                      <a:pt x="189" y="159"/>
                      <a:pt x="189" y="159"/>
                    </a:cubicBezTo>
                    <a:cubicBezTo>
                      <a:pt x="194" y="159"/>
                      <a:pt x="198" y="154"/>
                      <a:pt x="198" y="149"/>
                    </a:cubicBezTo>
                    <a:cubicBezTo>
                      <a:pt x="198" y="10"/>
                      <a:pt x="198" y="10"/>
                      <a:pt x="198" y="10"/>
                    </a:cubicBezTo>
                    <a:cubicBezTo>
                      <a:pt x="198" y="5"/>
                      <a:pt x="194" y="0"/>
                      <a:pt x="189" y="0"/>
                    </a:cubicBezTo>
                    <a:close/>
                    <a:moveTo>
                      <a:pt x="100" y="149"/>
                    </a:moveTo>
                    <a:cubicBezTo>
                      <a:pt x="98" y="149"/>
                      <a:pt x="96" y="147"/>
                      <a:pt x="96" y="144"/>
                    </a:cubicBezTo>
                    <a:cubicBezTo>
                      <a:pt x="96" y="142"/>
                      <a:pt x="98" y="139"/>
                      <a:pt x="100" y="139"/>
                    </a:cubicBezTo>
                    <a:cubicBezTo>
                      <a:pt x="103" y="139"/>
                      <a:pt x="105" y="142"/>
                      <a:pt x="105" y="144"/>
                    </a:cubicBezTo>
                    <a:cubicBezTo>
                      <a:pt x="105" y="147"/>
                      <a:pt x="103" y="149"/>
                      <a:pt x="100" y="149"/>
                    </a:cubicBezTo>
                    <a:close/>
                    <a:moveTo>
                      <a:pt x="186" y="130"/>
                    </a:moveTo>
                    <a:cubicBezTo>
                      <a:pt x="11" y="130"/>
                      <a:pt x="11" y="130"/>
                      <a:pt x="11" y="130"/>
                    </a:cubicBezTo>
                    <a:cubicBezTo>
                      <a:pt x="11" y="18"/>
                      <a:pt x="11" y="18"/>
                      <a:pt x="11" y="18"/>
                    </a:cubicBezTo>
                    <a:cubicBezTo>
                      <a:pt x="11" y="14"/>
                      <a:pt x="14" y="12"/>
                      <a:pt x="17" y="12"/>
                    </a:cubicBezTo>
                    <a:cubicBezTo>
                      <a:pt x="180" y="12"/>
                      <a:pt x="180" y="12"/>
                      <a:pt x="180" y="12"/>
                    </a:cubicBezTo>
                    <a:cubicBezTo>
                      <a:pt x="183" y="12"/>
                      <a:pt x="186" y="14"/>
                      <a:pt x="186" y="18"/>
                    </a:cubicBezTo>
                    <a:lnTo>
                      <a:pt x="186" y="13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E7E6E6">
                      <a:lumMod val="50000"/>
                    </a:srgbClr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  <p:grpSp>
          <p:nvGrpSpPr>
            <p:cNvPr id="16" name="组合 22"/>
            <p:cNvGrpSpPr/>
            <p:nvPr/>
          </p:nvGrpSpPr>
          <p:grpSpPr>
            <a:xfrm>
              <a:off x="6566703" y="2852484"/>
              <a:ext cx="555510" cy="555510"/>
              <a:chOff x="857551" y="1845914"/>
              <a:chExt cx="1060447" cy="1060447"/>
            </a:xfrm>
          </p:grpSpPr>
          <p:sp>
            <p:nvSpPr>
              <p:cNvPr id="17" name="椭圆 16"/>
              <p:cNvSpPr/>
              <p:nvPr/>
            </p:nvSpPr>
            <p:spPr>
              <a:xfrm>
                <a:off x="857551" y="1845914"/>
                <a:ext cx="1060447" cy="1060447"/>
              </a:xfrm>
              <a:prstGeom prst="ellipse">
                <a:avLst/>
              </a:prstGeom>
              <a:solidFill>
                <a:schemeClr val="accent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E7E6E6">
                      <a:lumMod val="50000"/>
                    </a:srgbClr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18" name="Freeform 234"/>
              <p:cNvSpPr>
                <a:spLocks noEditPoints="1"/>
              </p:cNvSpPr>
              <p:nvPr/>
            </p:nvSpPr>
            <p:spPr bwMode="auto">
              <a:xfrm>
                <a:off x="1120472" y="2124804"/>
                <a:ext cx="534606" cy="502666"/>
              </a:xfrm>
              <a:custGeom>
                <a:avLst/>
                <a:gdLst>
                  <a:gd name="T0" fmla="*/ 91 w 163"/>
                  <a:gd name="T1" fmla="*/ 16 h 153"/>
                  <a:gd name="T2" fmla="*/ 82 w 163"/>
                  <a:gd name="T3" fmla="*/ 58 h 153"/>
                  <a:gd name="T4" fmla="*/ 0 w 163"/>
                  <a:gd name="T5" fmla="*/ 140 h 153"/>
                  <a:gd name="T6" fmla="*/ 6 w 163"/>
                  <a:gd name="T7" fmla="*/ 153 h 153"/>
                  <a:gd name="T8" fmla="*/ 29 w 163"/>
                  <a:gd name="T9" fmla="*/ 153 h 153"/>
                  <a:gd name="T10" fmla="*/ 38 w 163"/>
                  <a:gd name="T11" fmla="*/ 136 h 153"/>
                  <a:gd name="T12" fmla="*/ 54 w 163"/>
                  <a:gd name="T13" fmla="*/ 132 h 153"/>
                  <a:gd name="T14" fmla="*/ 58 w 163"/>
                  <a:gd name="T15" fmla="*/ 109 h 153"/>
                  <a:gd name="T16" fmla="*/ 78 w 163"/>
                  <a:gd name="T17" fmla="*/ 106 h 153"/>
                  <a:gd name="T18" fmla="*/ 103 w 163"/>
                  <a:gd name="T19" fmla="*/ 81 h 153"/>
                  <a:gd name="T20" fmla="*/ 148 w 163"/>
                  <a:gd name="T21" fmla="*/ 73 h 153"/>
                  <a:gd name="T22" fmla="*/ 148 w 163"/>
                  <a:gd name="T23" fmla="*/ 16 h 153"/>
                  <a:gd name="T24" fmla="*/ 91 w 163"/>
                  <a:gd name="T25" fmla="*/ 16 h 153"/>
                  <a:gd name="T26" fmla="*/ 91 w 163"/>
                  <a:gd name="T27" fmla="*/ 67 h 153"/>
                  <a:gd name="T28" fmla="*/ 13 w 163"/>
                  <a:gd name="T29" fmla="*/ 145 h 153"/>
                  <a:gd name="T30" fmla="*/ 9 w 163"/>
                  <a:gd name="T31" fmla="*/ 145 h 153"/>
                  <a:gd name="T32" fmla="*/ 9 w 163"/>
                  <a:gd name="T33" fmla="*/ 141 h 153"/>
                  <a:gd name="T34" fmla="*/ 87 w 163"/>
                  <a:gd name="T35" fmla="*/ 63 h 153"/>
                  <a:gd name="T36" fmla="*/ 91 w 163"/>
                  <a:gd name="T37" fmla="*/ 63 h 153"/>
                  <a:gd name="T38" fmla="*/ 91 w 163"/>
                  <a:gd name="T39" fmla="*/ 67 h 153"/>
                  <a:gd name="T40" fmla="*/ 138 w 163"/>
                  <a:gd name="T41" fmla="*/ 39 h 153"/>
                  <a:gd name="T42" fmla="*/ 124 w 163"/>
                  <a:gd name="T43" fmla="*/ 39 h 153"/>
                  <a:gd name="T44" fmla="*/ 124 w 163"/>
                  <a:gd name="T45" fmla="*/ 26 h 153"/>
                  <a:gd name="T46" fmla="*/ 138 w 163"/>
                  <a:gd name="T47" fmla="*/ 26 h 153"/>
                  <a:gd name="T48" fmla="*/ 138 w 163"/>
                  <a:gd name="T49" fmla="*/ 39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63" h="153">
                    <a:moveTo>
                      <a:pt x="91" y="16"/>
                    </a:moveTo>
                    <a:cubicBezTo>
                      <a:pt x="80" y="27"/>
                      <a:pt x="77" y="44"/>
                      <a:pt x="82" y="58"/>
                    </a:cubicBezTo>
                    <a:cubicBezTo>
                      <a:pt x="0" y="140"/>
                      <a:pt x="0" y="140"/>
                      <a:pt x="0" y="140"/>
                    </a:cubicBezTo>
                    <a:cubicBezTo>
                      <a:pt x="6" y="153"/>
                      <a:pt x="6" y="153"/>
                      <a:pt x="6" y="153"/>
                    </a:cubicBezTo>
                    <a:cubicBezTo>
                      <a:pt x="29" y="153"/>
                      <a:pt x="29" y="153"/>
                      <a:pt x="29" y="153"/>
                    </a:cubicBezTo>
                    <a:cubicBezTo>
                      <a:pt x="38" y="136"/>
                      <a:pt x="38" y="136"/>
                      <a:pt x="38" y="136"/>
                    </a:cubicBezTo>
                    <a:cubicBezTo>
                      <a:pt x="54" y="132"/>
                      <a:pt x="54" y="132"/>
                      <a:pt x="54" y="132"/>
                    </a:cubicBezTo>
                    <a:cubicBezTo>
                      <a:pt x="58" y="109"/>
                      <a:pt x="58" y="109"/>
                      <a:pt x="58" y="109"/>
                    </a:cubicBezTo>
                    <a:cubicBezTo>
                      <a:pt x="78" y="106"/>
                      <a:pt x="78" y="106"/>
                      <a:pt x="78" y="106"/>
                    </a:cubicBezTo>
                    <a:cubicBezTo>
                      <a:pt x="103" y="81"/>
                      <a:pt x="103" y="81"/>
                      <a:pt x="103" y="81"/>
                    </a:cubicBezTo>
                    <a:cubicBezTo>
                      <a:pt x="118" y="87"/>
                      <a:pt x="136" y="85"/>
                      <a:pt x="148" y="73"/>
                    </a:cubicBezTo>
                    <a:cubicBezTo>
                      <a:pt x="163" y="57"/>
                      <a:pt x="163" y="31"/>
                      <a:pt x="148" y="16"/>
                    </a:cubicBezTo>
                    <a:cubicBezTo>
                      <a:pt x="132" y="0"/>
                      <a:pt x="107" y="0"/>
                      <a:pt x="91" y="16"/>
                    </a:cubicBezTo>
                    <a:close/>
                    <a:moveTo>
                      <a:pt x="91" y="67"/>
                    </a:moveTo>
                    <a:cubicBezTo>
                      <a:pt x="13" y="145"/>
                      <a:pt x="13" y="145"/>
                      <a:pt x="13" y="145"/>
                    </a:cubicBezTo>
                    <a:cubicBezTo>
                      <a:pt x="12" y="146"/>
                      <a:pt x="10" y="146"/>
                      <a:pt x="9" y="145"/>
                    </a:cubicBezTo>
                    <a:cubicBezTo>
                      <a:pt x="8" y="144"/>
                      <a:pt x="8" y="142"/>
                      <a:pt x="9" y="141"/>
                    </a:cubicBezTo>
                    <a:cubicBezTo>
                      <a:pt x="87" y="63"/>
                      <a:pt x="87" y="63"/>
                      <a:pt x="87" y="63"/>
                    </a:cubicBezTo>
                    <a:cubicBezTo>
                      <a:pt x="88" y="62"/>
                      <a:pt x="90" y="62"/>
                      <a:pt x="91" y="63"/>
                    </a:cubicBezTo>
                    <a:cubicBezTo>
                      <a:pt x="92" y="64"/>
                      <a:pt x="92" y="66"/>
                      <a:pt x="91" y="67"/>
                    </a:cubicBezTo>
                    <a:close/>
                    <a:moveTo>
                      <a:pt x="138" y="39"/>
                    </a:moveTo>
                    <a:cubicBezTo>
                      <a:pt x="134" y="43"/>
                      <a:pt x="128" y="43"/>
                      <a:pt x="124" y="39"/>
                    </a:cubicBezTo>
                    <a:cubicBezTo>
                      <a:pt x="120" y="36"/>
                      <a:pt x="120" y="30"/>
                      <a:pt x="124" y="26"/>
                    </a:cubicBezTo>
                    <a:cubicBezTo>
                      <a:pt x="128" y="22"/>
                      <a:pt x="134" y="22"/>
                      <a:pt x="138" y="26"/>
                    </a:cubicBezTo>
                    <a:cubicBezTo>
                      <a:pt x="141" y="30"/>
                      <a:pt x="141" y="36"/>
                      <a:pt x="138" y="39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E7E6E6">
                      <a:lumMod val="50000"/>
                    </a:srgbClr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  <p:grpSp>
          <p:nvGrpSpPr>
            <p:cNvPr id="19" name="组合 25"/>
            <p:cNvGrpSpPr/>
            <p:nvPr/>
          </p:nvGrpSpPr>
          <p:grpSpPr>
            <a:xfrm>
              <a:off x="6566703" y="4666091"/>
              <a:ext cx="555510" cy="555510"/>
              <a:chOff x="6348047" y="4049680"/>
              <a:chExt cx="1060447" cy="1060447"/>
            </a:xfrm>
          </p:grpSpPr>
          <p:sp>
            <p:nvSpPr>
              <p:cNvPr id="20" name="椭圆 19"/>
              <p:cNvSpPr/>
              <p:nvPr/>
            </p:nvSpPr>
            <p:spPr>
              <a:xfrm>
                <a:off x="6348047" y="4049680"/>
                <a:ext cx="1060447" cy="1060447"/>
              </a:xfrm>
              <a:prstGeom prst="ellipse">
                <a:avLst/>
              </a:prstGeom>
              <a:solidFill>
                <a:schemeClr val="accent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E7E6E6">
                      <a:lumMod val="50000"/>
                    </a:srgbClr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21" name="Freeform 344"/>
              <p:cNvSpPr>
                <a:spLocks noEditPoints="1"/>
              </p:cNvSpPr>
              <p:nvPr/>
            </p:nvSpPr>
            <p:spPr bwMode="auto">
              <a:xfrm>
                <a:off x="6612790" y="4316672"/>
                <a:ext cx="530960" cy="526462"/>
              </a:xfrm>
              <a:custGeom>
                <a:avLst/>
                <a:gdLst>
                  <a:gd name="T0" fmla="*/ 189 w 200"/>
                  <a:gd name="T1" fmla="*/ 127 h 198"/>
                  <a:gd name="T2" fmla="*/ 154 w 200"/>
                  <a:gd name="T3" fmla="*/ 59 h 198"/>
                  <a:gd name="T4" fmla="*/ 113 w 200"/>
                  <a:gd name="T5" fmla="*/ 36 h 198"/>
                  <a:gd name="T6" fmla="*/ 91 w 200"/>
                  <a:gd name="T7" fmla="*/ 41 h 198"/>
                  <a:gd name="T8" fmla="*/ 86 w 200"/>
                  <a:gd name="T9" fmla="*/ 32 h 198"/>
                  <a:gd name="T10" fmla="*/ 54 w 200"/>
                  <a:gd name="T11" fmla="*/ 22 h 198"/>
                  <a:gd name="T12" fmla="*/ 45 w 200"/>
                  <a:gd name="T13" fmla="*/ 26 h 198"/>
                  <a:gd name="T14" fmla="*/ 44 w 200"/>
                  <a:gd name="T15" fmla="*/ 26 h 198"/>
                  <a:gd name="T16" fmla="*/ 20 w 200"/>
                  <a:gd name="T17" fmla="*/ 22 h 198"/>
                  <a:gd name="T18" fmla="*/ 11 w 200"/>
                  <a:gd name="T19" fmla="*/ 4 h 198"/>
                  <a:gd name="T20" fmla="*/ 4 w 200"/>
                  <a:gd name="T21" fmla="*/ 1 h 198"/>
                  <a:gd name="T22" fmla="*/ 1 w 200"/>
                  <a:gd name="T23" fmla="*/ 8 h 198"/>
                  <a:gd name="T24" fmla="*/ 10 w 200"/>
                  <a:gd name="T25" fmla="*/ 27 h 198"/>
                  <a:gd name="T26" fmla="*/ 47 w 200"/>
                  <a:gd name="T27" fmla="*/ 37 h 198"/>
                  <a:gd name="T28" fmla="*/ 47 w 200"/>
                  <a:gd name="T29" fmla="*/ 37 h 198"/>
                  <a:gd name="T30" fmla="*/ 47 w 200"/>
                  <a:gd name="T31" fmla="*/ 37 h 198"/>
                  <a:gd name="T32" fmla="*/ 49 w 200"/>
                  <a:gd name="T33" fmla="*/ 36 h 198"/>
                  <a:gd name="T34" fmla="*/ 49 w 200"/>
                  <a:gd name="T35" fmla="*/ 36 h 198"/>
                  <a:gd name="T36" fmla="*/ 49 w 200"/>
                  <a:gd name="T37" fmla="*/ 36 h 198"/>
                  <a:gd name="T38" fmla="*/ 58 w 200"/>
                  <a:gd name="T39" fmla="*/ 32 h 198"/>
                  <a:gd name="T40" fmla="*/ 76 w 200"/>
                  <a:gd name="T41" fmla="*/ 37 h 198"/>
                  <a:gd name="T42" fmla="*/ 81 w 200"/>
                  <a:gd name="T43" fmla="*/ 46 h 198"/>
                  <a:gd name="T44" fmla="*/ 81 w 200"/>
                  <a:gd name="T45" fmla="*/ 47 h 198"/>
                  <a:gd name="T46" fmla="*/ 64 w 200"/>
                  <a:gd name="T47" fmla="*/ 110 h 198"/>
                  <a:gd name="T48" fmla="*/ 103 w 200"/>
                  <a:gd name="T49" fmla="*/ 175 h 198"/>
                  <a:gd name="T50" fmla="*/ 103 w 200"/>
                  <a:gd name="T51" fmla="*/ 175 h 198"/>
                  <a:gd name="T52" fmla="*/ 144 w 200"/>
                  <a:gd name="T53" fmla="*/ 198 h 198"/>
                  <a:gd name="T54" fmla="*/ 169 w 200"/>
                  <a:gd name="T55" fmla="*/ 191 h 198"/>
                  <a:gd name="T56" fmla="*/ 189 w 200"/>
                  <a:gd name="T57" fmla="*/ 127 h 198"/>
                  <a:gd name="T58" fmla="*/ 162 w 200"/>
                  <a:gd name="T59" fmla="*/ 180 h 198"/>
                  <a:gd name="T60" fmla="*/ 144 w 200"/>
                  <a:gd name="T61" fmla="*/ 184 h 198"/>
                  <a:gd name="T62" fmla="*/ 115 w 200"/>
                  <a:gd name="T63" fmla="*/ 168 h 198"/>
                  <a:gd name="T64" fmla="*/ 76 w 200"/>
                  <a:gd name="T65" fmla="*/ 103 h 198"/>
                  <a:gd name="T66" fmla="*/ 93 w 200"/>
                  <a:gd name="T67" fmla="*/ 56 h 198"/>
                  <a:gd name="T68" fmla="*/ 113 w 200"/>
                  <a:gd name="T69" fmla="*/ 50 h 198"/>
                  <a:gd name="T70" fmla="*/ 142 w 200"/>
                  <a:gd name="T71" fmla="*/ 66 h 198"/>
                  <a:gd name="T72" fmla="*/ 177 w 200"/>
                  <a:gd name="T73" fmla="*/ 133 h 198"/>
                  <a:gd name="T74" fmla="*/ 162 w 200"/>
                  <a:gd name="T75" fmla="*/ 180 h 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200" h="198">
                    <a:moveTo>
                      <a:pt x="189" y="127"/>
                    </a:moveTo>
                    <a:cubicBezTo>
                      <a:pt x="154" y="59"/>
                      <a:pt x="154" y="59"/>
                      <a:pt x="154" y="59"/>
                    </a:cubicBezTo>
                    <a:cubicBezTo>
                      <a:pt x="146" y="45"/>
                      <a:pt x="131" y="36"/>
                      <a:pt x="113" y="36"/>
                    </a:cubicBezTo>
                    <a:cubicBezTo>
                      <a:pt x="106" y="36"/>
                      <a:pt x="98" y="38"/>
                      <a:pt x="91" y="41"/>
                    </a:cubicBezTo>
                    <a:cubicBezTo>
                      <a:pt x="86" y="32"/>
                      <a:pt x="86" y="32"/>
                      <a:pt x="86" y="32"/>
                    </a:cubicBezTo>
                    <a:cubicBezTo>
                      <a:pt x="83" y="26"/>
                      <a:pt x="72" y="13"/>
                      <a:pt x="54" y="22"/>
                    </a:cubicBezTo>
                    <a:cubicBezTo>
                      <a:pt x="45" y="26"/>
                      <a:pt x="45" y="26"/>
                      <a:pt x="45" y="26"/>
                    </a:cubicBezTo>
                    <a:cubicBezTo>
                      <a:pt x="44" y="26"/>
                      <a:pt x="44" y="26"/>
                      <a:pt x="44" y="26"/>
                    </a:cubicBezTo>
                    <a:cubicBezTo>
                      <a:pt x="43" y="27"/>
                      <a:pt x="26" y="34"/>
                      <a:pt x="20" y="22"/>
                    </a:cubicBezTo>
                    <a:cubicBezTo>
                      <a:pt x="11" y="4"/>
                      <a:pt x="11" y="4"/>
                      <a:pt x="11" y="4"/>
                    </a:cubicBezTo>
                    <a:cubicBezTo>
                      <a:pt x="9" y="1"/>
                      <a:pt x="6" y="0"/>
                      <a:pt x="4" y="1"/>
                    </a:cubicBezTo>
                    <a:cubicBezTo>
                      <a:pt x="1" y="2"/>
                      <a:pt x="0" y="6"/>
                      <a:pt x="1" y="8"/>
                    </a:cubicBezTo>
                    <a:cubicBezTo>
                      <a:pt x="10" y="27"/>
                      <a:pt x="10" y="27"/>
                      <a:pt x="10" y="27"/>
                    </a:cubicBezTo>
                    <a:cubicBezTo>
                      <a:pt x="18" y="43"/>
                      <a:pt x="37" y="41"/>
                      <a:pt x="47" y="37"/>
                    </a:cubicBezTo>
                    <a:cubicBezTo>
                      <a:pt x="47" y="37"/>
                      <a:pt x="47" y="37"/>
                      <a:pt x="47" y="37"/>
                    </a:cubicBezTo>
                    <a:cubicBezTo>
                      <a:pt x="47" y="37"/>
                      <a:pt x="47" y="37"/>
                      <a:pt x="47" y="37"/>
                    </a:cubicBezTo>
                    <a:cubicBezTo>
                      <a:pt x="47" y="37"/>
                      <a:pt x="48" y="37"/>
                      <a:pt x="49" y="36"/>
                    </a:cubicBezTo>
                    <a:cubicBezTo>
                      <a:pt x="49" y="36"/>
                      <a:pt x="49" y="36"/>
                      <a:pt x="49" y="36"/>
                    </a:cubicBezTo>
                    <a:cubicBezTo>
                      <a:pt x="49" y="36"/>
                      <a:pt x="49" y="36"/>
                      <a:pt x="49" y="36"/>
                    </a:cubicBezTo>
                    <a:cubicBezTo>
                      <a:pt x="51" y="35"/>
                      <a:pt x="53" y="34"/>
                      <a:pt x="58" y="32"/>
                    </a:cubicBezTo>
                    <a:cubicBezTo>
                      <a:pt x="70" y="26"/>
                      <a:pt x="76" y="35"/>
                      <a:pt x="76" y="37"/>
                    </a:cubicBezTo>
                    <a:cubicBezTo>
                      <a:pt x="81" y="46"/>
                      <a:pt x="81" y="46"/>
                      <a:pt x="81" y="46"/>
                    </a:cubicBezTo>
                    <a:cubicBezTo>
                      <a:pt x="81" y="47"/>
                      <a:pt x="81" y="47"/>
                      <a:pt x="81" y="47"/>
                    </a:cubicBezTo>
                    <a:cubicBezTo>
                      <a:pt x="60" y="62"/>
                      <a:pt x="52" y="89"/>
                      <a:pt x="64" y="110"/>
                    </a:cubicBezTo>
                    <a:cubicBezTo>
                      <a:pt x="103" y="175"/>
                      <a:pt x="103" y="175"/>
                      <a:pt x="103" y="175"/>
                    </a:cubicBezTo>
                    <a:cubicBezTo>
                      <a:pt x="103" y="175"/>
                      <a:pt x="103" y="175"/>
                      <a:pt x="103" y="175"/>
                    </a:cubicBezTo>
                    <a:cubicBezTo>
                      <a:pt x="113" y="190"/>
                      <a:pt x="128" y="198"/>
                      <a:pt x="144" y="198"/>
                    </a:cubicBezTo>
                    <a:cubicBezTo>
                      <a:pt x="152" y="198"/>
                      <a:pt x="161" y="196"/>
                      <a:pt x="169" y="191"/>
                    </a:cubicBezTo>
                    <a:cubicBezTo>
                      <a:pt x="192" y="178"/>
                      <a:pt x="200" y="152"/>
                      <a:pt x="189" y="127"/>
                    </a:cubicBezTo>
                    <a:close/>
                    <a:moveTo>
                      <a:pt x="162" y="180"/>
                    </a:moveTo>
                    <a:cubicBezTo>
                      <a:pt x="156" y="183"/>
                      <a:pt x="150" y="184"/>
                      <a:pt x="144" y="184"/>
                    </a:cubicBezTo>
                    <a:cubicBezTo>
                      <a:pt x="132" y="184"/>
                      <a:pt x="122" y="178"/>
                      <a:pt x="115" y="168"/>
                    </a:cubicBezTo>
                    <a:cubicBezTo>
                      <a:pt x="76" y="103"/>
                      <a:pt x="76" y="103"/>
                      <a:pt x="76" y="103"/>
                    </a:cubicBezTo>
                    <a:cubicBezTo>
                      <a:pt x="67" y="87"/>
                      <a:pt x="74" y="66"/>
                      <a:pt x="93" y="56"/>
                    </a:cubicBezTo>
                    <a:cubicBezTo>
                      <a:pt x="99" y="52"/>
                      <a:pt x="106" y="50"/>
                      <a:pt x="113" y="50"/>
                    </a:cubicBezTo>
                    <a:cubicBezTo>
                      <a:pt x="126" y="50"/>
                      <a:pt x="137" y="56"/>
                      <a:pt x="142" y="66"/>
                    </a:cubicBezTo>
                    <a:cubicBezTo>
                      <a:pt x="177" y="133"/>
                      <a:pt x="177" y="133"/>
                      <a:pt x="177" y="133"/>
                    </a:cubicBezTo>
                    <a:cubicBezTo>
                      <a:pt x="185" y="152"/>
                      <a:pt x="179" y="170"/>
                      <a:pt x="162" y="18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E7E6E6">
                      <a:lumMod val="50000"/>
                    </a:srgbClr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</p:grpSp>
      <p:pic>
        <p:nvPicPr>
          <p:cNvPr id="23" name="Picture 20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48654" y="1662942"/>
            <a:ext cx="5802551" cy="3647484"/>
          </a:xfrm>
          <a:prstGeom prst="rect">
            <a:avLst/>
          </a:prstGeom>
        </p:spPr>
      </p:pic>
      <p:sp>
        <p:nvSpPr>
          <p:cNvPr id="25" name="矩形 24">
            <a:extLst>
              <a:ext uri="{FF2B5EF4-FFF2-40B4-BE49-F238E27FC236}">
                <a16:creationId xmlns:a16="http://schemas.microsoft.com/office/drawing/2014/main" id="{21B0B5E8-6530-4753-82A9-5C2B96CFB1BE}"/>
              </a:ext>
            </a:extLst>
          </p:cNvPr>
          <p:cNvSpPr/>
          <p:nvPr/>
        </p:nvSpPr>
        <p:spPr>
          <a:xfrm>
            <a:off x="1091107" y="1982213"/>
            <a:ext cx="4305352" cy="2683878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grpSp>
        <p:nvGrpSpPr>
          <p:cNvPr id="24" name="组合 5">
            <a:extLst>
              <a:ext uri="{FF2B5EF4-FFF2-40B4-BE49-F238E27FC236}">
                <a16:creationId xmlns:a16="http://schemas.microsoft.com/office/drawing/2014/main" id="{2661CD02-E86C-40F9-BDED-32B5521CDB07}"/>
              </a:ext>
            </a:extLst>
          </p:cNvPr>
          <p:cNvGrpSpPr>
            <a:grpSpLocks/>
          </p:cNvGrpSpPr>
          <p:nvPr/>
        </p:nvGrpSpPr>
        <p:grpSpPr bwMode="auto">
          <a:xfrm>
            <a:off x="7938" y="250825"/>
            <a:ext cx="5093093" cy="998855"/>
            <a:chOff x="13" y="395"/>
            <a:chExt cx="8020" cy="1573"/>
          </a:xfrm>
        </p:grpSpPr>
        <p:cxnSp>
          <p:nvCxnSpPr>
            <p:cNvPr id="26" name="直接连接符 25">
              <a:extLst>
                <a:ext uri="{FF2B5EF4-FFF2-40B4-BE49-F238E27FC236}">
                  <a16:creationId xmlns:a16="http://schemas.microsoft.com/office/drawing/2014/main" id="{0A141F14-EF67-4748-9B28-F52C22EA3FAA}"/>
                </a:ext>
              </a:extLst>
            </p:cNvPr>
            <p:cNvCxnSpPr>
              <a:cxnSpLocks/>
            </p:cNvCxnSpPr>
            <p:nvPr/>
          </p:nvCxnSpPr>
          <p:spPr>
            <a:xfrm>
              <a:off x="13" y="1250"/>
              <a:ext cx="6681" cy="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菱形 26">
              <a:extLst>
                <a:ext uri="{FF2B5EF4-FFF2-40B4-BE49-F238E27FC236}">
                  <a16:creationId xmlns:a16="http://schemas.microsoft.com/office/drawing/2014/main" id="{6A840B58-BF8A-4F8C-8A25-019350464E82}"/>
                </a:ext>
              </a:extLst>
            </p:cNvPr>
            <p:cNvSpPr/>
            <p:nvPr/>
          </p:nvSpPr>
          <p:spPr>
            <a:xfrm>
              <a:off x="6593" y="528"/>
              <a:ext cx="1440" cy="144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noProof="1"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28" name="文本框 9">
              <a:extLst>
                <a:ext uri="{FF2B5EF4-FFF2-40B4-BE49-F238E27FC236}">
                  <a16:creationId xmlns:a16="http://schemas.microsoft.com/office/drawing/2014/main" id="{6075EB84-DC40-4251-BE91-E7AACD2713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9" y="395"/>
              <a:ext cx="5498" cy="7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dist"/>
              <a:r>
                <a:rPr lang="ar-KW" altLang="zh-CN" sz="2400" dirty="0">
                  <a:solidFill>
                    <a:schemeClr val="accent1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عنوان</a:t>
              </a:r>
              <a:endParaRPr lang="zh-CN" altLang="en-US" sz="2400" dirty="0">
                <a:solidFill>
                  <a:schemeClr val="accent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83215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split orient="vert"/>
      </p:transition>
    </mc:Choice>
    <mc:Fallback xmlns="">
      <p:transition spd="slow" advClick="0" advTm="0">
        <p:split orient="vert"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6" name="Rounded Rectangle 5"/>
          <p:cNvSpPr/>
          <p:nvPr/>
        </p:nvSpPr>
        <p:spPr>
          <a:xfrm>
            <a:off x="1270000" y="2152651"/>
            <a:ext cx="1106488" cy="1106488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defTabSz="914377" eaLnBrk="1" hangingPunct="1">
              <a:lnSpc>
                <a:spcPct val="100000"/>
              </a:lnSpc>
              <a:spcBef>
                <a:spcPct val="0"/>
              </a:spcBef>
              <a:buNone/>
              <a:defRPr/>
            </a:pPr>
            <a:endParaRPr lang="en-US" altLang="zh-CN" sz="1600" dirty="0">
              <a:solidFill>
                <a:srgbClr val="FFFFFF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25607" name="Rounded Rectangle 11"/>
          <p:cNvSpPr/>
          <p:nvPr/>
        </p:nvSpPr>
        <p:spPr>
          <a:xfrm>
            <a:off x="4611689" y="2152651"/>
            <a:ext cx="1104900" cy="11064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defTabSz="914377" eaLnBrk="1" hangingPunct="1">
              <a:lnSpc>
                <a:spcPct val="100000"/>
              </a:lnSpc>
              <a:spcBef>
                <a:spcPct val="0"/>
              </a:spcBef>
              <a:buNone/>
              <a:defRPr/>
            </a:pPr>
            <a:endParaRPr lang="en-US" altLang="zh-CN" sz="1600" dirty="0">
              <a:solidFill>
                <a:srgbClr val="FFFFFF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25608" name="Rounded Rectangle 13"/>
          <p:cNvSpPr/>
          <p:nvPr/>
        </p:nvSpPr>
        <p:spPr>
          <a:xfrm>
            <a:off x="8005765" y="2152651"/>
            <a:ext cx="1106487" cy="1106488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defTabSz="914377" eaLnBrk="1" hangingPunct="1">
              <a:lnSpc>
                <a:spcPct val="100000"/>
              </a:lnSpc>
              <a:spcBef>
                <a:spcPct val="0"/>
              </a:spcBef>
              <a:buNone/>
              <a:defRPr/>
            </a:pPr>
            <a:endParaRPr lang="en-US" altLang="zh-CN" sz="1600" dirty="0">
              <a:solidFill>
                <a:srgbClr val="FFFFFF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25609" name="Rounded Rectangle 15"/>
          <p:cNvSpPr/>
          <p:nvPr/>
        </p:nvSpPr>
        <p:spPr>
          <a:xfrm>
            <a:off x="1270000" y="3932239"/>
            <a:ext cx="1106488" cy="110648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defTabSz="914377" eaLnBrk="1" hangingPunct="1">
              <a:lnSpc>
                <a:spcPct val="100000"/>
              </a:lnSpc>
              <a:spcBef>
                <a:spcPct val="0"/>
              </a:spcBef>
              <a:buNone/>
              <a:defRPr/>
            </a:pPr>
            <a:endParaRPr lang="en-US" altLang="zh-CN" sz="1600" dirty="0">
              <a:solidFill>
                <a:srgbClr val="FFFFFF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25610" name="Rounded Rectangle 17"/>
          <p:cNvSpPr/>
          <p:nvPr/>
        </p:nvSpPr>
        <p:spPr>
          <a:xfrm>
            <a:off x="4611689" y="3932239"/>
            <a:ext cx="1104900" cy="1106487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defTabSz="914377" eaLnBrk="1" hangingPunct="1">
              <a:lnSpc>
                <a:spcPct val="100000"/>
              </a:lnSpc>
              <a:spcBef>
                <a:spcPct val="0"/>
              </a:spcBef>
              <a:buNone/>
              <a:defRPr/>
            </a:pPr>
            <a:endParaRPr lang="en-US" altLang="zh-CN" sz="1600" dirty="0">
              <a:solidFill>
                <a:srgbClr val="FFFFFF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25611" name="Rounded Rectangle 19"/>
          <p:cNvSpPr/>
          <p:nvPr/>
        </p:nvSpPr>
        <p:spPr>
          <a:xfrm>
            <a:off x="8005765" y="3932239"/>
            <a:ext cx="1106487" cy="110648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</a:ln>
        </p:spPr>
        <p:txBody>
          <a:bodyPr anchor="ctr"/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defTabSz="914377" eaLnBrk="1" hangingPunct="1">
              <a:lnSpc>
                <a:spcPct val="100000"/>
              </a:lnSpc>
              <a:spcBef>
                <a:spcPct val="0"/>
              </a:spcBef>
              <a:buNone/>
              <a:defRPr/>
            </a:pPr>
            <a:endParaRPr lang="en-US" altLang="zh-CN" sz="1600" dirty="0">
              <a:solidFill>
                <a:srgbClr val="445469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25612" name="Freeform 44"/>
          <p:cNvSpPr>
            <a:spLocks noEditPoints="1"/>
          </p:cNvSpPr>
          <p:nvPr/>
        </p:nvSpPr>
        <p:spPr>
          <a:xfrm>
            <a:off x="1546226" y="2432051"/>
            <a:ext cx="530225" cy="522288"/>
          </a:xfrm>
          <a:custGeom>
            <a:avLst/>
            <a:gdLst/>
            <a:ahLst/>
            <a:cxnLst>
              <a:cxn ang="0">
                <a:pos x="499551" y="390619"/>
              </a:cxn>
              <a:cxn ang="0">
                <a:pos x="385618" y="272116"/>
              </a:cxn>
              <a:cxn ang="0">
                <a:pos x="311124" y="254561"/>
              </a:cxn>
              <a:cxn ang="0">
                <a:pos x="267304" y="210671"/>
              </a:cxn>
              <a:cxn ang="0">
                <a:pos x="245393" y="144836"/>
              </a:cxn>
              <a:cxn ang="0">
                <a:pos x="131461" y="26334"/>
              </a:cxn>
              <a:cxn ang="0">
                <a:pos x="30674" y="26334"/>
              </a:cxn>
              <a:cxn ang="0">
                <a:pos x="30674" y="127280"/>
              </a:cxn>
              <a:cxn ang="0">
                <a:pos x="144607" y="245783"/>
              </a:cxn>
              <a:cxn ang="0">
                <a:pos x="223483" y="263338"/>
              </a:cxn>
              <a:cxn ang="0">
                <a:pos x="262921" y="307228"/>
              </a:cxn>
              <a:cxn ang="0">
                <a:pos x="284832" y="373063"/>
              </a:cxn>
              <a:cxn ang="0">
                <a:pos x="398764" y="491565"/>
              </a:cxn>
              <a:cxn ang="0">
                <a:pos x="499551" y="491565"/>
              </a:cxn>
              <a:cxn ang="0">
                <a:pos x="499551" y="390619"/>
              </a:cxn>
              <a:cxn ang="0">
                <a:pos x="157753" y="223838"/>
              </a:cxn>
              <a:cxn ang="0">
                <a:pos x="52584" y="118502"/>
              </a:cxn>
              <a:cxn ang="0">
                <a:pos x="48202" y="48279"/>
              </a:cxn>
              <a:cxn ang="0">
                <a:pos x="118315" y="52668"/>
              </a:cxn>
              <a:cxn ang="0">
                <a:pos x="223483" y="158003"/>
              </a:cxn>
              <a:cxn ang="0">
                <a:pos x="236629" y="184337"/>
              </a:cxn>
              <a:cxn ang="0">
                <a:pos x="188427" y="184337"/>
              </a:cxn>
              <a:cxn ang="0">
                <a:pos x="188427" y="232616"/>
              </a:cxn>
              <a:cxn ang="0">
                <a:pos x="197191" y="237005"/>
              </a:cxn>
              <a:cxn ang="0">
                <a:pos x="157753" y="223838"/>
              </a:cxn>
              <a:cxn ang="0">
                <a:pos x="482023" y="469620"/>
              </a:cxn>
              <a:cxn ang="0">
                <a:pos x="411910" y="469620"/>
              </a:cxn>
              <a:cxn ang="0">
                <a:pos x="306742" y="364285"/>
              </a:cxn>
              <a:cxn ang="0">
                <a:pos x="293596" y="333562"/>
              </a:cxn>
              <a:cxn ang="0">
                <a:pos x="311124" y="351118"/>
              </a:cxn>
              <a:cxn ang="0">
                <a:pos x="359326" y="351118"/>
              </a:cxn>
              <a:cxn ang="0">
                <a:pos x="359326" y="302839"/>
              </a:cxn>
              <a:cxn ang="0">
                <a:pos x="337416" y="280894"/>
              </a:cxn>
              <a:cxn ang="0">
                <a:pos x="372472" y="298450"/>
              </a:cxn>
              <a:cxn ang="0">
                <a:pos x="477641" y="403786"/>
              </a:cxn>
              <a:cxn ang="0">
                <a:pos x="482023" y="469620"/>
              </a:cxn>
            </a:cxnLst>
            <a:rect l="0" t="0" r="0" b="0"/>
            <a:pathLst>
              <a:path w="121" h="119">
                <a:moveTo>
                  <a:pt x="114" y="89"/>
                </a:moveTo>
                <a:cubicBezTo>
                  <a:pt x="88" y="62"/>
                  <a:pt x="88" y="62"/>
                  <a:pt x="88" y="62"/>
                </a:cubicBezTo>
                <a:cubicBezTo>
                  <a:pt x="83" y="58"/>
                  <a:pt x="77" y="57"/>
                  <a:pt x="71" y="58"/>
                </a:cubicBezTo>
                <a:cubicBezTo>
                  <a:pt x="61" y="48"/>
                  <a:pt x="61" y="48"/>
                  <a:pt x="61" y="48"/>
                </a:cubicBezTo>
                <a:cubicBezTo>
                  <a:pt x="62" y="43"/>
                  <a:pt x="61" y="37"/>
                  <a:pt x="56" y="33"/>
                </a:cubicBezTo>
                <a:cubicBezTo>
                  <a:pt x="30" y="6"/>
                  <a:pt x="30" y="6"/>
                  <a:pt x="30" y="6"/>
                </a:cubicBezTo>
                <a:cubicBezTo>
                  <a:pt x="23" y="0"/>
                  <a:pt x="13" y="0"/>
                  <a:pt x="7" y="6"/>
                </a:cubicBezTo>
                <a:cubicBezTo>
                  <a:pt x="0" y="13"/>
                  <a:pt x="0" y="23"/>
                  <a:pt x="7" y="29"/>
                </a:cubicBezTo>
                <a:cubicBezTo>
                  <a:pt x="33" y="56"/>
                  <a:pt x="33" y="56"/>
                  <a:pt x="33" y="56"/>
                </a:cubicBezTo>
                <a:cubicBezTo>
                  <a:pt x="38" y="61"/>
                  <a:pt x="45" y="62"/>
                  <a:pt x="51" y="60"/>
                </a:cubicBezTo>
                <a:cubicBezTo>
                  <a:pt x="60" y="70"/>
                  <a:pt x="60" y="70"/>
                  <a:pt x="60" y="70"/>
                </a:cubicBezTo>
                <a:cubicBezTo>
                  <a:pt x="59" y="75"/>
                  <a:pt x="60" y="81"/>
                  <a:pt x="65" y="85"/>
                </a:cubicBezTo>
                <a:cubicBezTo>
                  <a:pt x="91" y="112"/>
                  <a:pt x="91" y="112"/>
                  <a:pt x="91" y="112"/>
                </a:cubicBezTo>
                <a:cubicBezTo>
                  <a:pt x="98" y="119"/>
                  <a:pt x="108" y="119"/>
                  <a:pt x="114" y="112"/>
                </a:cubicBezTo>
                <a:cubicBezTo>
                  <a:pt x="121" y="106"/>
                  <a:pt x="121" y="95"/>
                  <a:pt x="114" y="89"/>
                </a:cubicBezTo>
                <a:close/>
                <a:moveTo>
                  <a:pt x="36" y="51"/>
                </a:moveTo>
                <a:cubicBezTo>
                  <a:pt x="12" y="27"/>
                  <a:pt x="12" y="27"/>
                  <a:pt x="12" y="27"/>
                </a:cubicBezTo>
                <a:cubicBezTo>
                  <a:pt x="7" y="22"/>
                  <a:pt x="7" y="15"/>
                  <a:pt x="11" y="11"/>
                </a:cubicBezTo>
                <a:cubicBezTo>
                  <a:pt x="16" y="7"/>
                  <a:pt x="23" y="7"/>
                  <a:pt x="27" y="12"/>
                </a:cubicBezTo>
                <a:cubicBezTo>
                  <a:pt x="51" y="36"/>
                  <a:pt x="51" y="36"/>
                  <a:pt x="51" y="36"/>
                </a:cubicBezTo>
                <a:cubicBezTo>
                  <a:pt x="53" y="37"/>
                  <a:pt x="54" y="40"/>
                  <a:pt x="54" y="42"/>
                </a:cubicBezTo>
                <a:cubicBezTo>
                  <a:pt x="51" y="39"/>
                  <a:pt x="46" y="39"/>
                  <a:pt x="43" y="42"/>
                </a:cubicBezTo>
                <a:cubicBezTo>
                  <a:pt x="40" y="45"/>
                  <a:pt x="40" y="50"/>
                  <a:pt x="43" y="53"/>
                </a:cubicBezTo>
                <a:cubicBezTo>
                  <a:pt x="45" y="54"/>
                  <a:pt x="45" y="54"/>
                  <a:pt x="45" y="54"/>
                </a:cubicBezTo>
                <a:cubicBezTo>
                  <a:pt x="42" y="54"/>
                  <a:pt x="38" y="53"/>
                  <a:pt x="36" y="51"/>
                </a:cubicBezTo>
                <a:close/>
                <a:moveTo>
                  <a:pt x="110" y="107"/>
                </a:moveTo>
                <a:cubicBezTo>
                  <a:pt x="105" y="111"/>
                  <a:pt x="98" y="111"/>
                  <a:pt x="94" y="107"/>
                </a:cubicBezTo>
                <a:cubicBezTo>
                  <a:pt x="70" y="83"/>
                  <a:pt x="70" y="83"/>
                  <a:pt x="70" y="83"/>
                </a:cubicBezTo>
                <a:cubicBezTo>
                  <a:pt x="68" y="81"/>
                  <a:pt x="67" y="78"/>
                  <a:pt x="67" y="76"/>
                </a:cubicBezTo>
                <a:cubicBezTo>
                  <a:pt x="71" y="80"/>
                  <a:pt x="71" y="80"/>
                  <a:pt x="71" y="80"/>
                </a:cubicBezTo>
                <a:cubicBezTo>
                  <a:pt x="74" y="83"/>
                  <a:pt x="79" y="83"/>
                  <a:pt x="82" y="80"/>
                </a:cubicBezTo>
                <a:cubicBezTo>
                  <a:pt x="85" y="77"/>
                  <a:pt x="85" y="72"/>
                  <a:pt x="82" y="69"/>
                </a:cubicBezTo>
                <a:cubicBezTo>
                  <a:pt x="77" y="64"/>
                  <a:pt x="77" y="64"/>
                  <a:pt x="77" y="64"/>
                </a:cubicBezTo>
                <a:cubicBezTo>
                  <a:pt x="80" y="64"/>
                  <a:pt x="83" y="65"/>
                  <a:pt x="85" y="68"/>
                </a:cubicBezTo>
                <a:cubicBezTo>
                  <a:pt x="109" y="92"/>
                  <a:pt x="109" y="92"/>
                  <a:pt x="109" y="92"/>
                </a:cubicBezTo>
                <a:cubicBezTo>
                  <a:pt x="114" y="96"/>
                  <a:pt x="114" y="103"/>
                  <a:pt x="110" y="107"/>
                </a:cubicBez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pPr defTabSz="914377">
              <a:defRPr/>
            </a:pPr>
            <a:endParaRPr lang="zh-CN" altLang="en-US" sz="1600">
              <a:solidFill>
                <a:prstClr val="black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pic>
        <p:nvPicPr>
          <p:cNvPr id="25613" name="Group 24"/>
          <p:cNvPicPr/>
          <p:nvPr/>
        </p:nvPicPr>
        <p:blipFill>
          <a:blip r:embed="rId2"/>
          <a:stretch>
            <a:fillRect/>
          </a:stretch>
        </p:blipFill>
        <p:spPr>
          <a:xfrm>
            <a:off x="4895849" y="2457451"/>
            <a:ext cx="541339" cy="5000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5627" name="组合 47"/>
          <p:cNvPicPr/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573214" y="4273549"/>
            <a:ext cx="504825" cy="450851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5628" name="组合 52"/>
          <p:cNvPicPr/>
          <p:nvPr/>
        </p:nvPicPr>
        <p:blipFill>
          <a:blip r:embed="rId4"/>
          <a:stretch>
            <a:fillRect/>
          </a:stretch>
        </p:blipFill>
        <p:spPr>
          <a:xfrm>
            <a:off x="4895850" y="4194175"/>
            <a:ext cx="554039" cy="5730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5629" name="组合 57"/>
          <p:cNvPicPr/>
          <p:nvPr/>
        </p:nvPicPr>
        <p:blipFill>
          <a:blip r:embed="rId5"/>
          <a:stretch>
            <a:fillRect/>
          </a:stretch>
        </p:blipFill>
        <p:spPr>
          <a:xfrm>
            <a:off x="8289926" y="2457451"/>
            <a:ext cx="585788" cy="5857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5630" name="组合 62"/>
          <p:cNvPicPr/>
          <p:nvPr/>
        </p:nvPicPr>
        <p:blipFill>
          <a:blip r:embed="rId6"/>
          <a:stretch>
            <a:fillRect/>
          </a:stretch>
        </p:blipFill>
        <p:spPr>
          <a:xfrm>
            <a:off x="8266114" y="4230689"/>
            <a:ext cx="592137" cy="506412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8" name="组合 27">
            <a:extLst>
              <a:ext uri="{FF2B5EF4-FFF2-40B4-BE49-F238E27FC236}">
                <a16:creationId xmlns:a16="http://schemas.microsoft.com/office/drawing/2014/main" id="{12C5F221-CB3B-4A98-AA71-507010EA663D}"/>
              </a:ext>
            </a:extLst>
          </p:cNvPr>
          <p:cNvGrpSpPr/>
          <p:nvPr/>
        </p:nvGrpSpPr>
        <p:grpSpPr>
          <a:xfrm>
            <a:off x="2670337" y="2264106"/>
            <a:ext cx="2302559" cy="623566"/>
            <a:chOff x="5354323" y="1967781"/>
            <a:chExt cx="2084387" cy="657704"/>
          </a:xfrm>
        </p:grpSpPr>
        <p:sp>
          <p:nvSpPr>
            <p:cNvPr id="29" name="矩形 28">
              <a:extLst>
                <a:ext uri="{FF2B5EF4-FFF2-40B4-BE49-F238E27FC236}">
                  <a16:creationId xmlns:a16="http://schemas.microsoft.com/office/drawing/2014/main" id="{55AA949C-4BBC-4F5D-95DD-ECD27B598D1F}"/>
                </a:ext>
              </a:extLst>
            </p:cNvPr>
            <p:cNvSpPr/>
            <p:nvPr/>
          </p:nvSpPr>
          <p:spPr>
            <a:xfrm>
              <a:off x="5354324" y="2332307"/>
              <a:ext cx="1548932" cy="293178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defTabSz="914377">
                <a:lnSpc>
                  <a:spcPct val="120000"/>
                </a:lnSpc>
                <a:defRPr/>
              </a:pPr>
              <a:r>
                <a:rPr lang="ar-KW" altLang="zh-CN" sz="110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نص للكتابة و الشرح</a:t>
              </a:r>
              <a:endParaRPr lang="en-US" altLang="zh-CN" sz="1100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30" name="矩形 29">
              <a:extLst>
                <a:ext uri="{FF2B5EF4-FFF2-40B4-BE49-F238E27FC236}">
                  <a16:creationId xmlns:a16="http://schemas.microsoft.com/office/drawing/2014/main" id="{836A0C71-8E5B-4B24-BBDD-27E311E31032}"/>
                </a:ext>
              </a:extLst>
            </p:cNvPr>
            <p:cNvSpPr/>
            <p:nvPr/>
          </p:nvSpPr>
          <p:spPr>
            <a:xfrm>
              <a:off x="5354323" y="1967781"/>
              <a:ext cx="2084387" cy="347148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defTabSz="914377">
                <a:lnSpc>
                  <a:spcPct val="120000"/>
                </a:lnSpc>
                <a:defRPr/>
              </a:pPr>
              <a:r>
                <a:rPr lang="ar-KW" altLang="zh-CN" sz="1400" b="1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نقطه</a:t>
              </a:r>
              <a:endParaRPr lang="zh-CN" altLang="en-US" sz="1400" b="1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31" name="组合 30">
            <a:extLst>
              <a:ext uri="{FF2B5EF4-FFF2-40B4-BE49-F238E27FC236}">
                <a16:creationId xmlns:a16="http://schemas.microsoft.com/office/drawing/2014/main" id="{0ACD9C59-B089-41DF-8E08-7566F7F597C4}"/>
              </a:ext>
            </a:extLst>
          </p:cNvPr>
          <p:cNvGrpSpPr/>
          <p:nvPr/>
        </p:nvGrpSpPr>
        <p:grpSpPr>
          <a:xfrm>
            <a:off x="6000750" y="2264106"/>
            <a:ext cx="2302559" cy="623566"/>
            <a:chOff x="5354323" y="1967781"/>
            <a:chExt cx="2084387" cy="657704"/>
          </a:xfrm>
        </p:grpSpPr>
        <p:sp>
          <p:nvSpPr>
            <p:cNvPr id="32" name="矩形 31">
              <a:extLst>
                <a:ext uri="{FF2B5EF4-FFF2-40B4-BE49-F238E27FC236}">
                  <a16:creationId xmlns:a16="http://schemas.microsoft.com/office/drawing/2014/main" id="{35F5D1B9-22FF-44ED-A52F-A5C8280E9EA6}"/>
                </a:ext>
              </a:extLst>
            </p:cNvPr>
            <p:cNvSpPr/>
            <p:nvPr/>
          </p:nvSpPr>
          <p:spPr>
            <a:xfrm>
              <a:off x="5354324" y="2332307"/>
              <a:ext cx="1548932" cy="293178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defTabSz="914377">
                <a:lnSpc>
                  <a:spcPct val="120000"/>
                </a:lnSpc>
                <a:defRPr/>
              </a:pPr>
              <a:r>
                <a:rPr lang="ar-KW" altLang="zh-CN" sz="110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نص للكتابة و الشرح</a:t>
              </a:r>
              <a:endParaRPr lang="en-US" altLang="zh-CN" sz="1100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33" name="矩形 32">
              <a:extLst>
                <a:ext uri="{FF2B5EF4-FFF2-40B4-BE49-F238E27FC236}">
                  <a16:creationId xmlns:a16="http://schemas.microsoft.com/office/drawing/2014/main" id="{037A9B26-C191-4013-B88A-44608AC00A2A}"/>
                </a:ext>
              </a:extLst>
            </p:cNvPr>
            <p:cNvSpPr/>
            <p:nvPr/>
          </p:nvSpPr>
          <p:spPr>
            <a:xfrm>
              <a:off x="5354323" y="1967781"/>
              <a:ext cx="2084387" cy="347148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defTabSz="914377">
                <a:lnSpc>
                  <a:spcPct val="120000"/>
                </a:lnSpc>
                <a:defRPr/>
              </a:pPr>
              <a:r>
                <a:rPr lang="ar-KW" altLang="zh-CN" sz="1400" b="1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نقطه</a:t>
              </a:r>
              <a:endParaRPr lang="zh-CN" altLang="en-US" sz="1400" b="1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34" name="组合 33">
            <a:extLst>
              <a:ext uri="{FF2B5EF4-FFF2-40B4-BE49-F238E27FC236}">
                <a16:creationId xmlns:a16="http://schemas.microsoft.com/office/drawing/2014/main" id="{9F188718-1395-439F-ABDF-2C5A2DDD68D6}"/>
              </a:ext>
            </a:extLst>
          </p:cNvPr>
          <p:cNvGrpSpPr/>
          <p:nvPr/>
        </p:nvGrpSpPr>
        <p:grpSpPr>
          <a:xfrm>
            <a:off x="9377423" y="2264106"/>
            <a:ext cx="2302559" cy="623566"/>
            <a:chOff x="5354323" y="1967781"/>
            <a:chExt cx="2084387" cy="657704"/>
          </a:xfrm>
        </p:grpSpPr>
        <p:sp>
          <p:nvSpPr>
            <p:cNvPr id="35" name="矩形 34">
              <a:extLst>
                <a:ext uri="{FF2B5EF4-FFF2-40B4-BE49-F238E27FC236}">
                  <a16:creationId xmlns:a16="http://schemas.microsoft.com/office/drawing/2014/main" id="{97A9440B-3218-4E6E-A614-8ED9BFDB3C17}"/>
                </a:ext>
              </a:extLst>
            </p:cNvPr>
            <p:cNvSpPr/>
            <p:nvPr/>
          </p:nvSpPr>
          <p:spPr>
            <a:xfrm>
              <a:off x="5354324" y="2332307"/>
              <a:ext cx="1548932" cy="293178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defTabSz="914377">
                <a:lnSpc>
                  <a:spcPct val="120000"/>
                </a:lnSpc>
                <a:defRPr/>
              </a:pPr>
              <a:r>
                <a:rPr lang="ar-KW" altLang="zh-CN" sz="110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نص للكتابة و الشرح</a:t>
              </a:r>
              <a:endParaRPr lang="en-US" altLang="zh-CN" sz="1100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36" name="矩形 35">
              <a:extLst>
                <a:ext uri="{FF2B5EF4-FFF2-40B4-BE49-F238E27FC236}">
                  <a16:creationId xmlns:a16="http://schemas.microsoft.com/office/drawing/2014/main" id="{FCEECD62-BFD4-43DF-BF4A-42D380F970BD}"/>
                </a:ext>
              </a:extLst>
            </p:cNvPr>
            <p:cNvSpPr/>
            <p:nvPr/>
          </p:nvSpPr>
          <p:spPr>
            <a:xfrm>
              <a:off x="5354323" y="1967781"/>
              <a:ext cx="2084387" cy="347148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defTabSz="914377">
                <a:lnSpc>
                  <a:spcPct val="120000"/>
                </a:lnSpc>
                <a:defRPr/>
              </a:pPr>
              <a:r>
                <a:rPr lang="ar-KW" altLang="zh-CN" sz="1400" b="1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نقطه</a:t>
              </a:r>
              <a:endParaRPr lang="zh-CN" altLang="en-US" sz="1400" b="1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37" name="组合 36">
            <a:extLst>
              <a:ext uri="{FF2B5EF4-FFF2-40B4-BE49-F238E27FC236}">
                <a16:creationId xmlns:a16="http://schemas.microsoft.com/office/drawing/2014/main" id="{DA45D3FD-B477-4904-997E-C554C8B01728}"/>
              </a:ext>
            </a:extLst>
          </p:cNvPr>
          <p:cNvGrpSpPr/>
          <p:nvPr/>
        </p:nvGrpSpPr>
        <p:grpSpPr>
          <a:xfrm>
            <a:off x="2670337" y="4094834"/>
            <a:ext cx="2302559" cy="623566"/>
            <a:chOff x="5354323" y="1967781"/>
            <a:chExt cx="2084387" cy="657704"/>
          </a:xfrm>
        </p:grpSpPr>
        <p:sp>
          <p:nvSpPr>
            <p:cNvPr id="38" name="矩形 37">
              <a:extLst>
                <a:ext uri="{FF2B5EF4-FFF2-40B4-BE49-F238E27FC236}">
                  <a16:creationId xmlns:a16="http://schemas.microsoft.com/office/drawing/2014/main" id="{4943D2BE-5823-435C-9162-FA481B6CC531}"/>
                </a:ext>
              </a:extLst>
            </p:cNvPr>
            <p:cNvSpPr/>
            <p:nvPr/>
          </p:nvSpPr>
          <p:spPr>
            <a:xfrm>
              <a:off x="5354324" y="2332307"/>
              <a:ext cx="1548932" cy="293178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defTabSz="914377">
                <a:lnSpc>
                  <a:spcPct val="120000"/>
                </a:lnSpc>
                <a:defRPr/>
              </a:pPr>
              <a:r>
                <a:rPr lang="ar-KW" altLang="zh-CN" sz="110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نص للكتابة و الشرح</a:t>
              </a:r>
              <a:endParaRPr lang="en-US" altLang="zh-CN" sz="1100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39" name="矩形 38">
              <a:extLst>
                <a:ext uri="{FF2B5EF4-FFF2-40B4-BE49-F238E27FC236}">
                  <a16:creationId xmlns:a16="http://schemas.microsoft.com/office/drawing/2014/main" id="{4E08CF30-1712-40B0-891C-78E7ACF5E76C}"/>
                </a:ext>
              </a:extLst>
            </p:cNvPr>
            <p:cNvSpPr/>
            <p:nvPr/>
          </p:nvSpPr>
          <p:spPr>
            <a:xfrm>
              <a:off x="5354323" y="1967781"/>
              <a:ext cx="2084387" cy="347148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defTabSz="914377">
                <a:lnSpc>
                  <a:spcPct val="120000"/>
                </a:lnSpc>
                <a:defRPr/>
              </a:pPr>
              <a:r>
                <a:rPr lang="ar-KW" altLang="zh-CN" sz="1400" b="1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نقطه</a:t>
              </a:r>
              <a:endParaRPr lang="zh-CN" altLang="en-US" sz="1400" b="1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40" name="组合 39">
            <a:extLst>
              <a:ext uri="{FF2B5EF4-FFF2-40B4-BE49-F238E27FC236}">
                <a16:creationId xmlns:a16="http://schemas.microsoft.com/office/drawing/2014/main" id="{C1DCFB37-355A-4B4F-809B-3883D658E571}"/>
              </a:ext>
            </a:extLst>
          </p:cNvPr>
          <p:cNvGrpSpPr/>
          <p:nvPr/>
        </p:nvGrpSpPr>
        <p:grpSpPr>
          <a:xfrm>
            <a:off x="6000750" y="4094834"/>
            <a:ext cx="2302559" cy="623566"/>
            <a:chOff x="5354323" y="1967781"/>
            <a:chExt cx="2084387" cy="657704"/>
          </a:xfrm>
        </p:grpSpPr>
        <p:sp>
          <p:nvSpPr>
            <p:cNvPr id="41" name="矩形 40">
              <a:extLst>
                <a:ext uri="{FF2B5EF4-FFF2-40B4-BE49-F238E27FC236}">
                  <a16:creationId xmlns:a16="http://schemas.microsoft.com/office/drawing/2014/main" id="{A5315F3F-6757-46A2-988A-B566A801A999}"/>
                </a:ext>
              </a:extLst>
            </p:cNvPr>
            <p:cNvSpPr/>
            <p:nvPr/>
          </p:nvSpPr>
          <p:spPr>
            <a:xfrm>
              <a:off x="5354324" y="2332307"/>
              <a:ext cx="1548932" cy="293178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defTabSz="914377">
                <a:lnSpc>
                  <a:spcPct val="120000"/>
                </a:lnSpc>
                <a:defRPr/>
              </a:pPr>
              <a:r>
                <a:rPr lang="ar-KW" altLang="zh-CN" sz="110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نص للكتابة و الشرح</a:t>
              </a:r>
              <a:endParaRPr lang="en-US" altLang="zh-CN" sz="1100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42" name="矩形 41">
              <a:extLst>
                <a:ext uri="{FF2B5EF4-FFF2-40B4-BE49-F238E27FC236}">
                  <a16:creationId xmlns:a16="http://schemas.microsoft.com/office/drawing/2014/main" id="{73228B7B-B802-4A7D-B740-F68E569ABAA4}"/>
                </a:ext>
              </a:extLst>
            </p:cNvPr>
            <p:cNvSpPr/>
            <p:nvPr/>
          </p:nvSpPr>
          <p:spPr>
            <a:xfrm>
              <a:off x="5354323" y="1967781"/>
              <a:ext cx="2084387" cy="347148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defTabSz="914377">
                <a:lnSpc>
                  <a:spcPct val="120000"/>
                </a:lnSpc>
                <a:defRPr/>
              </a:pPr>
              <a:r>
                <a:rPr lang="ar-KW" altLang="zh-CN" sz="1400" b="1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نقطه</a:t>
              </a:r>
              <a:endParaRPr lang="zh-CN" altLang="en-US" sz="1400" b="1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43" name="组合 42">
            <a:extLst>
              <a:ext uri="{FF2B5EF4-FFF2-40B4-BE49-F238E27FC236}">
                <a16:creationId xmlns:a16="http://schemas.microsoft.com/office/drawing/2014/main" id="{B15BD87E-D905-496D-8109-0952AF601FFB}"/>
              </a:ext>
            </a:extLst>
          </p:cNvPr>
          <p:cNvGrpSpPr/>
          <p:nvPr/>
        </p:nvGrpSpPr>
        <p:grpSpPr>
          <a:xfrm>
            <a:off x="9377423" y="4094834"/>
            <a:ext cx="2302559" cy="623566"/>
            <a:chOff x="5354323" y="1967781"/>
            <a:chExt cx="2084387" cy="657704"/>
          </a:xfrm>
        </p:grpSpPr>
        <p:sp>
          <p:nvSpPr>
            <p:cNvPr id="44" name="矩形 43">
              <a:extLst>
                <a:ext uri="{FF2B5EF4-FFF2-40B4-BE49-F238E27FC236}">
                  <a16:creationId xmlns:a16="http://schemas.microsoft.com/office/drawing/2014/main" id="{52312711-FA8A-44DB-9E5D-1BBD6484FFD9}"/>
                </a:ext>
              </a:extLst>
            </p:cNvPr>
            <p:cNvSpPr/>
            <p:nvPr/>
          </p:nvSpPr>
          <p:spPr>
            <a:xfrm>
              <a:off x="5354324" y="2332307"/>
              <a:ext cx="1548932" cy="293178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defTabSz="914377">
                <a:lnSpc>
                  <a:spcPct val="120000"/>
                </a:lnSpc>
                <a:defRPr/>
              </a:pPr>
              <a:r>
                <a:rPr lang="ar-KW" altLang="zh-CN" sz="1100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نص للكتابة و الشرح</a:t>
              </a:r>
              <a:endParaRPr lang="en-US" altLang="zh-CN" sz="1100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45" name="矩形 44">
              <a:extLst>
                <a:ext uri="{FF2B5EF4-FFF2-40B4-BE49-F238E27FC236}">
                  <a16:creationId xmlns:a16="http://schemas.microsoft.com/office/drawing/2014/main" id="{274E9D3A-BF72-4086-BF34-8150D06B5BC5}"/>
                </a:ext>
              </a:extLst>
            </p:cNvPr>
            <p:cNvSpPr/>
            <p:nvPr/>
          </p:nvSpPr>
          <p:spPr>
            <a:xfrm>
              <a:off x="5354323" y="1967781"/>
              <a:ext cx="2084387" cy="347148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 defTabSz="914377">
                <a:lnSpc>
                  <a:spcPct val="120000"/>
                </a:lnSpc>
                <a:defRPr/>
              </a:pPr>
              <a:r>
                <a:rPr lang="ar-KW" altLang="zh-CN" sz="1400" b="1" dirty="0">
                  <a:solidFill>
                    <a:prstClr val="black">
                      <a:lumMod val="75000"/>
                    </a:prst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نقطه</a:t>
              </a:r>
              <a:endParaRPr lang="zh-CN" altLang="en-US" sz="1400" b="1" dirty="0">
                <a:solidFill>
                  <a:prstClr val="black">
                    <a:lumMod val="75000"/>
                  </a:prst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46" name="组合 5">
            <a:extLst>
              <a:ext uri="{FF2B5EF4-FFF2-40B4-BE49-F238E27FC236}">
                <a16:creationId xmlns:a16="http://schemas.microsoft.com/office/drawing/2014/main" id="{E2D648F7-106B-425B-84AB-43E84E2AE1BE}"/>
              </a:ext>
            </a:extLst>
          </p:cNvPr>
          <p:cNvGrpSpPr>
            <a:grpSpLocks/>
          </p:cNvGrpSpPr>
          <p:nvPr/>
        </p:nvGrpSpPr>
        <p:grpSpPr bwMode="auto">
          <a:xfrm>
            <a:off x="7938" y="250825"/>
            <a:ext cx="5093093" cy="998855"/>
            <a:chOff x="13" y="395"/>
            <a:chExt cx="8020" cy="1573"/>
          </a:xfrm>
        </p:grpSpPr>
        <p:cxnSp>
          <p:nvCxnSpPr>
            <p:cNvPr id="47" name="直接连接符 46">
              <a:extLst>
                <a:ext uri="{FF2B5EF4-FFF2-40B4-BE49-F238E27FC236}">
                  <a16:creationId xmlns:a16="http://schemas.microsoft.com/office/drawing/2014/main" id="{0235F6CC-365A-497B-8DA8-619E18E84AE2}"/>
                </a:ext>
              </a:extLst>
            </p:cNvPr>
            <p:cNvCxnSpPr>
              <a:cxnSpLocks/>
            </p:cNvCxnSpPr>
            <p:nvPr/>
          </p:nvCxnSpPr>
          <p:spPr>
            <a:xfrm>
              <a:off x="13" y="1250"/>
              <a:ext cx="6681" cy="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菱形 47">
              <a:extLst>
                <a:ext uri="{FF2B5EF4-FFF2-40B4-BE49-F238E27FC236}">
                  <a16:creationId xmlns:a16="http://schemas.microsoft.com/office/drawing/2014/main" id="{E482942F-60B3-495B-93FD-88E2F08B40CC}"/>
                </a:ext>
              </a:extLst>
            </p:cNvPr>
            <p:cNvSpPr/>
            <p:nvPr/>
          </p:nvSpPr>
          <p:spPr>
            <a:xfrm>
              <a:off x="6593" y="528"/>
              <a:ext cx="1440" cy="144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noProof="1"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49" name="文本框 9">
              <a:extLst>
                <a:ext uri="{FF2B5EF4-FFF2-40B4-BE49-F238E27FC236}">
                  <a16:creationId xmlns:a16="http://schemas.microsoft.com/office/drawing/2014/main" id="{27EAD5AF-3514-41FE-A3C3-2F57466F03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9" y="395"/>
              <a:ext cx="5498" cy="7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dist"/>
              <a:r>
                <a:rPr lang="ar-KW" altLang="zh-CN" sz="2400" dirty="0">
                  <a:solidFill>
                    <a:schemeClr val="accent1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عنوان</a:t>
              </a:r>
              <a:endParaRPr lang="zh-CN" altLang="en-US" sz="2400" dirty="0">
                <a:solidFill>
                  <a:schemeClr val="accent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9874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split orient="vert"/>
      </p:transition>
    </mc:Choice>
    <mc:Fallback xmlns="">
      <p:transition spd="slow" advClick="0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25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25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6" grpId="0" animBg="1"/>
      <p:bldP spid="25607" grpId="0" animBg="1"/>
      <p:bldP spid="25608" grpId="0" animBg="1"/>
      <p:bldP spid="25609" grpId="0" animBg="1"/>
      <p:bldP spid="25610" grpId="0" animBg="1"/>
      <p:bldP spid="25611" grpId="0" animBg="1"/>
      <p:bldP spid="2561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F553C4C8-B830-4785-91B2-5B22C9F527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73" b="44953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2" name="菱形 21">
            <a:extLst>
              <a:ext uri="{FF2B5EF4-FFF2-40B4-BE49-F238E27FC236}">
                <a16:creationId xmlns:a16="http://schemas.microsoft.com/office/drawing/2014/main" id="{376625EE-F1BC-40C0-82B2-2930B5C1B23F}"/>
              </a:ext>
            </a:extLst>
          </p:cNvPr>
          <p:cNvSpPr/>
          <p:nvPr/>
        </p:nvSpPr>
        <p:spPr>
          <a:xfrm>
            <a:off x="638382" y="2897162"/>
            <a:ext cx="1775564" cy="1775564"/>
          </a:xfrm>
          <a:prstGeom prst="diamond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zh-CN" altLang="en-US">
              <a:solidFill>
                <a:prstClr val="white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3" name="菱形 2">
            <a:extLst>
              <a:ext uri="{FF2B5EF4-FFF2-40B4-BE49-F238E27FC236}">
                <a16:creationId xmlns:a16="http://schemas.microsoft.com/office/drawing/2014/main" id="{ABAD90A2-B898-4DF6-8BB1-DB9D71A3D9DF}"/>
              </a:ext>
            </a:extLst>
          </p:cNvPr>
          <p:cNvSpPr/>
          <p:nvPr/>
        </p:nvSpPr>
        <p:spPr>
          <a:xfrm>
            <a:off x="353750" y="2908647"/>
            <a:ext cx="1775564" cy="1775564"/>
          </a:xfrm>
          <a:prstGeom prst="diamon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zh-CN" altLang="en-US">
              <a:solidFill>
                <a:prstClr val="white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8A4F3B3B-C6A6-4A84-9AE2-B28E3D62CAA3}"/>
              </a:ext>
            </a:extLst>
          </p:cNvPr>
          <p:cNvSpPr txBox="1"/>
          <p:nvPr/>
        </p:nvSpPr>
        <p:spPr>
          <a:xfrm>
            <a:off x="2785495" y="2912057"/>
            <a:ext cx="66232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 defTabSz="914377"/>
            <a:r>
              <a:rPr lang="ar-KW" altLang="zh-CN" sz="4400" dirty="0">
                <a:solidFill>
                  <a:schemeClr val="bg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الختام</a:t>
            </a:r>
            <a:endParaRPr lang="zh-CN" altLang="en-US" sz="4400" dirty="0">
              <a:solidFill>
                <a:schemeClr val="bg1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62876EFC-4BE8-49F3-80C2-72C74A5A1E84}"/>
              </a:ext>
            </a:extLst>
          </p:cNvPr>
          <p:cNvSpPr/>
          <p:nvPr/>
        </p:nvSpPr>
        <p:spPr>
          <a:xfrm>
            <a:off x="3351832" y="4060703"/>
            <a:ext cx="50944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KW" altLang="zh-CN" dirty="0">
                <a:solidFill>
                  <a:schemeClr val="bg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Arial Unicode MS" panose="020B0604020202020204" pitchFamily="34" charset="-122"/>
                <a:sym typeface="Source Han Serif SC" panose="02020400000000000000" pitchFamily="18" charset="-122"/>
              </a:rPr>
              <a:t>نص أسماء</a:t>
            </a:r>
            <a:endParaRPr lang="zh-CN" altLang="en-US" dirty="0">
              <a:solidFill>
                <a:schemeClr val="bg1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cs typeface="Arial Unicode MS" panose="020B0604020202020204" pitchFamily="34" charset="-122"/>
              <a:sym typeface="Source Han Serif SC" panose="02020400000000000000" pitchFamily="18" charset="-122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D544CFCE-8425-4408-A70D-C6F18AF45AE3}"/>
              </a:ext>
            </a:extLst>
          </p:cNvPr>
          <p:cNvSpPr txBox="1"/>
          <p:nvPr/>
        </p:nvSpPr>
        <p:spPr>
          <a:xfrm>
            <a:off x="4793400" y="4988660"/>
            <a:ext cx="1797287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defTabSz="914377"/>
            <a:r>
              <a:rPr lang="ar-KW" altLang="zh-CN" sz="1600" dirty="0">
                <a:solidFill>
                  <a:srgbClr val="040404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نص يكتب في هذا المكان</a:t>
            </a:r>
            <a:endParaRPr lang="zh-CN" altLang="en-US" sz="1600" dirty="0">
              <a:solidFill>
                <a:srgbClr val="040404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21" name="菱形 20">
            <a:extLst>
              <a:ext uri="{FF2B5EF4-FFF2-40B4-BE49-F238E27FC236}">
                <a16:creationId xmlns:a16="http://schemas.microsoft.com/office/drawing/2014/main" id="{52BA4B1B-CA19-4EF1-9E0C-5D5A05C67347}"/>
              </a:ext>
            </a:extLst>
          </p:cNvPr>
          <p:cNvSpPr/>
          <p:nvPr/>
        </p:nvSpPr>
        <p:spPr>
          <a:xfrm>
            <a:off x="9895674" y="2908646"/>
            <a:ext cx="1775564" cy="1775564"/>
          </a:xfrm>
          <a:prstGeom prst="diamond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zh-CN" altLang="en-US">
              <a:solidFill>
                <a:prstClr val="white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0DB31FD9-C6C3-4584-AAB8-2161FF74FFCE}"/>
              </a:ext>
            </a:extLst>
          </p:cNvPr>
          <p:cNvCxnSpPr>
            <a:cxnSpLocks/>
            <a:stCxn id="22" idx="3"/>
            <a:endCxn id="21" idx="1"/>
          </p:cNvCxnSpPr>
          <p:nvPr/>
        </p:nvCxnSpPr>
        <p:spPr>
          <a:xfrm>
            <a:off x="2413945" y="3784945"/>
            <a:ext cx="7481728" cy="11484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菱形 22">
            <a:extLst>
              <a:ext uri="{FF2B5EF4-FFF2-40B4-BE49-F238E27FC236}">
                <a16:creationId xmlns:a16="http://schemas.microsoft.com/office/drawing/2014/main" id="{BAE21B84-EAB7-4DCB-9738-B7A799A500F3}"/>
              </a:ext>
            </a:extLst>
          </p:cNvPr>
          <p:cNvSpPr/>
          <p:nvPr/>
        </p:nvSpPr>
        <p:spPr>
          <a:xfrm>
            <a:off x="10267223" y="2908646"/>
            <a:ext cx="1775564" cy="1775564"/>
          </a:xfrm>
          <a:prstGeom prst="diamon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7"/>
            <a:endParaRPr lang="zh-CN" altLang="en-US">
              <a:solidFill>
                <a:prstClr val="white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16948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split orient="vert"/>
      </p:transition>
    </mc:Choice>
    <mc:Fallback xmlns="">
      <p:transition spd="slow" advClick="0" advTm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" grpId="0" animBg="1"/>
      <p:bldP spid="14" grpId="0"/>
      <p:bldP spid="19" grpId="0"/>
      <p:bldP spid="20" grpId="0" animBg="1"/>
      <p:bldP spid="21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图片 68">
            <a:extLst>
              <a:ext uri="{FF2B5EF4-FFF2-40B4-BE49-F238E27FC236}">
                <a16:creationId xmlns:a16="http://schemas.microsoft.com/office/drawing/2014/main" id="{D37A7CB7-6997-48E4-8722-4555F4C8887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0" t="28020" r="150" b="29905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" name="组合 1">
            <a:extLst>
              <a:ext uri="{FF2B5EF4-FFF2-40B4-BE49-F238E27FC236}">
                <a16:creationId xmlns:a16="http://schemas.microsoft.com/office/drawing/2014/main" id="{CCCD0BCD-3553-4DAF-9144-025E8FE71EDC}"/>
              </a:ext>
            </a:extLst>
          </p:cNvPr>
          <p:cNvGrpSpPr/>
          <p:nvPr/>
        </p:nvGrpSpPr>
        <p:grpSpPr>
          <a:xfrm>
            <a:off x="1483246" y="845278"/>
            <a:ext cx="9558826" cy="3981771"/>
            <a:chOff x="2245247" y="1612598"/>
            <a:chExt cx="8246546" cy="3435135"/>
          </a:xfrm>
        </p:grpSpPr>
        <p:grpSp>
          <p:nvGrpSpPr>
            <p:cNvPr id="19" name="组合 18">
              <a:extLst>
                <a:ext uri="{FF2B5EF4-FFF2-40B4-BE49-F238E27FC236}">
                  <a16:creationId xmlns:a16="http://schemas.microsoft.com/office/drawing/2014/main" id="{8D3B100C-7B71-4C52-99AD-BE3124161B25}"/>
                </a:ext>
              </a:extLst>
            </p:cNvPr>
            <p:cNvGrpSpPr/>
            <p:nvPr/>
          </p:nvGrpSpPr>
          <p:grpSpPr>
            <a:xfrm>
              <a:off x="2272763" y="2725030"/>
              <a:ext cx="2612409" cy="504494"/>
              <a:chOff x="2574272" y="2114229"/>
              <a:chExt cx="2612409" cy="504494"/>
            </a:xfrm>
            <a:noFill/>
          </p:grpSpPr>
          <p:grpSp>
            <p:nvGrpSpPr>
              <p:cNvPr id="35" name="组合 34">
                <a:extLst>
                  <a:ext uri="{FF2B5EF4-FFF2-40B4-BE49-F238E27FC236}">
                    <a16:creationId xmlns:a16="http://schemas.microsoft.com/office/drawing/2014/main" id="{9799550B-EDAF-40FA-B953-E15CE2702A88}"/>
                  </a:ext>
                </a:extLst>
              </p:cNvPr>
              <p:cNvGrpSpPr/>
              <p:nvPr/>
            </p:nvGrpSpPr>
            <p:grpSpPr>
              <a:xfrm>
                <a:off x="2574272" y="2114229"/>
                <a:ext cx="382283" cy="504494"/>
                <a:chOff x="3865436" y="2677866"/>
                <a:chExt cx="405114" cy="534623"/>
              </a:xfrm>
              <a:grpFill/>
            </p:grpSpPr>
            <p:sp>
              <p:nvSpPr>
                <p:cNvPr id="39" name="椭圆 38">
                  <a:extLst>
                    <a:ext uri="{FF2B5EF4-FFF2-40B4-BE49-F238E27FC236}">
                      <a16:creationId xmlns:a16="http://schemas.microsoft.com/office/drawing/2014/main" id="{C0BFFE4C-979B-4749-9297-B5E0AE4F64CF}"/>
                    </a:ext>
                  </a:extLst>
                </p:cNvPr>
                <p:cNvSpPr/>
                <p:nvPr/>
              </p:nvSpPr>
              <p:spPr>
                <a:xfrm>
                  <a:off x="3865436" y="2727835"/>
                  <a:ext cx="405114" cy="405114"/>
                </a:xfrm>
                <a:prstGeom prst="ellips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endParaRPr>
                </a:p>
              </p:txBody>
            </p:sp>
            <p:sp>
              <p:nvSpPr>
                <p:cNvPr id="40" name="文本框 39">
                  <a:extLst>
                    <a:ext uri="{FF2B5EF4-FFF2-40B4-BE49-F238E27FC236}">
                      <a16:creationId xmlns:a16="http://schemas.microsoft.com/office/drawing/2014/main" id="{A35D5C42-7BFF-463F-9A8C-FA3F2813E554}"/>
                    </a:ext>
                  </a:extLst>
                </p:cNvPr>
                <p:cNvSpPr txBox="1"/>
                <p:nvPr/>
              </p:nvSpPr>
              <p:spPr>
                <a:xfrm>
                  <a:off x="3921704" y="2677866"/>
                  <a:ext cx="277335" cy="534623"/>
                </a:xfrm>
                <a:prstGeom prst="rect">
                  <a:avLst/>
                </a:prstGeom>
                <a:grp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zh-CN" sz="3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Source Han Serif SC" panose="02020400000000000000" pitchFamily="18" charset="-122"/>
                      <a:ea typeface="Source Han Serif SC" panose="02020400000000000000" pitchFamily="18" charset="-122"/>
                      <a:sym typeface="Source Han Serif SC" panose="02020400000000000000" pitchFamily="18" charset="-122"/>
                    </a:rPr>
                    <a:t>1</a:t>
                  </a:r>
                  <a:endParaRPr kumimoji="0" lang="zh-CN" altLang="en-US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endParaRPr>
                </a:p>
              </p:txBody>
            </p:sp>
          </p:grpSp>
          <p:grpSp>
            <p:nvGrpSpPr>
              <p:cNvPr id="36" name="组合 35">
                <a:extLst>
                  <a:ext uri="{FF2B5EF4-FFF2-40B4-BE49-F238E27FC236}">
                    <a16:creationId xmlns:a16="http://schemas.microsoft.com/office/drawing/2014/main" id="{FBA25A7A-6B4A-46B3-8854-02D623598F45}"/>
                  </a:ext>
                </a:extLst>
              </p:cNvPr>
              <p:cNvGrpSpPr/>
              <p:nvPr/>
            </p:nvGrpSpPr>
            <p:grpSpPr>
              <a:xfrm>
                <a:off x="3058333" y="2151803"/>
                <a:ext cx="2128348" cy="466183"/>
                <a:chOff x="3380089" y="3004839"/>
                <a:chExt cx="1877992" cy="466183"/>
              </a:xfrm>
              <a:grpFill/>
            </p:grpSpPr>
            <p:sp>
              <p:nvSpPr>
                <p:cNvPr id="37" name="矩形: 圆角 36">
                  <a:extLst>
                    <a:ext uri="{FF2B5EF4-FFF2-40B4-BE49-F238E27FC236}">
                      <a16:creationId xmlns:a16="http://schemas.microsoft.com/office/drawing/2014/main" id="{2AF3D703-72F6-4467-AB49-9B879DEE4050}"/>
                    </a:ext>
                  </a:extLst>
                </p:cNvPr>
                <p:cNvSpPr/>
                <p:nvPr/>
              </p:nvSpPr>
              <p:spPr>
                <a:xfrm>
                  <a:off x="3380089" y="3004839"/>
                  <a:ext cx="1877992" cy="407105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endParaRPr>
                </a:p>
              </p:txBody>
            </p:sp>
            <p:sp>
              <p:nvSpPr>
                <p:cNvPr id="38" name="文本框 37">
                  <a:extLst>
                    <a:ext uri="{FF2B5EF4-FFF2-40B4-BE49-F238E27FC236}">
                      <a16:creationId xmlns:a16="http://schemas.microsoft.com/office/drawing/2014/main" id="{C9D8A1F5-6FA7-48FC-92C3-38C6F050AD2D}"/>
                    </a:ext>
                  </a:extLst>
                </p:cNvPr>
                <p:cNvSpPr txBox="1"/>
                <p:nvPr/>
              </p:nvSpPr>
              <p:spPr>
                <a:xfrm>
                  <a:off x="3443153" y="3019632"/>
                  <a:ext cx="1717645" cy="451390"/>
                </a:xfrm>
                <a:prstGeom prst="rect">
                  <a:avLst/>
                </a:prstGeom>
                <a:grp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ar-KW" altLang="zh-CN" sz="2800" spc="300" dirty="0">
                      <a:solidFill>
                        <a:prstClr val="white"/>
                      </a:solidFill>
                      <a:latin typeface="Source Han Serif SC" panose="02020400000000000000" pitchFamily="18" charset="-122"/>
                      <a:ea typeface="Source Han Serif SC" panose="02020400000000000000" pitchFamily="18" charset="-122"/>
                      <a:sym typeface="Source Han Serif SC" panose="02020400000000000000" pitchFamily="18" charset="-122"/>
                    </a:rPr>
                    <a:t>نص</a:t>
                  </a:r>
                  <a:endParaRPr kumimoji="0" lang="en-US" altLang="zh-CN" sz="2800" b="0" i="0" u="none" strike="noStrike" kern="1200" cap="none" spc="30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endParaRPr>
                </a:p>
              </p:txBody>
            </p:sp>
          </p:grpSp>
        </p:grpSp>
        <p:grpSp>
          <p:nvGrpSpPr>
            <p:cNvPr id="41" name="组合 40">
              <a:extLst>
                <a:ext uri="{FF2B5EF4-FFF2-40B4-BE49-F238E27FC236}">
                  <a16:creationId xmlns:a16="http://schemas.microsoft.com/office/drawing/2014/main" id="{57886BF9-AA6C-44B7-AFC8-35642BAF05CC}"/>
                </a:ext>
              </a:extLst>
            </p:cNvPr>
            <p:cNvGrpSpPr/>
            <p:nvPr/>
          </p:nvGrpSpPr>
          <p:grpSpPr>
            <a:xfrm>
              <a:off x="6923711" y="2725030"/>
              <a:ext cx="2612409" cy="504494"/>
              <a:chOff x="2574272" y="2114229"/>
              <a:chExt cx="2612409" cy="504494"/>
            </a:xfrm>
            <a:noFill/>
          </p:grpSpPr>
          <p:grpSp>
            <p:nvGrpSpPr>
              <p:cNvPr id="42" name="组合 41">
                <a:extLst>
                  <a:ext uri="{FF2B5EF4-FFF2-40B4-BE49-F238E27FC236}">
                    <a16:creationId xmlns:a16="http://schemas.microsoft.com/office/drawing/2014/main" id="{3BEBC23E-555F-4122-BE4A-E3B55731FA52}"/>
                  </a:ext>
                </a:extLst>
              </p:cNvPr>
              <p:cNvGrpSpPr/>
              <p:nvPr/>
            </p:nvGrpSpPr>
            <p:grpSpPr>
              <a:xfrm>
                <a:off x="2574272" y="2114229"/>
                <a:ext cx="382283" cy="504494"/>
                <a:chOff x="3865436" y="2677866"/>
                <a:chExt cx="405114" cy="534623"/>
              </a:xfrm>
              <a:grpFill/>
            </p:grpSpPr>
            <p:sp>
              <p:nvSpPr>
                <p:cNvPr id="46" name="椭圆 45">
                  <a:extLst>
                    <a:ext uri="{FF2B5EF4-FFF2-40B4-BE49-F238E27FC236}">
                      <a16:creationId xmlns:a16="http://schemas.microsoft.com/office/drawing/2014/main" id="{B15F4685-4B33-4AB2-B5D2-A0205213B301}"/>
                    </a:ext>
                  </a:extLst>
                </p:cNvPr>
                <p:cNvSpPr/>
                <p:nvPr/>
              </p:nvSpPr>
              <p:spPr>
                <a:xfrm>
                  <a:off x="3865436" y="2727835"/>
                  <a:ext cx="405114" cy="405114"/>
                </a:xfrm>
                <a:prstGeom prst="ellips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endParaRPr>
                </a:p>
              </p:txBody>
            </p:sp>
            <p:sp>
              <p:nvSpPr>
                <p:cNvPr id="47" name="文本框 46">
                  <a:extLst>
                    <a:ext uri="{FF2B5EF4-FFF2-40B4-BE49-F238E27FC236}">
                      <a16:creationId xmlns:a16="http://schemas.microsoft.com/office/drawing/2014/main" id="{78F779A0-36A3-4C12-A2E1-3645AD3487A8}"/>
                    </a:ext>
                  </a:extLst>
                </p:cNvPr>
                <p:cNvSpPr txBox="1"/>
                <p:nvPr/>
              </p:nvSpPr>
              <p:spPr>
                <a:xfrm>
                  <a:off x="3921704" y="2677866"/>
                  <a:ext cx="277335" cy="534623"/>
                </a:xfrm>
                <a:prstGeom prst="rect">
                  <a:avLst/>
                </a:prstGeom>
                <a:grp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zh-CN" sz="32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Source Han Serif SC" panose="02020400000000000000" pitchFamily="18" charset="-122"/>
                      <a:ea typeface="Source Han Serif SC" panose="02020400000000000000" pitchFamily="18" charset="-122"/>
                      <a:sym typeface="Source Han Serif SC" panose="02020400000000000000" pitchFamily="18" charset="-122"/>
                    </a:rPr>
                    <a:t>2</a:t>
                  </a:r>
                  <a:endParaRPr kumimoji="0" lang="zh-CN" alt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endParaRPr>
                </a:p>
              </p:txBody>
            </p:sp>
          </p:grpSp>
          <p:grpSp>
            <p:nvGrpSpPr>
              <p:cNvPr id="43" name="组合 42">
                <a:extLst>
                  <a:ext uri="{FF2B5EF4-FFF2-40B4-BE49-F238E27FC236}">
                    <a16:creationId xmlns:a16="http://schemas.microsoft.com/office/drawing/2014/main" id="{1E715402-FA13-4C16-B775-7AEE7B6D11E1}"/>
                  </a:ext>
                </a:extLst>
              </p:cNvPr>
              <p:cNvGrpSpPr/>
              <p:nvPr/>
            </p:nvGrpSpPr>
            <p:grpSpPr>
              <a:xfrm>
                <a:off x="3058333" y="2151803"/>
                <a:ext cx="2128348" cy="466183"/>
                <a:chOff x="3380089" y="3004839"/>
                <a:chExt cx="1877992" cy="466183"/>
              </a:xfrm>
              <a:grpFill/>
            </p:grpSpPr>
            <p:sp>
              <p:nvSpPr>
                <p:cNvPr id="44" name="矩形: 圆角 43">
                  <a:extLst>
                    <a:ext uri="{FF2B5EF4-FFF2-40B4-BE49-F238E27FC236}">
                      <a16:creationId xmlns:a16="http://schemas.microsoft.com/office/drawing/2014/main" id="{FCA4E139-ABE7-4048-AF2C-9566C8906EC7}"/>
                    </a:ext>
                  </a:extLst>
                </p:cNvPr>
                <p:cNvSpPr/>
                <p:nvPr/>
              </p:nvSpPr>
              <p:spPr>
                <a:xfrm>
                  <a:off x="3380089" y="3004839"/>
                  <a:ext cx="1877992" cy="407105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endParaRPr>
                </a:p>
              </p:txBody>
            </p:sp>
            <p:sp>
              <p:nvSpPr>
                <p:cNvPr id="45" name="文本框 44">
                  <a:extLst>
                    <a:ext uri="{FF2B5EF4-FFF2-40B4-BE49-F238E27FC236}">
                      <a16:creationId xmlns:a16="http://schemas.microsoft.com/office/drawing/2014/main" id="{40662922-8B4D-4195-95CF-23EAA7E118AC}"/>
                    </a:ext>
                  </a:extLst>
                </p:cNvPr>
                <p:cNvSpPr txBox="1"/>
                <p:nvPr/>
              </p:nvSpPr>
              <p:spPr>
                <a:xfrm>
                  <a:off x="3443153" y="3019632"/>
                  <a:ext cx="1717645" cy="451390"/>
                </a:xfrm>
                <a:prstGeom prst="rect">
                  <a:avLst/>
                </a:prstGeom>
                <a:grp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KW" altLang="zh-CN" sz="2800" b="0" i="0" u="none" strike="noStrike" kern="1200" cap="none" spc="30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Source Han Serif SC" panose="02020400000000000000" pitchFamily="18" charset="-122"/>
                      <a:ea typeface="Source Han Serif SC" panose="02020400000000000000" pitchFamily="18" charset="-122"/>
                      <a:sym typeface="Source Han Serif SC" panose="02020400000000000000" pitchFamily="18" charset="-122"/>
                    </a:rPr>
                    <a:t>نص</a:t>
                  </a:r>
                  <a:endParaRPr kumimoji="0" lang="en-US" altLang="zh-CN" sz="2800" b="0" i="0" u="none" strike="noStrike" kern="1200" cap="none" spc="30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endParaRPr>
                </a:p>
              </p:txBody>
            </p:sp>
          </p:grpSp>
        </p:grpSp>
        <p:grpSp>
          <p:nvGrpSpPr>
            <p:cNvPr id="48" name="组合 47">
              <a:extLst>
                <a:ext uri="{FF2B5EF4-FFF2-40B4-BE49-F238E27FC236}">
                  <a16:creationId xmlns:a16="http://schemas.microsoft.com/office/drawing/2014/main" id="{0623E00E-7E02-4572-A8F1-C5D2F05E0183}"/>
                </a:ext>
              </a:extLst>
            </p:cNvPr>
            <p:cNvGrpSpPr/>
            <p:nvPr/>
          </p:nvGrpSpPr>
          <p:grpSpPr>
            <a:xfrm>
              <a:off x="2279954" y="4084720"/>
              <a:ext cx="2612409" cy="504494"/>
              <a:chOff x="2574272" y="2114229"/>
              <a:chExt cx="2612409" cy="504494"/>
            </a:xfrm>
            <a:noFill/>
          </p:grpSpPr>
          <p:grpSp>
            <p:nvGrpSpPr>
              <p:cNvPr id="49" name="组合 48">
                <a:extLst>
                  <a:ext uri="{FF2B5EF4-FFF2-40B4-BE49-F238E27FC236}">
                    <a16:creationId xmlns:a16="http://schemas.microsoft.com/office/drawing/2014/main" id="{9DB8F1E1-D404-41BB-9848-FC73B4140F0D}"/>
                  </a:ext>
                </a:extLst>
              </p:cNvPr>
              <p:cNvGrpSpPr/>
              <p:nvPr/>
            </p:nvGrpSpPr>
            <p:grpSpPr>
              <a:xfrm>
                <a:off x="2574272" y="2114229"/>
                <a:ext cx="382283" cy="504494"/>
                <a:chOff x="3865436" y="2677866"/>
                <a:chExt cx="405114" cy="534623"/>
              </a:xfrm>
              <a:grpFill/>
            </p:grpSpPr>
            <p:sp>
              <p:nvSpPr>
                <p:cNvPr id="53" name="椭圆 52">
                  <a:extLst>
                    <a:ext uri="{FF2B5EF4-FFF2-40B4-BE49-F238E27FC236}">
                      <a16:creationId xmlns:a16="http://schemas.microsoft.com/office/drawing/2014/main" id="{7107B814-5113-4DDD-ACDE-4156E62E5706}"/>
                    </a:ext>
                  </a:extLst>
                </p:cNvPr>
                <p:cNvSpPr/>
                <p:nvPr/>
              </p:nvSpPr>
              <p:spPr>
                <a:xfrm>
                  <a:off x="3865436" y="2727835"/>
                  <a:ext cx="405114" cy="405114"/>
                </a:xfrm>
                <a:prstGeom prst="ellips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endParaRPr>
                </a:p>
              </p:txBody>
            </p:sp>
            <p:sp>
              <p:nvSpPr>
                <p:cNvPr id="54" name="文本框 53">
                  <a:extLst>
                    <a:ext uri="{FF2B5EF4-FFF2-40B4-BE49-F238E27FC236}">
                      <a16:creationId xmlns:a16="http://schemas.microsoft.com/office/drawing/2014/main" id="{D2C84EB2-5043-4AC5-93E0-CF2BB4B3746A}"/>
                    </a:ext>
                  </a:extLst>
                </p:cNvPr>
                <p:cNvSpPr txBox="1"/>
                <p:nvPr/>
              </p:nvSpPr>
              <p:spPr>
                <a:xfrm>
                  <a:off x="3921704" y="2677866"/>
                  <a:ext cx="277335" cy="534623"/>
                </a:xfrm>
                <a:prstGeom prst="rect">
                  <a:avLst/>
                </a:prstGeom>
                <a:grp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zh-CN" sz="32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Source Han Serif SC" panose="02020400000000000000" pitchFamily="18" charset="-122"/>
                      <a:ea typeface="Source Han Serif SC" panose="02020400000000000000" pitchFamily="18" charset="-122"/>
                      <a:sym typeface="Source Han Serif SC" panose="02020400000000000000" pitchFamily="18" charset="-122"/>
                    </a:rPr>
                    <a:t>3</a:t>
                  </a:r>
                  <a:endParaRPr kumimoji="0" lang="zh-CN" alt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endParaRPr>
                </a:p>
              </p:txBody>
            </p:sp>
          </p:grpSp>
          <p:grpSp>
            <p:nvGrpSpPr>
              <p:cNvPr id="50" name="组合 49">
                <a:extLst>
                  <a:ext uri="{FF2B5EF4-FFF2-40B4-BE49-F238E27FC236}">
                    <a16:creationId xmlns:a16="http://schemas.microsoft.com/office/drawing/2014/main" id="{78692008-3424-480B-A3D2-12981BAFD886}"/>
                  </a:ext>
                </a:extLst>
              </p:cNvPr>
              <p:cNvGrpSpPr/>
              <p:nvPr/>
            </p:nvGrpSpPr>
            <p:grpSpPr>
              <a:xfrm>
                <a:off x="3058333" y="2151803"/>
                <a:ext cx="2128348" cy="466183"/>
                <a:chOff x="3380089" y="3004839"/>
                <a:chExt cx="1877992" cy="466183"/>
              </a:xfrm>
              <a:grpFill/>
            </p:grpSpPr>
            <p:sp>
              <p:nvSpPr>
                <p:cNvPr id="51" name="矩形: 圆角 50">
                  <a:extLst>
                    <a:ext uri="{FF2B5EF4-FFF2-40B4-BE49-F238E27FC236}">
                      <a16:creationId xmlns:a16="http://schemas.microsoft.com/office/drawing/2014/main" id="{142CF173-F7F6-43D9-8C81-4764936E133E}"/>
                    </a:ext>
                  </a:extLst>
                </p:cNvPr>
                <p:cNvSpPr/>
                <p:nvPr/>
              </p:nvSpPr>
              <p:spPr>
                <a:xfrm>
                  <a:off x="3380089" y="3004839"/>
                  <a:ext cx="1877992" cy="407105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endParaRPr>
                </a:p>
              </p:txBody>
            </p:sp>
            <p:sp>
              <p:nvSpPr>
                <p:cNvPr id="52" name="文本框 51">
                  <a:extLst>
                    <a:ext uri="{FF2B5EF4-FFF2-40B4-BE49-F238E27FC236}">
                      <a16:creationId xmlns:a16="http://schemas.microsoft.com/office/drawing/2014/main" id="{302E2C28-5C93-49A4-8DE6-D1AB6CD45C8A}"/>
                    </a:ext>
                  </a:extLst>
                </p:cNvPr>
                <p:cNvSpPr txBox="1"/>
                <p:nvPr/>
              </p:nvSpPr>
              <p:spPr>
                <a:xfrm>
                  <a:off x="3443153" y="3019632"/>
                  <a:ext cx="1717645" cy="451390"/>
                </a:xfrm>
                <a:prstGeom prst="rect">
                  <a:avLst/>
                </a:prstGeom>
                <a:grp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lang="ar-KW" altLang="zh-CN" sz="2800" spc="300" dirty="0">
                      <a:solidFill>
                        <a:prstClr val="white"/>
                      </a:solidFill>
                      <a:latin typeface="Source Han Serif SC" panose="02020400000000000000" pitchFamily="18" charset="-122"/>
                      <a:ea typeface="Source Han Serif SC" panose="02020400000000000000" pitchFamily="18" charset="-122"/>
                      <a:sym typeface="Source Han Serif SC" panose="02020400000000000000" pitchFamily="18" charset="-122"/>
                    </a:rPr>
                    <a:t>نص</a:t>
                  </a:r>
                  <a:endParaRPr kumimoji="0" lang="en-US" altLang="zh-CN" sz="2800" b="0" i="0" u="none" strike="noStrike" kern="1200" cap="none" spc="30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endParaRPr>
                </a:p>
              </p:txBody>
            </p:sp>
          </p:grpSp>
        </p:grpSp>
        <p:grpSp>
          <p:nvGrpSpPr>
            <p:cNvPr id="55" name="组合 54">
              <a:extLst>
                <a:ext uri="{FF2B5EF4-FFF2-40B4-BE49-F238E27FC236}">
                  <a16:creationId xmlns:a16="http://schemas.microsoft.com/office/drawing/2014/main" id="{82BC20A1-D03A-439A-A155-7AAD603B96D4}"/>
                </a:ext>
              </a:extLst>
            </p:cNvPr>
            <p:cNvGrpSpPr/>
            <p:nvPr/>
          </p:nvGrpSpPr>
          <p:grpSpPr>
            <a:xfrm>
              <a:off x="6923724" y="4054144"/>
              <a:ext cx="2612396" cy="504494"/>
              <a:chOff x="2574285" y="2114229"/>
              <a:chExt cx="2612396" cy="504494"/>
            </a:xfrm>
            <a:noFill/>
          </p:grpSpPr>
          <p:grpSp>
            <p:nvGrpSpPr>
              <p:cNvPr id="56" name="组合 55">
                <a:extLst>
                  <a:ext uri="{FF2B5EF4-FFF2-40B4-BE49-F238E27FC236}">
                    <a16:creationId xmlns:a16="http://schemas.microsoft.com/office/drawing/2014/main" id="{6E278900-091C-45C7-A9CC-4C13D2C6C860}"/>
                  </a:ext>
                </a:extLst>
              </p:cNvPr>
              <p:cNvGrpSpPr/>
              <p:nvPr/>
            </p:nvGrpSpPr>
            <p:grpSpPr>
              <a:xfrm>
                <a:off x="2574285" y="2114229"/>
                <a:ext cx="382284" cy="504494"/>
                <a:chOff x="3865439" y="2677866"/>
                <a:chExt cx="405114" cy="534623"/>
              </a:xfrm>
              <a:grpFill/>
            </p:grpSpPr>
            <p:sp>
              <p:nvSpPr>
                <p:cNvPr id="60" name="椭圆 59">
                  <a:extLst>
                    <a:ext uri="{FF2B5EF4-FFF2-40B4-BE49-F238E27FC236}">
                      <a16:creationId xmlns:a16="http://schemas.microsoft.com/office/drawing/2014/main" id="{64510AF8-C7F2-4D19-A7C0-FC1714632EE0}"/>
                    </a:ext>
                  </a:extLst>
                </p:cNvPr>
                <p:cNvSpPr/>
                <p:nvPr/>
              </p:nvSpPr>
              <p:spPr>
                <a:xfrm>
                  <a:off x="3865439" y="2727835"/>
                  <a:ext cx="405114" cy="405114"/>
                </a:xfrm>
                <a:prstGeom prst="ellipse">
                  <a:avLst/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endParaRPr>
                </a:p>
              </p:txBody>
            </p:sp>
            <p:sp>
              <p:nvSpPr>
                <p:cNvPr id="61" name="文本框 60">
                  <a:extLst>
                    <a:ext uri="{FF2B5EF4-FFF2-40B4-BE49-F238E27FC236}">
                      <a16:creationId xmlns:a16="http://schemas.microsoft.com/office/drawing/2014/main" id="{8E56BB1A-9808-461A-8230-B7744DB4B309}"/>
                    </a:ext>
                  </a:extLst>
                </p:cNvPr>
                <p:cNvSpPr txBox="1"/>
                <p:nvPr/>
              </p:nvSpPr>
              <p:spPr>
                <a:xfrm>
                  <a:off x="3921704" y="2677866"/>
                  <a:ext cx="277335" cy="534623"/>
                </a:xfrm>
                <a:prstGeom prst="rect">
                  <a:avLst/>
                </a:prstGeom>
                <a:grp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zh-CN" sz="32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Source Han Serif SC" panose="02020400000000000000" pitchFamily="18" charset="-122"/>
                      <a:ea typeface="Source Han Serif SC" panose="02020400000000000000" pitchFamily="18" charset="-122"/>
                      <a:sym typeface="Source Han Serif SC" panose="02020400000000000000" pitchFamily="18" charset="-122"/>
                    </a:rPr>
                    <a:t>4</a:t>
                  </a:r>
                  <a:endParaRPr kumimoji="0" lang="zh-CN" alt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endParaRPr>
                </a:p>
              </p:txBody>
            </p:sp>
          </p:grpSp>
          <p:grpSp>
            <p:nvGrpSpPr>
              <p:cNvPr id="57" name="组合 56">
                <a:extLst>
                  <a:ext uri="{FF2B5EF4-FFF2-40B4-BE49-F238E27FC236}">
                    <a16:creationId xmlns:a16="http://schemas.microsoft.com/office/drawing/2014/main" id="{DBD00D13-B9A3-4029-9C00-21224D996CA6}"/>
                  </a:ext>
                </a:extLst>
              </p:cNvPr>
              <p:cNvGrpSpPr/>
              <p:nvPr/>
            </p:nvGrpSpPr>
            <p:grpSpPr>
              <a:xfrm>
                <a:off x="3058333" y="2151803"/>
                <a:ext cx="2128348" cy="466183"/>
                <a:chOff x="3380089" y="3004839"/>
                <a:chExt cx="1877992" cy="466183"/>
              </a:xfrm>
              <a:grpFill/>
            </p:grpSpPr>
            <p:sp>
              <p:nvSpPr>
                <p:cNvPr id="58" name="矩形: 圆角 57">
                  <a:extLst>
                    <a:ext uri="{FF2B5EF4-FFF2-40B4-BE49-F238E27FC236}">
                      <a16:creationId xmlns:a16="http://schemas.microsoft.com/office/drawing/2014/main" id="{44600F4B-8D73-4D62-8FEC-3F25D6DF04D2}"/>
                    </a:ext>
                  </a:extLst>
                </p:cNvPr>
                <p:cNvSpPr/>
                <p:nvPr/>
              </p:nvSpPr>
              <p:spPr>
                <a:xfrm>
                  <a:off x="3380089" y="3004839"/>
                  <a:ext cx="1877992" cy="407105"/>
                </a:xfrm>
                <a:prstGeom prst="roundRect">
                  <a:avLst>
                    <a:gd name="adj" fmla="val 50000"/>
                  </a:avLst>
                </a:pr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32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endParaRPr>
                </a:p>
              </p:txBody>
            </p:sp>
            <p:sp>
              <p:nvSpPr>
                <p:cNvPr id="59" name="文本框 58">
                  <a:extLst>
                    <a:ext uri="{FF2B5EF4-FFF2-40B4-BE49-F238E27FC236}">
                      <a16:creationId xmlns:a16="http://schemas.microsoft.com/office/drawing/2014/main" id="{F35753B9-8033-4245-B5DC-5B3D7A0C9CF4}"/>
                    </a:ext>
                  </a:extLst>
                </p:cNvPr>
                <p:cNvSpPr txBox="1"/>
                <p:nvPr/>
              </p:nvSpPr>
              <p:spPr>
                <a:xfrm>
                  <a:off x="3443153" y="3019632"/>
                  <a:ext cx="1717645" cy="451390"/>
                </a:xfrm>
                <a:prstGeom prst="rect">
                  <a:avLst/>
                </a:prstGeom>
                <a:grp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KW" altLang="zh-CN" sz="2800" b="0" i="0" u="none" strike="noStrike" kern="1200" cap="none" spc="30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Source Han Serif SC" panose="02020400000000000000" pitchFamily="18" charset="-122"/>
                      <a:ea typeface="Source Han Serif SC" panose="02020400000000000000" pitchFamily="18" charset="-122"/>
                      <a:sym typeface="Source Han Serif SC" panose="02020400000000000000" pitchFamily="18" charset="-122"/>
                    </a:rPr>
                    <a:t>نص</a:t>
                  </a:r>
                  <a:endParaRPr kumimoji="0" lang="en-US" altLang="zh-CN" sz="2800" b="0" i="0" u="none" strike="noStrike" kern="1200" cap="none" spc="30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endParaRPr>
                </a:p>
              </p:txBody>
            </p:sp>
          </p:grpSp>
        </p:grpSp>
        <p:grpSp>
          <p:nvGrpSpPr>
            <p:cNvPr id="62" name="组合 61">
              <a:extLst>
                <a:ext uri="{FF2B5EF4-FFF2-40B4-BE49-F238E27FC236}">
                  <a16:creationId xmlns:a16="http://schemas.microsoft.com/office/drawing/2014/main" id="{E4AEE504-62BD-417B-82BF-0E4F36E6D84A}"/>
                </a:ext>
              </a:extLst>
            </p:cNvPr>
            <p:cNvGrpSpPr/>
            <p:nvPr/>
          </p:nvGrpSpPr>
          <p:grpSpPr>
            <a:xfrm>
              <a:off x="4325602" y="1612598"/>
              <a:ext cx="3798276" cy="687902"/>
              <a:chOff x="4406627" y="494260"/>
              <a:chExt cx="3798276" cy="687902"/>
            </a:xfrm>
          </p:grpSpPr>
          <p:sp>
            <p:nvSpPr>
              <p:cNvPr id="63" name="矩形: 圆角 62">
                <a:extLst>
                  <a:ext uri="{FF2B5EF4-FFF2-40B4-BE49-F238E27FC236}">
                    <a16:creationId xmlns:a16="http://schemas.microsoft.com/office/drawing/2014/main" id="{980071B1-9577-4667-B258-F97B3F6A34AF}"/>
                  </a:ext>
                </a:extLst>
              </p:cNvPr>
              <p:cNvSpPr/>
              <p:nvPr/>
            </p:nvSpPr>
            <p:spPr>
              <a:xfrm>
                <a:off x="4757613" y="494260"/>
                <a:ext cx="3096304" cy="687902"/>
              </a:xfrm>
              <a:prstGeom prst="roundRect">
                <a:avLst/>
              </a:prstGeom>
              <a:noFill/>
              <a:ln w="222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64" name="文本框 63">
                <a:extLst>
                  <a:ext uri="{FF2B5EF4-FFF2-40B4-BE49-F238E27FC236}">
                    <a16:creationId xmlns:a16="http://schemas.microsoft.com/office/drawing/2014/main" id="{CC7D514F-B47D-42E8-8F39-D0521F17E4F5}"/>
                  </a:ext>
                </a:extLst>
              </p:cNvPr>
              <p:cNvSpPr txBox="1"/>
              <p:nvPr/>
            </p:nvSpPr>
            <p:spPr>
              <a:xfrm>
                <a:off x="4406627" y="515539"/>
                <a:ext cx="3798276" cy="66380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altLang="zh-CN" sz="4400" b="0" i="0" u="none" strike="noStrike" kern="1200" cap="none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ource Han Serif SC" panose="02020400000000000000" pitchFamily="18" charset="-122"/>
                    <a:ea typeface="Source Han Serif SC" panose="02020400000000000000" pitchFamily="18" charset="-122"/>
                    <a:sym typeface="Source Han Serif SC" panose="02020400000000000000" pitchFamily="18" charset="-122"/>
                  </a:rPr>
                  <a:t>نص</a:t>
                </a:r>
                <a:endParaRPr kumimoji="0" lang="zh-CN" altLang="en-US" sz="4400" b="0" i="0" u="none" strike="noStrike" kern="1200" cap="none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  <p:sp>
          <p:nvSpPr>
            <p:cNvPr id="65" name="文本框 64">
              <a:extLst>
                <a:ext uri="{FF2B5EF4-FFF2-40B4-BE49-F238E27FC236}">
                  <a16:creationId xmlns:a16="http://schemas.microsoft.com/office/drawing/2014/main" id="{0AA25016-8095-465B-85F9-0859227CAA65}"/>
                </a:ext>
              </a:extLst>
            </p:cNvPr>
            <p:cNvSpPr txBox="1"/>
            <p:nvPr/>
          </p:nvSpPr>
          <p:spPr>
            <a:xfrm>
              <a:off x="2245247" y="3322266"/>
              <a:ext cx="3641137" cy="3125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altLang="zh-CN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كتابة نص لشرح النقطة السابقة</a:t>
              </a:r>
              <a:endPara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66" name="文本框 65">
              <a:extLst>
                <a:ext uri="{FF2B5EF4-FFF2-40B4-BE49-F238E27FC236}">
                  <a16:creationId xmlns:a16="http://schemas.microsoft.com/office/drawing/2014/main" id="{A3DAB3F8-63DF-4A26-8C58-285DC81E8448}"/>
                </a:ext>
              </a:extLst>
            </p:cNvPr>
            <p:cNvSpPr txBox="1"/>
            <p:nvPr/>
          </p:nvSpPr>
          <p:spPr>
            <a:xfrm>
              <a:off x="2245247" y="4735134"/>
              <a:ext cx="3641137" cy="3125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altLang="zh-CN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cs typeface="Arial" panose="020B0604020202020204" pitchFamily="34" charset="0"/>
                  <a:sym typeface="Source Han Serif SC" panose="02020400000000000000" pitchFamily="18" charset="-122"/>
                </a:rPr>
                <a:t>كتابة نص لشرح النقطة السابقة</a:t>
              </a:r>
              <a:endPara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cs typeface="+mn-cs"/>
                <a:sym typeface="Source Han Serif SC" panose="02020400000000000000" pitchFamily="18" charset="-122"/>
              </a:endParaRPr>
            </a:p>
          </p:txBody>
        </p:sp>
        <p:sp>
          <p:nvSpPr>
            <p:cNvPr id="67" name="文本框 66">
              <a:extLst>
                <a:ext uri="{FF2B5EF4-FFF2-40B4-BE49-F238E27FC236}">
                  <a16:creationId xmlns:a16="http://schemas.microsoft.com/office/drawing/2014/main" id="{704BD1FE-CBA2-4BA6-8BBA-D1BCC97B5BF1}"/>
                </a:ext>
              </a:extLst>
            </p:cNvPr>
            <p:cNvSpPr txBox="1"/>
            <p:nvPr/>
          </p:nvSpPr>
          <p:spPr>
            <a:xfrm>
              <a:off x="6850656" y="3322266"/>
              <a:ext cx="3641137" cy="3125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altLang="zh-CN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cs typeface="Arial" panose="020B0604020202020204" pitchFamily="34" charset="0"/>
                  <a:sym typeface="Source Han Serif SC" panose="02020400000000000000" pitchFamily="18" charset="-122"/>
                </a:rPr>
                <a:t>كتابة نص لشرح النقطة السابقة</a:t>
              </a:r>
              <a:endPara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cs typeface="+mn-cs"/>
                <a:sym typeface="Source Han Serif SC" panose="02020400000000000000" pitchFamily="18" charset="-122"/>
              </a:endParaRPr>
            </a:p>
          </p:txBody>
        </p:sp>
        <p:sp>
          <p:nvSpPr>
            <p:cNvPr id="68" name="文本框 67">
              <a:extLst>
                <a:ext uri="{FF2B5EF4-FFF2-40B4-BE49-F238E27FC236}">
                  <a16:creationId xmlns:a16="http://schemas.microsoft.com/office/drawing/2014/main" id="{F42EC042-404E-43E9-AD1A-C589D2350FD4}"/>
                </a:ext>
              </a:extLst>
            </p:cNvPr>
            <p:cNvSpPr txBox="1"/>
            <p:nvPr/>
          </p:nvSpPr>
          <p:spPr>
            <a:xfrm>
              <a:off x="6850656" y="4735134"/>
              <a:ext cx="3641137" cy="3125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altLang="zh-CN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cs typeface="Arial" panose="020B0604020202020204" pitchFamily="34" charset="0"/>
                  <a:sym typeface="Source Han Serif SC" panose="02020400000000000000" pitchFamily="18" charset="-122"/>
                </a:rPr>
                <a:t>كتابة نص لشرح النقطة السابقة</a:t>
              </a:r>
              <a:endPara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cs typeface="+mn-cs"/>
                <a:sym typeface="Source Han Serif SC" panose="02020400000000000000" pitchFamily="18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99001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F43C95DF-2024-49C6-AE64-E20777273894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490" b="14435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" name="组合 1">
            <a:extLst>
              <a:ext uri="{FF2B5EF4-FFF2-40B4-BE49-F238E27FC236}">
                <a16:creationId xmlns:a16="http://schemas.microsoft.com/office/drawing/2014/main" id="{93E8418A-8B27-4573-A41C-333A5A48709B}"/>
              </a:ext>
            </a:extLst>
          </p:cNvPr>
          <p:cNvGrpSpPr/>
          <p:nvPr/>
        </p:nvGrpSpPr>
        <p:grpSpPr>
          <a:xfrm>
            <a:off x="3149089" y="2181323"/>
            <a:ext cx="5893822" cy="2064635"/>
            <a:chOff x="3106717" y="2292159"/>
            <a:chExt cx="5893822" cy="2064635"/>
          </a:xfrm>
        </p:grpSpPr>
        <p:sp>
          <p:nvSpPr>
            <p:cNvPr id="5" name="PA_MH_Entry_1"/>
            <p:cNvSpPr/>
            <p:nvPr>
              <p:custDataLst>
                <p:tags r:id="rId1"/>
              </p:custDataLst>
            </p:nvPr>
          </p:nvSpPr>
          <p:spPr>
            <a:xfrm>
              <a:off x="4601043" y="2776277"/>
              <a:ext cx="4399496" cy="923330"/>
            </a:xfrm>
            <a:custGeom>
              <a:avLst/>
              <a:gdLst>
                <a:gd name="connsiteX0" fmla="*/ 0 w 2520280"/>
                <a:gd name="connsiteY0" fmla="*/ 1584176 h 1872208"/>
                <a:gd name="connsiteX1" fmla="*/ 2520280 w 2520280"/>
                <a:gd name="connsiteY1" fmla="*/ 1584176 h 1872208"/>
                <a:gd name="connsiteX2" fmla="*/ 2520280 w 2520280"/>
                <a:gd name="connsiteY2" fmla="*/ 1872208 h 1872208"/>
                <a:gd name="connsiteX3" fmla="*/ 0 w 2520280"/>
                <a:gd name="connsiteY3" fmla="*/ 1872208 h 1872208"/>
                <a:gd name="connsiteX4" fmla="*/ 0 w 2520280"/>
                <a:gd name="connsiteY4" fmla="*/ 1584176 h 1872208"/>
                <a:gd name="connsiteX5" fmla="*/ 0 w 2520280"/>
                <a:gd name="connsiteY5" fmla="*/ 0 h 1872208"/>
                <a:gd name="connsiteX6" fmla="*/ 2520280 w 2520280"/>
                <a:gd name="connsiteY6" fmla="*/ 0 h 1872208"/>
                <a:gd name="connsiteX7" fmla="*/ 2520280 w 2520280"/>
                <a:gd name="connsiteY7" fmla="*/ 288032 h 1872208"/>
                <a:gd name="connsiteX8" fmla="*/ 0 w 2520280"/>
                <a:gd name="connsiteY8" fmla="*/ 0 h 1872208"/>
                <a:gd name="connsiteX0-1" fmla="*/ 0 w 2520280"/>
                <a:gd name="connsiteY0-2" fmla="*/ 1584176 h 1872208"/>
                <a:gd name="connsiteX1-3" fmla="*/ 2520280 w 2520280"/>
                <a:gd name="connsiteY1-4" fmla="*/ 1584176 h 1872208"/>
                <a:gd name="connsiteX2-5" fmla="*/ 2520280 w 2520280"/>
                <a:gd name="connsiteY2-6" fmla="*/ 1872208 h 1872208"/>
                <a:gd name="connsiteX3-7" fmla="*/ 0 w 2520280"/>
                <a:gd name="connsiteY3-8" fmla="*/ 1872208 h 1872208"/>
                <a:gd name="connsiteX4-9" fmla="*/ 0 w 2520280"/>
                <a:gd name="connsiteY4-10" fmla="*/ 1584176 h 1872208"/>
                <a:gd name="connsiteX5-11" fmla="*/ 0 w 2520280"/>
                <a:gd name="connsiteY5-12" fmla="*/ 0 h 1872208"/>
                <a:gd name="connsiteX6-13" fmla="*/ 2520280 w 2520280"/>
                <a:gd name="connsiteY6-14" fmla="*/ 0 h 1872208"/>
                <a:gd name="connsiteX7-15" fmla="*/ 0 w 2520280"/>
                <a:gd name="connsiteY7-16" fmla="*/ 0 h 1872208"/>
                <a:gd name="connsiteX0-17" fmla="*/ 0 w 2520280"/>
                <a:gd name="connsiteY0-18" fmla="*/ 1872208 h 1872208"/>
                <a:gd name="connsiteX1-19" fmla="*/ 2520280 w 2520280"/>
                <a:gd name="connsiteY1-20" fmla="*/ 1584176 h 1872208"/>
                <a:gd name="connsiteX2-21" fmla="*/ 2520280 w 2520280"/>
                <a:gd name="connsiteY2-22" fmla="*/ 1872208 h 1872208"/>
                <a:gd name="connsiteX3-23" fmla="*/ 0 w 2520280"/>
                <a:gd name="connsiteY3-24" fmla="*/ 1872208 h 1872208"/>
                <a:gd name="connsiteX4-25" fmla="*/ 0 w 2520280"/>
                <a:gd name="connsiteY4-26" fmla="*/ 0 h 1872208"/>
                <a:gd name="connsiteX5-27" fmla="*/ 2520280 w 2520280"/>
                <a:gd name="connsiteY5-28" fmla="*/ 0 h 1872208"/>
                <a:gd name="connsiteX6-29" fmla="*/ 0 w 2520280"/>
                <a:gd name="connsiteY6-30" fmla="*/ 0 h 1872208"/>
                <a:gd name="connsiteX0-31" fmla="*/ 0 w 2520280"/>
                <a:gd name="connsiteY0-32" fmla="*/ 1872208 h 1872208"/>
                <a:gd name="connsiteX1-33" fmla="*/ 2520280 w 2520280"/>
                <a:gd name="connsiteY1-34" fmla="*/ 1872208 h 1872208"/>
                <a:gd name="connsiteX2-35" fmla="*/ 0 w 2520280"/>
                <a:gd name="connsiteY2-36" fmla="*/ 1872208 h 1872208"/>
                <a:gd name="connsiteX3-37" fmla="*/ 0 w 2520280"/>
                <a:gd name="connsiteY3-38" fmla="*/ 0 h 1872208"/>
                <a:gd name="connsiteX4-39" fmla="*/ 2520280 w 2520280"/>
                <a:gd name="connsiteY4-40" fmla="*/ 0 h 1872208"/>
                <a:gd name="connsiteX5-41" fmla="*/ 0 w 2520280"/>
                <a:gd name="connsiteY5-42" fmla="*/ 0 h 1872208"/>
                <a:gd name="connsiteX0-43" fmla="*/ 0 w 2520280"/>
                <a:gd name="connsiteY0-44" fmla="*/ 1872208 h 1872208"/>
                <a:gd name="connsiteX1-45" fmla="*/ 2520280 w 2520280"/>
                <a:gd name="connsiteY1-46" fmla="*/ 1872208 h 1872208"/>
                <a:gd name="connsiteX2-47" fmla="*/ 0 w 2520280"/>
                <a:gd name="connsiteY2-48" fmla="*/ 1872208 h 1872208"/>
                <a:gd name="connsiteX3-49" fmla="*/ 0 w 2520280"/>
                <a:gd name="connsiteY3-50" fmla="*/ 0 h 1872208"/>
                <a:gd name="connsiteX4-51" fmla="*/ 34255 w 2520280"/>
                <a:gd name="connsiteY4-52" fmla="*/ 0 h 1872208"/>
                <a:gd name="connsiteX5-53" fmla="*/ 0 w 2520280"/>
                <a:gd name="connsiteY5-54" fmla="*/ 0 h 1872208"/>
                <a:gd name="connsiteX0-55" fmla="*/ 0 w 2520280"/>
                <a:gd name="connsiteY0-56" fmla="*/ 1872208 h 1872208"/>
                <a:gd name="connsiteX1-57" fmla="*/ 2520280 w 2520280"/>
                <a:gd name="connsiteY1-58" fmla="*/ 1872208 h 1872208"/>
                <a:gd name="connsiteX2-59" fmla="*/ 0 w 2520280"/>
                <a:gd name="connsiteY2-60" fmla="*/ 1872208 h 1872208"/>
                <a:gd name="connsiteX3-61" fmla="*/ 0 w 2520280"/>
                <a:gd name="connsiteY3-62" fmla="*/ 0 h 1872208"/>
                <a:gd name="connsiteX4-63" fmla="*/ 917 w 2520280"/>
                <a:gd name="connsiteY4-64" fmla="*/ 6036 h 1872208"/>
                <a:gd name="connsiteX5-65" fmla="*/ 0 w 2520280"/>
                <a:gd name="connsiteY5-66" fmla="*/ 0 h 1872208"/>
                <a:gd name="connsiteX0-67" fmla="*/ 0 w 2520280"/>
                <a:gd name="connsiteY0-68" fmla="*/ 1890314 h 1890314"/>
                <a:gd name="connsiteX1-69" fmla="*/ 2520280 w 2520280"/>
                <a:gd name="connsiteY1-70" fmla="*/ 1890314 h 1890314"/>
                <a:gd name="connsiteX2-71" fmla="*/ 0 w 2520280"/>
                <a:gd name="connsiteY2-72" fmla="*/ 1890314 h 1890314"/>
                <a:gd name="connsiteX3-73" fmla="*/ 0 w 2520280"/>
                <a:gd name="connsiteY3-74" fmla="*/ 18106 h 1890314"/>
                <a:gd name="connsiteX4-75" fmla="*/ 53304 w 2520280"/>
                <a:gd name="connsiteY4-76" fmla="*/ 0 h 1890314"/>
                <a:gd name="connsiteX5-77" fmla="*/ 0 w 2520280"/>
                <a:gd name="connsiteY5-78" fmla="*/ 18106 h 1890314"/>
                <a:gd name="connsiteX0-79" fmla="*/ 0 w 2520280"/>
                <a:gd name="connsiteY0-80" fmla="*/ 1872208 h 1872208"/>
                <a:gd name="connsiteX1-81" fmla="*/ 2520280 w 2520280"/>
                <a:gd name="connsiteY1-82" fmla="*/ 1872208 h 1872208"/>
                <a:gd name="connsiteX2-83" fmla="*/ 0 w 2520280"/>
                <a:gd name="connsiteY2-84" fmla="*/ 1872208 h 1872208"/>
                <a:gd name="connsiteX3-85" fmla="*/ 0 w 2520280"/>
                <a:gd name="connsiteY3-86" fmla="*/ 0 h 1872208"/>
                <a:gd name="connsiteX4-87" fmla="*/ 916 w 2520280"/>
                <a:gd name="connsiteY4-88" fmla="*/ 0 h 1872208"/>
                <a:gd name="connsiteX5-89" fmla="*/ 0 w 2520280"/>
                <a:gd name="connsiteY5-90" fmla="*/ 0 h 187220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</a:cxnLst>
              <a:rect l="l" t="t" r="r" b="b"/>
              <a:pathLst>
                <a:path w="2520280" h="1872208">
                  <a:moveTo>
                    <a:pt x="0" y="1872208"/>
                  </a:moveTo>
                  <a:lnTo>
                    <a:pt x="2520280" y="1872208"/>
                  </a:lnTo>
                  <a:lnTo>
                    <a:pt x="0" y="1872208"/>
                  </a:lnTo>
                  <a:close/>
                  <a:moveTo>
                    <a:pt x="0" y="0"/>
                  </a:moveTo>
                  <a:lnTo>
                    <a:pt x="91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sq">
              <a:noFill/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spAutoFit/>
            </a:bodyPr>
            <a:lstStyle/>
            <a:p>
              <a:pPr lvl="0" algn="dist" defTabSz="913765">
                <a:spcBef>
                  <a:spcPct val="0"/>
                </a:spcBef>
                <a:defRPr/>
              </a:pPr>
              <a:r>
                <a:rPr lang="ar-KW" altLang="zh-CN" sz="6000" b="1" dirty="0">
                  <a:solidFill>
                    <a:schemeClr val="bg1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عنوان</a:t>
              </a:r>
              <a:endParaRPr lang="zh-CN" altLang="en-US" sz="6000" b="1" dirty="0">
                <a:solidFill>
                  <a:schemeClr val="bg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6" name="PA_文本框 11"/>
            <p:cNvSpPr txBox="1"/>
            <p:nvPr>
              <p:custDataLst>
                <p:tags r:id="rId2"/>
              </p:custDataLst>
            </p:nvPr>
          </p:nvSpPr>
          <p:spPr>
            <a:xfrm>
              <a:off x="5158637" y="3746427"/>
              <a:ext cx="528350" cy="2531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62560" marR="0" lvl="1" indent="-16256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ar-KW" altLang="zh-CN" sz="1045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نص</a:t>
              </a:r>
              <a:endParaRPr kumimoji="0" lang="en-US" altLang="zh-CN" sz="1045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3" name="PA_任意多边形 2"/>
            <p:cNvSpPr/>
            <p:nvPr>
              <p:custDataLst>
                <p:tags r:id="rId3"/>
              </p:custDataLst>
            </p:nvPr>
          </p:nvSpPr>
          <p:spPr>
            <a:xfrm flipH="1">
              <a:off x="3106717" y="2292159"/>
              <a:ext cx="2064637" cy="2064635"/>
            </a:xfrm>
            <a:custGeom>
              <a:avLst/>
              <a:gdLst>
                <a:gd name="connsiteX0" fmla="*/ 0 w 2219325"/>
                <a:gd name="connsiteY0" fmla="*/ 0 h 1514475"/>
                <a:gd name="connsiteX1" fmla="*/ 2219325 w 2219325"/>
                <a:gd name="connsiteY1" fmla="*/ 0 h 1514475"/>
                <a:gd name="connsiteX2" fmla="*/ 2219325 w 2219325"/>
                <a:gd name="connsiteY2" fmla="*/ 1514475 h 1514475"/>
                <a:gd name="connsiteX3" fmla="*/ 0 w 2219325"/>
                <a:gd name="connsiteY3" fmla="*/ 1514475 h 1514475"/>
                <a:gd name="connsiteX4" fmla="*/ 0 w 2219325"/>
                <a:gd name="connsiteY4" fmla="*/ 1214437 h 1514475"/>
                <a:gd name="connsiteX5" fmla="*/ 238125 w 2219325"/>
                <a:gd name="connsiteY5" fmla="*/ 1214437 h 1514475"/>
                <a:gd name="connsiteX6" fmla="*/ 238125 w 2219325"/>
                <a:gd name="connsiteY6" fmla="*/ 300037 h 1514475"/>
                <a:gd name="connsiteX7" fmla="*/ 0 w 2219325"/>
                <a:gd name="connsiteY7" fmla="*/ 300037 h 1514475"/>
                <a:gd name="connsiteX0-1" fmla="*/ 238125 w 2219325"/>
                <a:gd name="connsiteY0-2" fmla="*/ 300037 h 1514475"/>
                <a:gd name="connsiteX1-3" fmla="*/ 0 w 2219325"/>
                <a:gd name="connsiteY1-4" fmla="*/ 300037 h 1514475"/>
                <a:gd name="connsiteX2-5" fmla="*/ 0 w 2219325"/>
                <a:gd name="connsiteY2-6" fmla="*/ 0 h 1514475"/>
                <a:gd name="connsiteX3-7" fmla="*/ 2219325 w 2219325"/>
                <a:gd name="connsiteY3-8" fmla="*/ 0 h 1514475"/>
                <a:gd name="connsiteX4-9" fmla="*/ 2219325 w 2219325"/>
                <a:gd name="connsiteY4-10" fmla="*/ 1514475 h 1514475"/>
                <a:gd name="connsiteX5-11" fmla="*/ 0 w 2219325"/>
                <a:gd name="connsiteY5-12" fmla="*/ 1514475 h 1514475"/>
                <a:gd name="connsiteX6-13" fmla="*/ 0 w 2219325"/>
                <a:gd name="connsiteY6-14" fmla="*/ 1214437 h 1514475"/>
                <a:gd name="connsiteX7-15" fmla="*/ 238125 w 2219325"/>
                <a:gd name="connsiteY7-16" fmla="*/ 1214437 h 1514475"/>
                <a:gd name="connsiteX8" fmla="*/ 329565 w 2219325"/>
                <a:gd name="connsiteY8" fmla="*/ 391477 h 1514475"/>
                <a:gd name="connsiteX0-17" fmla="*/ 0 w 2219325"/>
                <a:gd name="connsiteY0-18" fmla="*/ 300037 h 1514475"/>
                <a:gd name="connsiteX1-19" fmla="*/ 0 w 2219325"/>
                <a:gd name="connsiteY1-20" fmla="*/ 0 h 1514475"/>
                <a:gd name="connsiteX2-21" fmla="*/ 2219325 w 2219325"/>
                <a:gd name="connsiteY2-22" fmla="*/ 0 h 1514475"/>
                <a:gd name="connsiteX3-23" fmla="*/ 2219325 w 2219325"/>
                <a:gd name="connsiteY3-24" fmla="*/ 1514475 h 1514475"/>
                <a:gd name="connsiteX4-25" fmla="*/ 0 w 2219325"/>
                <a:gd name="connsiteY4-26" fmla="*/ 1514475 h 1514475"/>
                <a:gd name="connsiteX5-27" fmla="*/ 0 w 2219325"/>
                <a:gd name="connsiteY5-28" fmla="*/ 1214437 h 1514475"/>
                <a:gd name="connsiteX6-29" fmla="*/ 238125 w 2219325"/>
                <a:gd name="connsiteY6-30" fmla="*/ 1214437 h 1514475"/>
                <a:gd name="connsiteX7-31" fmla="*/ 329565 w 2219325"/>
                <a:gd name="connsiteY7-32" fmla="*/ 391477 h 1514475"/>
                <a:gd name="connsiteX0-33" fmla="*/ 0 w 2219325"/>
                <a:gd name="connsiteY0-34" fmla="*/ 300037 h 1514475"/>
                <a:gd name="connsiteX1-35" fmla="*/ 0 w 2219325"/>
                <a:gd name="connsiteY1-36" fmla="*/ 0 h 1514475"/>
                <a:gd name="connsiteX2-37" fmla="*/ 2219325 w 2219325"/>
                <a:gd name="connsiteY2-38" fmla="*/ 0 h 1514475"/>
                <a:gd name="connsiteX3-39" fmla="*/ 2219325 w 2219325"/>
                <a:gd name="connsiteY3-40" fmla="*/ 1514475 h 1514475"/>
                <a:gd name="connsiteX4-41" fmla="*/ 0 w 2219325"/>
                <a:gd name="connsiteY4-42" fmla="*/ 1514475 h 1514475"/>
                <a:gd name="connsiteX5-43" fmla="*/ 0 w 2219325"/>
                <a:gd name="connsiteY5-44" fmla="*/ 1214437 h 1514475"/>
                <a:gd name="connsiteX6-45" fmla="*/ 238125 w 2219325"/>
                <a:gd name="connsiteY6-46" fmla="*/ 1214437 h 1514475"/>
                <a:gd name="connsiteX0-47" fmla="*/ 0 w 2219325"/>
                <a:gd name="connsiteY0-48" fmla="*/ 300037 h 1514475"/>
                <a:gd name="connsiteX1-49" fmla="*/ 0 w 2219325"/>
                <a:gd name="connsiteY1-50" fmla="*/ 0 h 1514475"/>
                <a:gd name="connsiteX2-51" fmla="*/ 2219325 w 2219325"/>
                <a:gd name="connsiteY2-52" fmla="*/ 0 h 1514475"/>
                <a:gd name="connsiteX3-53" fmla="*/ 2219325 w 2219325"/>
                <a:gd name="connsiteY3-54" fmla="*/ 1514475 h 1514475"/>
                <a:gd name="connsiteX4-55" fmla="*/ 0 w 2219325"/>
                <a:gd name="connsiteY4-56" fmla="*/ 1514475 h 1514475"/>
                <a:gd name="connsiteX5-57" fmla="*/ 0 w 2219325"/>
                <a:gd name="connsiteY5-58" fmla="*/ 1214437 h 15144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</a:cxnLst>
              <a:rect l="l" t="t" r="r" b="b"/>
              <a:pathLst>
                <a:path w="2219325" h="1514475">
                  <a:moveTo>
                    <a:pt x="0" y="300037"/>
                  </a:moveTo>
                  <a:lnTo>
                    <a:pt x="0" y="0"/>
                  </a:lnTo>
                  <a:lnTo>
                    <a:pt x="2219325" y="0"/>
                  </a:lnTo>
                  <a:lnTo>
                    <a:pt x="2219325" y="1514475"/>
                  </a:lnTo>
                  <a:lnTo>
                    <a:pt x="0" y="1514475"/>
                  </a:lnTo>
                  <a:lnTo>
                    <a:pt x="0" y="1214437"/>
                  </a:lnTo>
                </a:path>
              </a:pathLst>
            </a:cu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cxnSp>
          <p:nvCxnSpPr>
            <p:cNvPr id="4" name="PA_直接连接符 2"/>
            <p:cNvCxnSpPr/>
            <p:nvPr>
              <p:custDataLst>
                <p:tags r:id="rId4"/>
              </p:custDataLst>
            </p:nvPr>
          </p:nvCxnSpPr>
          <p:spPr>
            <a:xfrm>
              <a:off x="4601043" y="3681778"/>
              <a:ext cx="4399495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PA_文本框 11"/>
            <p:cNvSpPr txBox="1"/>
            <p:nvPr>
              <p:custDataLst>
                <p:tags r:id="rId5"/>
              </p:custDataLst>
            </p:nvPr>
          </p:nvSpPr>
          <p:spPr>
            <a:xfrm>
              <a:off x="6782340" y="3746427"/>
              <a:ext cx="528350" cy="2531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62560" marR="0" lvl="1" indent="-16256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ar-KW" altLang="zh-CN" sz="1045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نص</a:t>
              </a:r>
              <a:endParaRPr kumimoji="0" lang="en-US" altLang="zh-CN" sz="1045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8" name="PA_文本框 11"/>
            <p:cNvSpPr txBox="1"/>
            <p:nvPr>
              <p:custDataLst>
                <p:tags r:id="rId6"/>
              </p:custDataLst>
            </p:nvPr>
          </p:nvSpPr>
          <p:spPr>
            <a:xfrm>
              <a:off x="5158637" y="4005098"/>
              <a:ext cx="528350" cy="2531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62560" marR="0" lvl="1" indent="-16256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ar-KW" altLang="zh-CN" sz="1045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نص</a:t>
              </a:r>
              <a:endParaRPr kumimoji="0" lang="en-US" altLang="zh-CN" sz="1045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9" name="PA_文本框 11"/>
            <p:cNvSpPr txBox="1"/>
            <p:nvPr>
              <p:custDataLst>
                <p:tags r:id="rId7"/>
              </p:custDataLst>
            </p:nvPr>
          </p:nvSpPr>
          <p:spPr>
            <a:xfrm>
              <a:off x="6782340" y="4005098"/>
              <a:ext cx="528350" cy="2531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62560" marR="0" lvl="1" indent="-16256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ar-KW" altLang="zh-CN" sz="1045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نص</a:t>
              </a:r>
              <a:endParaRPr kumimoji="0" lang="en-US" altLang="zh-CN" sz="1045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千图PPT彼岸天：ID 8661124库_组合 1">
            <a:extLst>
              <a:ext uri="{FF2B5EF4-FFF2-40B4-BE49-F238E27FC236}">
                <a16:creationId xmlns:a16="http://schemas.microsoft.com/office/drawing/2014/main" id="{E1115E16-54F7-414A-AFC9-8097A32F42F3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4563042" y="1775759"/>
            <a:ext cx="3886321" cy="4247572"/>
            <a:chOff x="4443119" y="1700808"/>
            <a:chExt cx="3886321" cy="4247572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5090B98F-E3B0-423F-832A-A0936B94F370}"/>
                </a:ext>
              </a:extLst>
            </p:cNvPr>
            <p:cNvGrpSpPr/>
            <p:nvPr/>
          </p:nvGrpSpPr>
          <p:grpSpPr>
            <a:xfrm>
              <a:off x="4443119" y="1700808"/>
              <a:ext cx="3886321" cy="4247572"/>
              <a:chOff x="4169105" y="1685131"/>
              <a:chExt cx="4341484" cy="4745037"/>
            </a:xfrm>
          </p:grpSpPr>
          <p:sp>
            <p:nvSpPr>
              <p:cNvPr id="26" name="Freeform: Shape 4">
                <a:extLst>
                  <a:ext uri="{FF2B5EF4-FFF2-40B4-BE49-F238E27FC236}">
                    <a16:creationId xmlns:a16="http://schemas.microsoft.com/office/drawing/2014/main" id="{8F222276-F691-4E43-964F-B15AEE92BEF0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6770688" y="3544093"/>
                <a:ext cx="446088" cy="1365250"/>
              </a:xfrm>
              <a:custGeom>
                <a:avLst/>
                <a:gdLst>
                  <a:gd name="T0" fmla="*/ 281 w 281"/>
                  <a:gd name="T1" fmla="*/ 84 h 860"/>
                  <a:gd name="T2" fmla="*/ 271 w 281"/>
                  <a:gd name="T3" fmla="*/ 165 h 860"/>
                  <a:gd name="T4" fmla="*/ 196 w 281"/>
                  <a:gd name="T5" fmla="*/ 0 h 860"/>
                  <a:gd name="T6" fmla="*/ 196 w 281"/>
                  <a:gd name="T7" fmla="*/ 0 h 860"/>
                  <a:gd name="T8" fmla="*/ 175 w 281"/>
                  <a:gd name="T9" fmla="*/ 35 h 860"/>
                  <a:gd name="T10" fmla="*/ 155 w 281"/>
                  <a:gd name="T11" fmla="*/ 70 h 860"/>
                  <a:gd name="T12" fmla="*/ 135 w 281"/>
                  <a:gd name="T13" fmla="*/ 106 h 860"/>
                  <a:gd name="T14" fmla="*/ 117 w 281"/>
                  <a:gd name="T15" fmla="*/ 141 h 860"/>
                  <a:gd name="T16" fmla="*/ 99 w 281"/>
                  <a:gd name="T17" fmla="*/ 179 h 860"/>
                  <a:gd name="T18" fmla="*/ 84 w 281"/>
                  <a:gd name="T19" fmla="*/ 215 h 860"/>
                  <a:gd name="T20" fmla="*/ 70 w 281"/>
                  <a:gd name="T21" fmla="*/ 252 h 860"/>
                  <a:gd name="T22" fmla="*/ 56 w 281"/>
                  <a:gd name="T23" fmla="*/ 291 h 860"/>
                  <a:gd name="T24" fmla="*/ 44 w 281"/>
                  <a:gd name="T25" fmla="*/ 328 h 860"/>
                  <a:gd name="T26" fmla="*/ 34 w 281"/>
                  <a:gd name="T27" fmla="*/ 366 h 860"/>
                  <a:gd name="T28" fmla="*/ 24 w 281"/>
                  <a:gd name="T29" fmla="*/ 406 h 860"/>
                  <a:gd name="T30" fmla="*/ 17 w 281"/>
                  <a:gd name="T31" fmla="*/ 446 h 860"/>
                  <a:gd name="T32" fmla="*/ 10 w 281"/>
                  <a:gd name="T33" fmla="*/ 485 h 860"/>
                  <a:gd name="T34" fmla="*/ 5 w 281"/>
                  <a:gd name="T35" fmla="*/ 526 h 860"/>
                  <a:gd name="T36" fmla="*/ 2 w 281"/>
                  <a:gd name="T37" fmla="*/ 566 h 860"/>
                  <a:gd name="T38" fmla="*/ 0 w 281"/>
                  <a:gd name="T39" fmla="*/ 607 h 860"/>
                  <a:gd name="T40" fmla="*/ 0 w 281"/>
                  <a:gd name="T41" fmla="*/ 607 h 860"/>
                  <a:gd name="T42" fmla="*/ 1 w 281"/>
                  <a:gd name="T43" fmla="*/ 615 h 860"/>
                  <a:gd name="T44" fmla="*/ 3 w 281"/>
                  <a:gd name="T45" fmla="*/ 630 h 860"/>
                  <a:gd name="T46" fmla="*/ 13 w 281"/>
                  <a:gd name="T47" fmla="*/ 670 h 860"/>
                  <a:gd name="T48" fmla="*/ 19 w 281"/>
                  <a:gd name="T49" fmla="*/ 690 h 860"/>
                  <a:gd name="T50" fmla="*/ 24 w 281"/>
                  <a:gd name="T51" fmla="*/ 708 h 860"/>
                  <a:gd name="T52" fmla="*/ 30 w 281"/>
                  <a:gd name="T53" fmla="*/ 723 h 860"/>
                  <a:gd name="T54" fmla="*/ 32 w 281"/>
                  <a:gd name="T55" fmla="*/ 729 h 860"/>
                  <a:gd name="T56" fmla="*/ 35 w 281"/>
                  <a:gd name="T57" fmla="*/ 732 h 860"/>
                  <a:gd name="T58" fmla="*/ 35 w 281"/>
                  <a:gd name="T59" fmla="*/ 732 h 860"/>
                  <a:gd name="T60" fmla="*/ 29 w 281"/>
                  <a:gd name="T61" fmla="*/ 730 h 860"/>
                  <a:gd name="T62" fmla="*/ 24 w 281"/>
                  <a:gd name="T63" fmla="*/ 727 h 860"/>
                  <a:gd name="T64" fmla="*/ 20 w 281"/>
                  <a:gd name="T65" fmla="*/ 725 h 860"/>
                  <a:gd name="T66" fmla="*/ 17 w 281"/>
                  <a:gd name="T67" fmla="*/ 722 h 860"/>
                  <a:gd name="T68" fmla="*/ 11 w 281"/>
                  <a:gd name="T69" fmla="*/ 714 h 860"/>
                  <a:gd name="T70" fmla="*/ 6 w 281"/>
                  <a:gd name="T71" fmla="*/ 707 h 860"/>
                  <a:gd name="T72" fmla="*/ 2 w 281"/>
                  <a:gd name="T73" fmla="*/ 697 h 860"/>
                  <a:gd name="T74" fmla="*/ 2 w 281"/>
                  <a:gd name="T75" fmla="*/ 696 h 860"/>
                  <a:gd name="T76" fmla="*/ 2 w 281"/>
                  <a:gd name="T77" fmla="*/ 700 h 860"/>
                  <a:gd name="T78" fmla="*/ 2 w 281"/>
                  <a:gd name="T79" fmla="*/ 700 h 860"/>
                  <a:gd name="T80" fmla="*/ 5 w 281"/>
                  <a:gd name="T81" fmla="*/ 740 h 860"/>
                  <a:gd name="T82" fmla="*/ 10 w 281"/>
                  <a:gd name="T83" fmla="*/ 779 h 860"/>
                  <a:gd name="T84" fmla="*/ 17 w 281"/>
                  <a:gd name="T85" fmla="*/ 820 h 860"/>
                  <a:gd name="T86" fmla="*/ 24 w 281"/>
                  <a:gd name="T87" fmla="*/ 860 h 860"/>
                  <a:gd name="T88" fmla="*/ 24 w 281"/>
                  <a:gd name="T89" fmla="*/ 860 h 860"/>
                  <a:gd name="T90" fmla="*/ 149 w 281"/>
                  <a:gd name="T91" fmla="*/ 731 h 860"/>
                  <a:gd name="T92" fmla="*/ 273 w 281"/>
                  <a:gd name="T93" fmla="*/ 598 h 860"/>
                  <a:gd name="T94" fmla="*/ 273 w 281"/>
                  <a:gd name="T95" fmla="*/ 598 h 860"/>
                  <a:gd name="T96" fmla="*/ 273 w 281"/>
                  <a:gd name="T97" fmla="*/ 534 h 860"/>
                  <a:gd name="T98" fmla="*/ 273 w 281"/>
                  <a:gd name="T99" fmla="*/ 469 h 860"/>
                  <a:gd name="T100" fmla="*/ 276 w 281"/>
                  <a:gd name="T101" fmla="*/ 340 h 860"/>
                  <a:gd name="T102" fmla="*/ 280 w 281"/>
                  <a:gd name="T103" fmla="*/ 211 h 860"/>
                  <a:gd name="T104" fmla="*/ 281 w 281"/>
                  <a:gd name="T105" fmla="*/ 148 h 860"/>
                  <a:gd name="T106" fmla="*/ 281 w 281"/>
                  <a:gd name="T107" fmla="*/ 84 h 860"/>
                  <a:gd name="T108" fmla="*/ 281 w 281"/>
                  <a:gd name="T109" fmla="*/ 84 h 8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281" h="860">
                    <a:moveTo>
                      <a:pt x="281" y="84"/>
                    </a:moveTo>
                    <a:lnTo>
                      <a:pt x="271" y="165"/>
                    </a:lnTo>
                    <a:lnTo>
                      <a:pt x="196" y="0"/>
                    </a:lnTo>
                    <a:lnTo>
                      <a:pt x="196" y="0"/>
                    </a:lnTo>
                    <a:lnTo>
                      <a:pt x="175" y="35"/>
                    </a:lnTo>
                    <a:lnTo>
                      <a:pt x="155" y="70"/>
                    </a:lnTo>
                    <a:lnTo>
                      <a:pt x="135" y="106"/>
                    </a:lnTo>
                    <a:lnTo>
                      <a:pt x="117" y="141"/>
                    </a:lnTo>
                    <a:lnTo>
                      <a:pt x="99" y="179"/>
                    </a:lnTo>
                    <a:lnTo>
                      <a:pt x="84" y="215"/>
                    </a:lnTo>
                    <a:lnTo>
                      <a:pt x="70" y="252"/>
                    </a:lnTo>
                    <a:lnTo>
                      <a:pt x="56" y="291"/>
                    </a:lnTo>
                    <a:lnTo>
                      <a:pt x="44" y="328"/>
                    </a:lnTo>
                    <a:lnTo>
                      <a:pt x="34" y="366"/>
                    </a:lnTo>
                    <a:lnTo>
                      <a:pt x="24" y="406"/>
                    </a:lnTo>
                    <a:lnTo>
                      <a:pt x="17" y="446"/>
                    </a:lnTo>
                    <a:lnTo>
                      <a:pt x="10" y="485"/>
                    </a:lnTo>
                    <a:lnTo>
                      <a:pt x="5" y="526"/>
                    </a:lnTo>
                    <a:lnTo>
                      <a:pt x="2" y="566"/>
                    </a:lnTo>
                    <a:lnTo>
                      <a:pt x="0" y="607"/>
                    </a:lnTo>
                    <a:lnTo>
                      <a:pt x="0" y="607"/>
                    </a:lnTo>
                    <a:lnTo>
                      <a:pt x="1" y="615"/>
                    </a:lnTo>
                    <a:lnTo>
                      <a:pt x="3" y="630"/>
                    </a:lnTo>
                    <a:lnTo>
                      <a:pt x="13" y="670"/>
                    </a:lnTo>
                    <a:lnTo>
                      <a:pt x="19" y="690"/>
                    </a:lnTo>
                    <a:lnTo>
                      <a:pt x="24" y="708"/>
                    </a:lnTo>
                    <a:lnTo>
                      <a:pt x="30" y="723"/>
                    </a:lnTo>
                    <a:lnTo>
                      <a:pt x="32" y="729"/>
                    </a:lnTo>
                    <a:lnTo>
                      <a:pt x="35" y="732"/>
                    </a:lnTo>
                    <a:lnTo>
                      <a:pt x="35" y="732"/>
                    </a:lnTo>
                    <a:lnTo>
                      <a:pt x="29" y="730"/>
                    </a:lnTo>
                    <a:lnTo>
                      <a:pt x="24" y="727"/>
                    </a:lnTo>
                    <a:lnTo>
                      <a:pt x="20" y="725"/>
                    </a:lnTo>
                    <a:lnTo>
                      <a:pt x="17" y="722"/>
                    </a:lnTo>
                    <a:lnTo>
                      <a:pt x="11" y="714"/>
                    </a:lnTo>
                    <a:lnTo>
                      <a:pt x="6" y="707"/>
                    </a:lnTo>
                    <a:lnTo>
                      <a:pt x="2" y="697"/>
                    </a:lnTo>
                    <a:lnTo>
                      <a:pt x="2" y="696"/>
                    </a:lnTo>
                    <a:lnTo>
                      <a:pt x="2" y="700"/>
                    </a:lnTo>
                    <a:lnTo>
                      <a:pt x="2" y="700"/>
                    </a:lnTo>
                    <a:lnTo>
                      <a:pt x="5" y="740"/>
                    </a:lnTo>
                    <a:lnTo>
                      <a:pt x="10" y="779"/>
                    </a:lnTo>
                    <a:lnTo>
                      <a:pt x="17" y="820"/>
                    </a:lnTo>
                    <a:lnTo>
                      <a:pt x="24" y="860"/>
                    </a:lnTo>
                    <a:lnTo>
                      <a:pt x="24" y="860"/>
                    </a:lnTo>
                    <a:lnTo>
                      <a:pt x="149" y="731"/>
                    </a:lnTo>
                    <a:lnTo>
                      <a:pt x="273" y="598"/>
                    </a:lnTo>
                    <a:lnTo>
                      <a:pt x="273" y="598"/>
                    </a:lnTo>
                    <a:lnTo>
                      <a:pt x="273" y="534"/>
                    </a:lnTo>
                    <a:lnTo>
                      <a:pt x="273" y="469"/>
                    </a:lnTo>
                    <a:lnTo>
                      <a:pt x="276" y="340"/>
                    </a:lnTo>
                    <a:lnTo>
                      <a:pt x="280" y="211"/>
                    </a:lnTo>
                    <a:lnTo>
                      <a:pt x="281" y="148"/>
                    </a:lnTo>
                    <a:lnTo>
                      <a:pt x="281" y="84"/>
                    </a:lnTo>
                    <a:lnTo>
                      <a:pt x="281" y="84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27" name="Freeform: Shape 5">
                <a:extLst>
                  <a:ext uri="{FF2B5EF4-FFF2-40B4-BE49-F238E27FC236}">
                    <a16:creationId xmlns:a16="http://schemas.microsoft.com/office/drawing/2014/main" id="{AFB0341C-19FC-4F87-A725-CEF913D5BBF8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680076" y="2386806"/>
                <a:ext cx="57150" cy="38100"/>
              </a:xfrm>
              <a:custGeom>
                <a:avLst/>
                <a:gdLst>
                  <a:gd name="T0" fmla="*/ 0 w 36"/>
                  <a:gd name="T1" fmla="*/ 24 h 24"/>
                  <a:gd name="T2" fmla="*/ 0 w 36"/>
                  <a:gd name="T3" fmla="*/ 24 h 24"/>
                  <a:gd name="T4" fmla="*/ 12 w 36"/>
                  <a:gd name="T5" fmla="*/ 21 h 24"/>
                  <a:gd name="T6" fmla="*/ 24 w 36"/>
                  <a:gd name="T7" fmla="*/ 16 h 24"/>
                  <a:gd name="T8" fmla="*/ 24 w 36"/>
                  <a:gd name="T9" fmla="*/ 16 h 24"/>
                  <a:gd name="T10" fmla="*/ 36 w 36"/>
                  <a:gd name="T11" fmla="*/ 0 h 24"/>
                  <a:gd name="T12" fmla="*/ 36 w 36"/>
                  <a:gd name="T13" fmla="*/ 0 h 24"/>
                  <a:gd name="T14" fmla="*/ 0 w 36"/>
                  <a:gd name="T15" fmla="*/ 24 h 24"/>
                  <a:gd name="T16" fmla="*/ 0 w 36"/>
                  <a:gd name="T17" fmla="*/ 24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6" h="24">
                    <a:moveTo>
                      <a:pt x="0" y="24"/>
                    </a:moveTo>
                    <a:lnTo>
                      <a:pt x="0" y="24"/>
                    </a:lnTo>
                    <a:lnTo>
                      <a:pt x="12" y="21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36" y="0"/>
                    </a:lnTo>
                    <a:lnTo>
                      <a:pt x="36" y="0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E51E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28" name="Freeform: Shape 6">
                <a:extLst>
                  <a:ext uri="{FF2B5EF4-FFF2-40B4-BE49-F238E27FC236}">
                    <a16:creationId xmlns:a16="http://schemas.microsoft.com/office/drawing/2014/main" id="{50CEDC0F-463F-4014-AB41-66610746DDDA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651501" y="2367756"/>
                <a:ext cx="47625" cy="44450"/>
              </a:xfrm>
              <a:custGeom>
                <a:avLst/>
                <a:gdLst>
                  <a:gd name="T0" fmla="*/ 29 w 30"/>
                  <a:gd name="T1" fmla="*/ 6 h 28"/>
                  <a:gd name="T2" fmla="*/ 29 w 30"/>
                  <a:gd name="T3" fmla="*/ 6 h 28"/>
                  <a:gd name="T4" fmla="*/ 30 w 30"/>
                  <a:gd name="T5" fmla="*/ 0 h 28"/>
                  <a:gd name="T6" fmla="*/ 30 w 30"/>
                  <a:gd name="T7" fmla="*/ 0 h 28"/>
                  <a:gd name="T8" fmla="*/ 12 w 30"/>
                  <a:gd name="T9" fmla="*/ 12 h 28"/>
                  <a:gd name="T10" fmla="*/ 12 w 30"/>
                  <a:gd name="T11" fmla="*/ 12 h 28"/>
                  <a:gd name="T12" fmla="*/ 0 w 30"/>
                  <a:gd name="T13" fmla="*/ 28 h 28"/>
                  <a:gd name="T14" fmla="*/ 0 w 30"/>
                  <a:gd name="T15" fmla="*/ 28 h 28"/>
                  <a:gd name="T16" fmla="*/ 8 w 30"/>
                  <a:gd name="T17" fmla="*/ 24 h 28"/>
                  <a:gd name="T18" fmla="*/ 17 w 30"/>
                  <a:gd name="T19" fmla="*/ 19 h 28"/>
                  <a:gd name="T20" fmla="*/ 23 w 30"/>
                  <a:gd name="T21" fmla="*/ 12 h 28"/>
                  <a:gd name="T22" fmla="*/ 29 w 30"/>
                  <a:gd name="T23" fmla="*/ 6 h 28"/>
                  <a:gd name="T24" fmla="*/ 29 w 30"/>
                  <a:gd name="T25" fmla="*/ 6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30" h="28">
                    <a:moveTo>
                      <a:pt x="29" y="6"/>
                    </a:moveTo>
                    <a:lnTo>
                      <a:pt x="29" y="6"/>
                    </a:lnTo>
                    <a:lnTo>
                      <a:pt x="30" y="0"/>
                    </a:lnTo>
                    <a:lnTo>
                      <a:pt x="30" y="0"/>
                    </a:lnTo>
                    <a:lnTo>
                      <a:pt x="12" y="12"/>
                    </a:lnTo>
                    <a:lnTo>
                      <a:pt x="12" y="12"/>
                    </a:lnTo>
                    <a:lnTo>
                      <a:pt x="0" y="28"/>
                    </a:lnTo>
                    <a:lnTo>
                      <a:pt x="0" y="28"/>
                    </a:lnTo>
                    <a:lnTo>
                      <a:pt x="8" y="24"/>
                    </a:lnTo>
                    <a:lnTo>
                      <a:pt x="17" y="19"/>
                    </a:lnTo>
                    <a:lnTo>
                      <a:pt x="23" y="12"/>
                    </a:lnTo>
                    <a:lnTo>
                      <a:pt x="29" y="6"/>
                    </a:lnTo>
                    <a:lnTo>
                      <a:pt x="29" y="6"/>
                    </a:lnTo>
                    <a:close/>
                  </a:path>
                </a:pathLst>
              </a:custGeom>
              <a:solidFill>
                <a:srgbClr val="F3702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29" name="Freeform: Shape 7">
                <a:extLst>
                  <a:ext uri="{FF2B5EF4-FFF2-40B4-BE49-F238E27FC236}">
                    <a16:creationId xmlns:a16="http://schemas.microsoft.com/office/drawing/2014/main" id="{7A4AAA83-ACE0-49E4-A595-CB3943B4BF53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645151" y="2366168"/>
                <a:ext cx="7938" cy="11112"/>
              </a:xfrm>
              <a:custGeom>
                <a:avLst/>
                <a:gdLst>
                  <a:gd name="T0" fmla="*/ 1 w 5"/>
                  <a:gd name="T1" fmla="*/ 1 h 7"/>
                  <a:gd name="T2" fmla="*/ 1 w 5"/>
                  <a:gd name="T3" fmla="*/ 1 h 7"/>
                  <a:gd name="T4" fmla="*/ 0 w 5"/>
                  <a:gd name="T5" fmla="*/ 7 h 7"/>
                  <a:gd name="T6" fmla="*/ 0 w 5"/>
                  <a:gd name="T7" fmla="*/ 7 h 7"/>
                  <a:gd name="T8" fmla="*/ 5 w 5"/>
                  <a:gd name="T9" fmla="*/ 0 h 7"/>
                  <a:gd name="T10" fmla="*/ 5 w 5"/>
                  <a:gd name="T11" fmla="*/ 0 h 7"/>
                  <a:gd name="T12" fmla="*/ 1 w 5"/>
                  <a:gd name="T13" fmla="*/ 1 h 7"/>
                  <a:gd name="T14" fmla="*/ 1 w 5"/>
                  <a:gd name="T15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" h="7">
                    <a:moveTo>
                      <a:pt x="1" y="1"/>
                    </a:moveTo>
                    <a:lnTo>
                      <a:pt x="1" y="1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1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8961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0" name="Freeform: Shape 8">
                <a:extLst>
                  <a:ext uri="{FF2B5EF4-FFF2-40B4-BE49-F238E27FC236}">
                    <a16:creationId xmlns:a16="http://schemas.microsoft.com/office/drawing/2014/main" id="{FC07C8F2-590F-40DB-B51F-87553453CDBC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408612" y="2364581"/>
                <a:ext cx="1374776" cy="2128837"/>
              </a:xfrm>
              <a:custGeom>
                <a:avLst/>
                <a:gdLst>
                  <a:gd name="connsiteX0" fmla="*/ 1130300 w 1374776"/>
                  <a:gd name="connsiteY0" fmla="*/ 12700 h 2128837"/>
                  <a:gd name="connsiteX1" fmla="*/ 1120775 w 1374776"/>
                  <a:gd name="connsiteY1" fmla="*/ 22225 h 2128837"/>
                  <a:gd name="connsiteX2" fmla="*/ 1111250 w 1374776"/>
                  <a:gd name="connsiteY2" fmla="*/ 33338 h 2128837"/>
                  <a:gd name="connsiteX3" fmla="*/ 1096963 w 1374776"/>
                  <a:gd name="connsiteY3" fmla="*/ 41275 h 2128837"/>
                  <a:gd name="connsiteX4" fmla="*/ 1084263 w 1374776"/>
                  <a:gd name="connsiteY4" fmla="*/ 47625 h 2128837"/>
                  <a:gd name="connsiteX5" fmla="*/ 1084262 w 1374776"/>
                  <a:gd name="connsiteY5" fmla="*/ 47625 h 2128837"/>
                  <a:gd name="connsiteX6" fmla="*/ 1065213 w 1374776"/>
                  <a:gd name="connsiteY6" fmla="*/ 55563 h 2128837"/>
                  <a:gd name="connsiteX7" fmla="*/ 1046163 w 1374776"/>
                  <a:gd name="connsiteY7" fmla="*/ 60325 h 2128837"/>
                  <a:gd name="connsiteX8" fmla="*/ 969963 w 1374776"/>
                  <a:gd name="connsiteY8" fmla="*/ 112713 h 2128837"/>
                  <a:gd name="connsiteX9" fmla="*/ 895350 w 1374776"/>
                  <a:gd name="connsiteY9" fmla="*/ 165100 h 2128837"/>
                  <a:gd name="connsiteX10" fmla="*/ 820738 w 1374776"/>
                  <a:gd name="connsiteY10" fmla="*/ 219075 h 2128837"/>
                  <a:gd name="connsiteX11" fmla="*/ 747713 w 1374776"/>
                  <a:gd name="connsiteY11" fmla="*/ 274638 h 2128837"/>
                  <a:gd name="connsiteX12" fmla="*/ 738188 w 1374776"/>
                  <a:gd name="connsiteY12" fmla="*/ 287338 h 2128837"/>
                  <a:gd name="connsiteX13" fmla="*/ 723900 w 1374776"/>
                  <a:gd name="connsiteY13" fmla="*/ 317500 h 2128837"/>
                  <a:gd name="connsiteX14" fmla="*/ 687388 w 1374776"/>
                  <a:gd name="connsiteY14" fmla="*/ 404813 h 2128837"/>
                  <a:gd name="connsiteX15" fmla="*/ 646113 w 1374776"/>
                  <a:gd name="connsiteY15" fmla="*/ 506413 h 2128837"/>
                  <a:gd name="connsiteX16" fmla="*/ 628650 w 1374776"/>
                  <a:gd name="connsiteY16" fmla="*/ 550863 h 2128837"/>
                  <a:gd name="connsiteX17" fmla="*/ 619125 w 1374776"/>
                  <a:gd name="connsiteY17" fmla="*/ 584200 h 2128837"/>
                  <a:gd name="connsiteX18" fmla="*/ 614363 w 1374776"/>
                  <a:gd name="connsiteY18" fmla="*/ 576263 h 2128837"/>
                  <a:gd name="connsiteX19" fmla="*/ 614363 w 1374776"/>
                  <a:gd name="connsiteY19" fmla="*/ 565150 h 2128837"/>
                  <a:gd name="connsiteX20" fmla="*/ 620713 w 1374776"/>
                  <a:gd name="connsiteY20" fmla="*/ 533400 h 2128837"/>
                  <a:gd name="connsiteX21" fmla="*/ 627063 w 1374776"/>
                  <a:gd name="connsiteY21" fmla="*/ 492125 h 2128837"/>
                  <a:gd name="connsiteX22" fmla="*/ 638175 w 1374776"/>
                  <a:gd name="connsiteY22" fmla="*/ 447675 h 2128837"/>
                  <a:gd name="connsiteX23" fmla="*/ 657225 w 1374776"/>
                  <a:gd name="connsiteY23" fmla="*/ 371475 h 2128837"/>
                  <a:gd name="connsiteX24" fmla="*/ 663575 w 1374776"/>
                  <a:gd name="connsiteY24" fmla="*/ 347663 h 2128837"/>
                  <a:gd name="connsiteX25" fmla="*/ 663575 w 1374776"/>
                  <a:gd name="connsiteY25" fmla="*/ 342900 h 2128837"/>
                  <a:gd name="connsiteX26" fmla="*/ 661988 w 1374776"/>
                  <a:gd name="connsiteY26" fmla="*/ 341313 h 2128837"/>
                  <a:gd name="connsiteX27" fmla="*/ 598488 w 1374776"/>
                  <a:gd name="connsiteY27" fmla="*/ 392113 h 2128837"/>
                  <a:gd name="connsiteX28" fmla="*/ 538163 w 1374776"/>
                  <a:gd name="connsiteY28" fmla="*/ 442912 h 2128837"/>
                  <a:gd name="connsiteX29" fmla="*/ 538163 w 1374776"/>
                  <a:gd name="connsiteY29" fmla="*/ 442912 h 2128837"/>
                  <a:gd name="connsiteX30" fmla="*/ 444500 w 1374776"/>
                  <a:gd name="connsiteY30" fmla="*/ 525462 h 2128837"/>
                  <a:gd name="connsiteX31" fmla="*/ 352425 w 1374776"/>
                  <a:gd name="connsiteY31" fmla="*/ 611187 h 2128837"/>
                  <a:gd name="connsiteX32" fmla="*/ 274638 w 1374776"/>
                  <a:gd name="connsiteY32" fmla="*/ 687387 h 2128837"/>
                  <a:gd name="connsiteX33" fmla="*/ 203200 w 1374776"/>
                  <a:gd name="connsiteY33" fmla="*/ 762000 h 2128837"/>
                  <a:gd name="connsiteX34" fmla="*/ 131762 w 1374776"/>
                  <a:gd name="connsiteY34" fmla="*/ 841375 h 2128837"/>
                  <a:gd name="connsiteX35" fmla="*/ 63500 w 1374776"/>
                  <a:gd name="connsiteY35" fmla="*/ 922337 h 2128837"/>
                  <a:gd name="connsiteX36" fmla="*/ 25400 w 1374776"/>
                  <a:gd name="connsiteY36" fmla="*/ 1220787 h 2128837"/>
                  <a:gd name="connsiteX37" fmla="*/ 12700 w 1374776"/>
                  <a:gd name="connsiteY37" fmla="*/ 1312862 h 2128837"/>
                  <a:gd name="connsiteX38" fmla="*/ 12700 w 1374776"/>
                  <a:gd name="connsiteY38" fmla="*/ 1414462 h 2128837"/>
                  <a:gd name="connsiteX39" fmla="*/ 11112 w 1374776"/>
                  <a:gd name="connsiteY39" fmla="*/ 1514475 h 2128837"/>
                  <a:gd name="connsiteX40" fmla="*/ 4762 w 1374776"/>
                  <a:gd name="connsiteY40" fmla="*/ 1719262 h 2128837"/>
                  <a:gd name="connsiteX41" fmla="*/ 0 w 1374776"/>
                  <a:gd name="connsiteY41" fmla="*/ 1924050 h 2128837"/>
                  <a:gd name="connsiteX42" fmla="*/ 0 w 1374776"/>
                  <a:gd name="connsiteY42" fmla="*/ 2027237 h 2128837"/>
                  <a:gd name="connsiteX43" fmla="*/ 0 w 1374776"/>
                  <a:gd name="connsiteY43" fmla="*/ 2128837 h 2128837"/>
                  <a:gd name="connsiteX44" fmla="*/ 117475 w 1374776"/>
                  <a:gd name="connsiteY44" fmla="*/ 2006600 h 2128837"/>
                  <a:gd name="connsiteX45" fmla="*/ 123825 w 1374776"/>
                  <a:gd name="connsiteY45" fmla="*/ 1920875 h 2128837"/>
                  <a:gd name="connsiteX46" fmla="*/ 136525 w 1374776"/>
                  <a:gd name="connsiteY46" fmla="*/ 1835150 h 2128837"/>
                  <a:gd name="connsiteX47" fmla="*/ 150812 w 1374776"/>
                  <a:gd name="connsiteY47" fmla="*/ 1749425 h 2128837"/>
                  <a:gd name="connsiteX48" fmla="*/ 168275 w 1374776"/>
                  <a:gd name="connsiteY48" fmla="*/ 1663700 h 2128837"/>
                  <a:gd name="connsiteX49" fmla="*/ 185737 w 1374776"/>
                  <a:gd name="connsiteY49" fmla="*/ 1579562 h 2128837"/>
                  <a:gd name="connsiteX50" fmla="*/ 206375 w 1374776"/>
                  <a:gd name="connsiteY50" fmla="*/ 1495425 h 2128837"/>
                  <a:gd name="connsiteX51" fmla="*/ 228600 w 1374776"/>
                  <a:gd name="connsiteY51" fmla="*/ 1411287 h 2128837"/>
                  <a:gd name="connsiteX52" fmla="*/ 252412 w 1374776"/>
                  <a:gd name="connsiteY52" fmla="*/ 1328737 h 2128837"/>
                  <a:gd name="connsiteX53" fmla="*/ 266163 w 1374776"/>
                  <a:gd name="connsiteY53" fmla="*/ 1282162 h 2128837"/>
                  <a:gd name="connsiteX54" fmla="*/ 252412 w 1374776"/>
                  <a:gd name="connsiteY54" fmla="*/ 1328738 h 2128837"/>
                  <a:gd name="connsiteX55" fmla="*/ 228600 w 1374776"/>
                  <a:gd name="connsiteY55" fmla="*/ 1411288 h 2128837"/>
                  <a:gd name="connsiteX56" fmla="*/ 206375 w 1374776"/>
                  <a:gd name="connsiteY56" fmla="*/ 1495425 h 2128837"/>
                  <a:gd name="connsiteX57" fmla="*/ 185737 w 1374776"/>
                  <a:gd name="connsiteY57" fmla="*/ 1579563 h 2128837"/>
                  <a:gd name="connsiteX58" fmla="*/ 168275 w 1374776"/>
                  <a:gd name="connsiteY58" fmla="*/ 1663700 h 2128837"/>
                  <a:gd name="connsiteX59" fmla="*/ 150812 w 1374776"/>
                  <a:gd name="connsiteY59" fmla="*/ 1749425 h 2128837"/>
                  <a:gd name="connsiteX60" fmla="*/ 136525 w 1374776"/>
                  <a:gd name="connsiteY60" fmla="*/ 1835150 h 2128837"/>
                  <a:gd name="connsiteX61" fmla="*/ 123825 w 1374776"/>
                  <a:gd name="connsiteY61" fmla="*/ 1920875 h 2128837"/>
                  <a:gd name="connsiteX62" fmla="*/ 117475 w 1374776"/>
                  <a:gd name="connsiteY62" fmla="*/ 2006600 h 2128837"/>
                  <a:gd name="connsiteX63" fmla="*/ 441325 w 1374776"/>
                  <a:gd name="connsiteY63" fmla="*/ 1658938 h 2128837"/>
                  <a:gd name="connsiteX64" fmla="*/ 441325 w 1374776"/>
                  <a:gd name="connsiteY64" fmla="*/ 1658937 h 2128837"/>
                  <a:gd name="connsiteX65" fmla="*/ 730250 w 1374776"/>
                  <a:gd name="connsiteY65" fmla="*/ 1346200 h 2128837"/>
                  <a:gd name="connsiteX66" fmla="*/ 1020762 w 1374776"/>
                  <a:gd name="connsiteY66" fmla="*/ 1027112 h 2128837"/>
                  <a:gd name="connsiteX67" fmla="*/ 1023938 w 1374776"/>
                  <a:gd name="connsiteY67" fmla="*/ 898525 h 2128837"/>
                  <a:gd name="connsiteX68" fmla="*/ 1030288 w 1374776"/>
                  <a:gd name="connsiteY68" fmla="*/ 771525 h 2128837"/>
                  <a:gd name="connsiteX69" fmla="*/ 1036638 w 1374776"/>
                  <a:gd name="connsiteY69" fmla="*/ 644525 h 2128837"/>
                  <a:gd name="connsiteX70" fmla="*/ 1047750 w 1374776"/>
                  <a:gd name="connsiteY70" fmla="*/ 515937 h 2128837"/>
                  <a:gd name="connsiteX71" fmla="*/ 1060450 w 1374776"/>
                  <a:gd name="connsiteY71" fmla="*/ 390525 h 2128837"/>
                  <a:gd name="connsiteX72" fmla="*/ 1069975 w 1374776"/>
                  <a:gd name="connsiteY72" fmla="*/ 327025 h 2128837"/>
                  <a:gd name="connsiteX73" fmla="*/ 1077913 w 1374776"/>
                  <a:gd name="connsiteY73" fmla="*/ 263525 h 2128837"/>
                  <a:gd name="connsiteX74" fmla="*/ 1089025 w 1374776"/>
                  <a:gd name="connsiteY74" fmla="*/ 200025 h 2128837"/>
                  <a:gd name="connsiteX75" fmla="*/ 1101725 w 1374776"/>
                  <a:gd name="connsiteY75" fmla="*/ 138113 h 2128837"/>
                  <a:gd name="connsiteX76" fmla="*/ 1116013 w 1374776"/>
                  <a:gd name="connsiteY76" fmla="*/ 74613 h 2128837"/>
                  <a:gd name="connsiteX77" fmla="*/ 1138238 w 1374776"/>
                  <a:gd name="connsiteY77" fmla="*/ 0 h 2128837"/>
                  <a:gd name="connsiteX78" fmla="*/ 1138238 w 1374776"/>
                  <a:gd name="connsiteY78" fmla="*/ 1588 h 2128837"/>
                  <a:gd name="connsiteX79" fmla="*/ 1130301 w 1374776"/>
                  <a:gd name="connsiteY79" fmla="*/ 12700 h 2128837"/>
                  <a:gd name="connsiteX80" fmla="*/ 1116013 w 1374776"/>
                  <a:gd name="connsiteY80" fmla="*/ 74613 h 2128837"/>
                  <a:gd name="connsiteX81" fmla="*/ 1101726 w 1374776"/>
                  <a:gd name="connsiteY81" fmla="*/ 138113 h 2128837"/>
                  <a:gd name="connsiteX82" fmla="*/ 1089026 w 1374776"/>
                  <a:gd name="connsiteY82" fmla="*/ 200025 h 2128837"/>
                  <a:gd name="connsiteX83" fmla="*/ 1077913 w 1374776"/>
                  <a:gd name="connsiteY83" fmla="*/ 263525 h 2128837"/>
                  <a:gd name="connsiteX84" fmla="*/ 1069976 w 1374776"/>
                  <a:gd name="connsiteY84" fmla="*/ 327025 h 2128837"/>
                  <a:gd name="connsiteX85" fmla="*/ 1060451 w 1374776"/>
                  <a:gd name="connsiteY85" fmla="*/ 390525 h 2128837"/>
                  <a:gd name="connsiteX86" fmla="*/ 1047751 w 1374776"/>
                  <a:gd name="connsiteY86" fmla="*/ 515937 h 2128837"/>
                  <a:gd name="connsiteX87" fmla="*/ 1036638 w 1374776"/>
                  <a:gd name="connsiteY87" fmla="*/ 644525 h 2128837"/>
                  <a:gd name="connsiteX88" fmla="*/ 1030288 w 1374776"/>
                  <a:gd name="connsiteY88" fmla="*/ 771525 h 2128837"/>
                  <a:gd name="connsiteX89" fmla="*/ 1023938 w 1374776"/>
                  <a:gd name="connsiteY89" fmla="*/ 898525 h 2128837"/>
                  <a:gd name="connsiteX90" fmla="*/ 1020763 w 1374776"/>
                  <a:gd name="connsiteY90" fmla="*/ 1027112 h 2128837"/>
                  <a:gd name="connsiteX91" fmla="*/ 1357314 w 1374776"/>
                  <a:gd name="connsiteY91" fmla="*/ 649287 h 2128837"/>
                  <a:gd name="connsiteX92" fmla="*/ 1374776 w 1374776"/>
                  <a:gd name="connsiteY92" fmla="*/ 520700 h 21288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</a:cxnLst>
                <a:rect l="l" t="t" r="r" b="b"/>
                <a:pathLst>
                  <a:path w="1374776" h="2128837">
                    <a:moveTo>
                      <a:pt x="1130300" y="12700"/>
                    </a:moveTo>
                    <a:lnTo>
                      <a:pt x="1120775" y="22225"/>
                    </a:lnTo>
                    <a:lnTo>
                      <a:pt x="1111250" y="33338"/>
                    </a:lnTo>
                    <a:lnTo>
                      <a:pt x="1096963" y="41275"/>
                    </a:lnTo>
                    <a:lnTo>
                      <a:pt x="1084263" y="47625"/>
                    </a:lnTo>
                    <a:lnTo>
                      <a:pt x="1084262" y="47625"/>
                    </a:lnTo>
                    <a:lnTo>
                      <a:pt x="1065213" y="55563"/>
                    </a:lnTo>
                    <a:lnTo>
                      <a:pt x="1046163" y="60325"/>
                    </a:lnTo>
                    <a:lnTo>
                      <a:pt x="969963" y="112713"/>
                    </a:lnTo>
                    <a:lnTo>
                      <a:pt x="895350" y="165100"/>
                    </a:lnTo>
                    <a:lnTo>
                      <a:pt x="820738" y="219075"/>
                    </a:lnTo>
                    <a:lnTo>
                      <a:pt x="747713" y="274638"/>
                    </a:lnTo>
                    <a:lnTo>
                      <a:pt x="738188" y="287338"/>
                    </a:lnTo>
                    <a:lnTo>
                      <a:pt x="723900" y="317500"/>
                    </a:lnTo>
                    <a:lnTo>
                      <a:pt x="687388" y="404813"/>
                    </a:lnTo>
                    <a:lnTo>
                      <a:pt x="646113" y="506413"/>
                    </a:lnTo>
                    <a:lnTo>
                      <a:pt x="628650" y="550863"/>
                    </a:lnTo>
                    <a:lnTo>
                      <a:pt x="619125" y="584200"/>
                    </a:lnTo>
                    <a:lnTo>
                      <a:pt x="614363" y="576263"/>
                    </a:lnTo>
                    <a:lnTo>
                      <a:pt x="614363" y="565150"/>
                    </a:lnTo>
                    <a:lnTo>
                      <a:pt x="620713" y="533400"/>
                    </a:lnTo>
                    <a:lnTo>
                      <a:pt x="627063" y="492125"/>
                    </a:lnTo>
                    <a:lnTo>
                      <a:pt x="638175" y="447675"/>
                    </a:lnTo>
                    <a:lnTo>
                      <a:pt x="657225" y="371475"/>
                    </a:lnTo>
                    <a:lnTo>
                      <a:pt x="663575" y="347663"/>
                    </a:lnTo>
                    <a:lnTo>
                      <a:pt x="663575" y="342900"/>
                    </a:lnTo>
                    <a:lnTo>
                      <a:pt x="661988" y="341313"/>
                    </a:lnTo>
                    <a:lnTo>
                      <a:pt x="598488" y="392113"/>
                    </a:lnTo>
                    <a:lnTo>
                      <a:pt x="538163" y="442912"/>
                    </a:lnTo>
                    <a:lnTo>
                      <a:pt x="538163" y="442912"/>
                    </a:lnTo>
                    <a:lnTo>
                      <a:pt x="444500" y="525462"/>
                    </a:lnTo>
                    <a:lnTo>
                      <a:pt x="352425" y="611187"/>
                    </a:lnTo>
                    <a:lnTo>
                      <a:pt x="274638" y="687387"/>
                    </a:lnTo>
                    <a:lnTo>
                      <a:pt x="203200" y="762000"/>
                    </a:lnTo>
                    <a:lnTo>
                      <a:pt x="131762" y="841375"/>
                    </a:lnTo>
                    <a:lnTo>
                      <a:pt x="63500" y="922337"/>
                    </a:lnTo>
                    <a:lnTo>
                      <a:pt x="25400" y="1220787"/>
                    </a:lnTo>
                    <a:lnTo>
                      <a:pt x="12700" y="1312862"/>
                    </a:lnTo>
                    <a:lnTo>
                      <a:pt x="12700" y="1414462"/>
                    </a:lnTo>
                    <a:lnTo>
                      <a:pt x="11112" y="1514475"/>
                    </a:lnTo>
                    <a:lnTo>
                      <a:pt x="4762" y="1719262"/>
                    </a:lnTo>
                    <a:lnTo>
                      <a:pt x="0" y="1924050"/>
                    </a:lnTo>
                    <a:lnTo>
                      <a:pt x="0" y="2027237"/>
                    </a:lnTo>
                    <a:lnTo>
                      <a:pt x="0" y="2128837"/>
                    </a:lnTo>
                    <a:lnTo>
                      <a:pt x="117475" y="2006600"/>
                    </a:lnTo>
                    <a:lnTo>
                      <a:pt x="123825" y="1920875"/>
                    </a:lnTo>
                    <a:lnTo>
                      <a:pt x="136525" y="1835150"/>
                    </a:lnTo>
                    <a:lnTo>
                      <a:pt x="150812" y="1749425"/>
                    </a:lnTo>
                    <a:lnTo>
                      <a:pt x="168275" y="1663700"/>
                    </a:lnTo>
                    <a:lnTo>
                      <a:pt x="185737" y="1579562"/>
                    </a:lnTo>
                    <a:lnTo>
                      <a:pt x="206375" y="1495425"/>
                    </a:lnTo>
                    <a:lnTo>
                      <a:pt x="228600" y="1411287"/>
                    </a:lnTo>
                    <a:lnTo>
                      <a:pt x="252412" y="1328737"/>
                    </a:lnTo>
                    <a:lnTo>
                      <a:pt x="266163" y="1282162"/>
                    </a:lnTo>
                    <a:lnTo>
                      <a:pt x="252412" y="1328738"/>
                    </a:lnTo>
                    <a:lnTo>
                      <a:pt x="228600" y="1411288"/>
                    </a:lnTo>
                    <a:lnTo>
                      <a:pt x="206375" y="1495425"/>
                    </a:lnTo>
                    <a:lnTo>
                      <a:pt x="185737" y="1579563"/>
                    </a:lnTo>
                    <a:lnTo>
                      <a:pt x="168275" y="1663700"/>
                    </a:lnTo>
                    <a:lnTo>
                      <a:pt x="150812" y="1749425"/>
                    </a:lnTo>
                    <a:lnTo>
                      <a:pt x="136525" y="1835150"/>
                    </a:lnTo>
                    <a:lnTo>
                      <a:pt x="123825" y="1920875"/>
                    </a:lnTo>
                    <a:lnTo>
                      <a:pt x="117475" y="2006600"/>
                    </a:lnTo>
                    <a:lnTo>
                      <a:pt x="441325" y="1658938"/>
                    </a:lnTo>
                    <a:lnTo>
                      <a:pt x="441325" y="1658937"/>
                    </a:lnTo>
                    <a:lnTo>
                      <a:pt x="730250" y="1346200"/>
                    </a:lnTo>
                    <a:lnTo>
                      <a:pt x="1020762" y="1027112"/>
                    </a:lnTo>
                    <a:lnTo>
                      <a:pt x="1023938" y="898525"/>
                    </a:lnTo>
                    <a:lnTo>
                      <a:pt x="1030288" y="771525"/>
                    </a:lnTo>
                    <a:lnTo>
                      <a:pt x="1036638" y="644525"/>
                    </a:lnTo>
                    <a:lnTo>
                      <a:pt x="1047750" y="515937"/>
                    </a:lnTo>
                    <a:lnTo>
                      <a:pt x="1060450" y="390525"/>
                    </a:lnTo>
                    <a:lnTo>
                      <a:pt x="1069975" y="327025"/>
                    </a:lnTo>
                    <a:lnTo>
                      <a:pt x="1077913" y="263525"/>
                    </a:lnTo>
                    <a:lnTo>
                      <a:pt x="1089025" y="200025"/>
                    </a:lnTo>
                    <a:lnTo>
                      <a:pt x="1101725" y="138113"/>
                    </a:lnTo>
                    <a:lnTo>
                      <a:pt x="1116013" y="74613"/>
                    </a:lnTo>
                    <a:close/>
                    <a:moveTo>
                      <a:pt x="1138238" y="0"/>
                    </a:moveTo>
                    <a:lnTo>
                      <a:pt x="1138238" y="1588"/>
                    </a:lnTo>
                    <a:lnTo>
                      <a:pt x="1130301" y="12700"/>
                    </a:lnTo>
                    <a:lnTo>
                      <a:pt x="1116013" y="74613"/>
                    </a:lnTo>
                    <a:lnTo>
                      <a:pt x="1101726" y="138113"/>
                    </a:lnTo>
                    <a:lnTo>
                      <a:pt x="1089026" y="200025"/>
                    </a:lnTo>
                    <a:lnTo>
                      <a:pt x="1077913" y="263525"/>
                    </a:lnTo>
                    <a:lnTo>
                      <a:pt x="1069976" y="327025"/>
                    </a:lnTo>
                    <a:lnTo>
                      <a:pt x="1060451" y="390525"/>
                    </a:lnTo>
                    <a:lnTo>
                      <a:pt x="1047751" y="515937"/>
                    </a:lnTo>
                    <a:lnTo>
                      <a:pt x="1036638" y="644525"/>
                    </a:lnTo>
                    <a:lnTo>
                      <a:pt x="1030288" y="771525"/>
                    </a:lnTo>
                    <a:lnTo>
                      <a:pt x="1023938" y="898525"/>
                    </a:lnTo>
                    <a:lnTo>
                      <a:pt x="1020763" y="1027112"/>
                    </a:lnTo>
                    <a:lnTo>
                      <a:pt x="1357314" y="649287"/>
                    </a:lnTo>
                    <a:lnTo>
                      <a:pt x="1374776" y="52070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1" name="Freeform: Shape 9">
                <a:extLst>
                  <a:ext uri="{FF2B5EF4-FFF2-40B4-BE49-F238E27FC236}">
                    <a16:creationId xmlns:a16="http://schemas.microsoft.com/office/drawing/2014/main" id="{3C62391E-9881-4575-B369-75B3DDA62744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4273551" y="1685131"/>
                <a:ext cx="1152525" cy="1328737"/>
              </a:xfrm>
              <a:custGeom>
                <a:avLst/>
                <a:gdLst>
                  <a:gd name="connsiteX0" fmla="*/ 1117600 w 1152525"/>
                  <a:gd name="connsiteY0" fmla="*/ 0 h 1328737"/>
                  <a:gd name="connsiteX1" fmla="*/ 1100138 w 1152525"/>
                  <a:gd name="connsiteY1" fmla="*/ 1588 h 1328737"/>
                  <a:gd name="connsiteX2" fmla="*/ 1084263 w 1152525"/>
                  <a:gd name="connsiteY2" fmla="*/ 7938 h 1328737"/>
                  <a:gd name="connsiteX3" fmla="*/ 989013 w 1152525"/>
                  <a:gd name="connsiteY3" fmla="*/ 44450 h 1328737"/>
                  <a:gd name="connsiteX4" fmla="*/ 876300 w 1152525"/>
                  <a:gd name="connsiteY4" fmla="*/ 93663 h 1328737"/>
                  <a:gd name="connsiteX5" fmla="*/ 747713 w 1152525"/>
                  <a:gd name="connsiteY5" fmla="*/ 152400 h 1328737"/>
                  <a:gd name="connsiteX6" fmla="*/ 606425 w 1152525"/>
                  <a:gd name="connsiteY6" fmla="*/ 219075 h 1328737"/>
                  <a:gd name="connsiteX7" fmla="*/ 492125 w 1152525"/>
                  <a:gd name="connsiteY7" fmla="*/ 276225 h 1328737"/>
                  <a:gd name="connsiteX8" fmla="*/ 369888 w 1152525"/>
                  <a:gd name="connsiteY8" fmla="*/ 338138 h 1328737"/>
                  <a:gd name="connsiteX9" fmla="*/ 242887 w 1152525"/>
                  <a:gd name="connsiteY9" fmla="*/ 406400 h 1328737"/>
                  <a:gd name="connsiteX10" fmla="*/ 114300 w 1152525"/>
                  <a:gd name="connsiteY10" fmla="*/ 477838 h 1328737"/>
                  <a:gd name="connsiteX11" fmla="*/ 19050 w 1152525"/>
                  <a:gd name="connsiteY11" fmla="*/ 1204912 h 1328737"/>
                  <a:gd name="connsiteX12" fmla="*/ 17462 w 1152525"/>
                  <a:gd name="connsiteY12" fmla="*/ 1200150 h 1328737"/>
                  <a:gd name="connsiteX13" fmla="*/ 0 w 1152525"/>
                  <a:gd name="connsiteY13" fmla="*/ 1328737 h 1328737"/>
                  <a:gd name="connsiteX14" fmla="*/ 349250 w 1152525"/>
                  <a:gd name="connsiteY14" fmla="*/ 935037 h 1328737"/>
                  <a:gd name="connsiteX15" fmla="*/ 349250 w 1152525"/>
                  <a:gd name="connsiteY15" fmla="*/ 935037 h 1328737"/>
                  <a:gd name="connsiteX16" fmla="*/ 441325 w 1152525"/>
                  <a:gd name="connsiteY16" fmla="*/ 830262 h 1328737"/>
                  <a:gd name="connsiteX17" fmla="*/ 800100 w 1152525"/>
                  <a:gd name="connsiteY17" fmla="*/ 415925 h 1328737"/>
                  <a:gd name="connsiteX18" fmla="*/ 1152525 w 1152525"/>
                  <a:gd name="connsiteY18" fmla="*/ 7938 h 1328737"/>
                  <a:gd name="connsiteX19" fmla="*/ 1136650 w 1152525"/>
                  <a:gd name="connsiteY19" fmla="*/ 1588 h 13287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152525" h="1328737">
                    <a:moveTo>
                      <a:pt x="1117600" y="0"/>
                    </a:moveTo>
                    <a:lnTo>
                      <a:pt x="1100138" y="1588"/>
                    </a:lnTo>
                    <a:lnTo>
                      <a:pt x="1084263" y="7938"/>
                    </a:lnTo>
                    <a:lnTo>
                      <a:pt x="989013" y="44450"/>
                    </a:lnTo>
                    <a:lnTo>
                      <a:pt x="876300" y="93663"/>
                    </a:lnTo>
                    <a:lnTo>
                      <a:pt x="747713" y="152400"/>
                    </a:lnTo>
                    <a:lnTo>
                      <a:pt x="606425" y="219075"/>
                    </a:lnTo>
                    <a:lnTo>
                      <a:pt x="492125" y="276225"/>
                    </a:lnTo>
                    <a:lnTo>
                      <a:pt x="369888" y="338138"/>
                    </a:lnTo>
                    <a:lnTo>
                      <a:pt x="242887" y="406400"/>
                    </a:lnTo>
                    <a:lnTo>
                      <a:pt x="114300" y="477838"/>
                    </a:lnTo>
                    <a:lnTo>
                      <a:pt x="19050" y="1204912"/>
                    </a:lnTo>
                    <a:lnTo>
                      <a:pt x="17462" y="1200150"/>
                    </a:lnTo>
                    <a:lnTo>
                      <a:pt x="0" y="1328737"/>
                    </a:lnTo>
                    <a:lnTo>
                      <a:pt x="349250" y="935037"/>
                    </a:lnTo>
                    <a:lnTo>
                      <a:pt x="349250" y="935037"/>
                    </a:lnTo>
                    <a:lnTo>
                      <a:pt x="441325" y="830262"/>
                    </a:lnTo>
                    <a:lnTo>
                      <a:pt x="800100" y="415925"/>
                    </a:lnTo>
                    <a:lnTo>
                      <a:pt x="1152525" y="7938"/>
                    </a:lnTo>
                    <a:lnTo>
                      <a:pt x="1136650" y="158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2" name="Freeform: Shape 10">
                <a:extLst>
                  <a:ext uri="{FF2B5EF4-FFF2-40B4-BE49-F238E27FC236}">
                    <a16:creationId xmlns:a16="http://schemas.microsoft.com/office/drawing/2014/main" id="{735EB186-CEA0-4544-8CB6-92D8027D2CEA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7267576" y="4961731"/>
                <a:ext cx="393700" cy="366712"/>
              </a:xfrm>
              <a:custGeom>
                <a:avLst/>
                <a:gdLst>
                  <a:gd name="T0" fmla="*/ 0 w 248"/>
                  <a:gd name="T1" fmla="*/ 81 h 231"/>
                  <a:gd name="T2" fmla="*/ 173 w 248"/>
                  <a:gd name="T3" fmla="*/ 231 h 231"/>
                  <a:gd name="T4" fmla="*/ 248 w 248"/>
                  <a:gd name="T5" fmla="*/ 156 h 231"/>
                  <a:gd name="T6" fmla="*/ 70 w 248"/>
                  <a:gd name="T7" fmla="*/ 0 h 231"/>
                  <a:gd name="T8" fmla="*/ 0 w 248"/>
                  <a:gd name="T9" fmla="*/ 81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48" h="231">
                    <a:moveTo>
                      <a:pt x="0" y="81"/>
                    </a:moveTo>
                    <a:lnTo>
                      <a:pt x="173" y="231"/>
                    </a:lnTo>
                    <a:lnTo>
                      <a:pt x="248" y="156"/>
                    </a:lnTo>
                    <a:lnTo>
                      <a:pt x="70" y="0"/>
                    </a:lnTo>
                    <a:lnTo>
                      <a:pt x="0" y="81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3" name="Freeform: Shape 11">
                <a:extLst>
                  <a:ext uri="{FF2B5EF4-FFF2-40B4-BE49-F238E27FC236}">
                    <a16:creationId xmlns:a16="http://schemas.microsoft.com/office/drawing/2014/main" id="{34325938-BC12-48B6-BB52-9DB1785AA160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6962776" y="5026818"/>
                <a:ext cx="1547813" cy="1403350"/>
              </a:xfrm>
              <a:custGeom>
                <a:avLst/>
                <a:gdLst>
                  <a:gd name="T0" fmla="*/ 975 w 975"/>
                  <a:gd name="T1" fmla="*/ 47 h 884"/>
                  <a:gd name="T2" fmla="*/ 975 w 975"/>
                  <a:gd name="T3" fmla="*/ 47 h 884"/>
                  <a:gd name="T4" fmla="*/ 962 w 975"/>
                  <a:gd name="T5" fmla="*/ 35 h 884"/>
                  <a:gd name="T6" fmla="*/ 947 w 975"/>
                  <a:gd name="T7" fmla="*/ 25 h 884"/>
                  <a:gd name="T8" fmla="*/ 931 w 975"/>
                  <a:gd name="T9" fmla="*/ 19 h 884"/>
                  <a:gd name="T10" fmla="*/ 915 w 975"/>
                  <a:gd name="T11" fmla="*/ 12 h 884"/>
                  <a:gd name="T12" fmla="*/ 899 w 975"/>
                  <a:gd name="T13" fmla="*/ 7 h 884"/>
                  <a:gd name="T14" fmla="*/ 882 w 975"/>
                  <a:gd name="T15" fmla="*/ 4 h 884"/>
                  <a:gd name="T16" fmla="*/ 866 w 975"/>
                  <a:gd name="T17" fmla="*/ 2 h 884"/>
                  <a:gd name="T18" fmla="*/ 849 w 975"/>
                  <a:gd name="T19" fmla="*/ 0 h 884"/>
                  <a:gd name="T20" fmla="*/ 849 w 975"/>
                  <a:gd name="T21" fmla="*/ 0 h 884"/>
                  <a:gd name="T22" fmla="*/ 716 w 975"/>
                  <a:gd name="T23" fmla="*/ 136 h 884"/>
                  <a:gd name="T24" fmla="*/ 586 w 975"/>
                  <a:gd name="T25" fmla="*/ 269 h 884"/>
                  <a:gd name="T26" fmla="*/ 459 w 975"/>
                  <a:gd name="T27" fmla="*/ 396 h 884"/>
                  <a:gd name="T28" fmla="*/ 335 w 975"/>
                  <a:gd name="T29" fmla="*/ 520 h 884"/>
                  <a:gd name="T30" fmla="*/ 0 w 975"/>
                  <a:gd name="T31" fmla="*/ 884 h 884"/>
                  <a:gd name="T32" fmla="*/ 339 w 975"/>
                  <a:gd name="T33" fmla="*/ 738 h 884"/>
                  <a:gd name="T34" fmla="*/ 778 w 975"/>
                  <a:gd name="T35" fmla="*/ 246 h 884"/>
                  <a:gd name="T36" fmla="*/ 877 w 975"/>
                  <a:gd name="T37" fmla="*/ 330 h 884"/>
                  <a:gd name="T38" fmla="*/ 946 w 975"/>
                  <a:gd name="T39" fmla="*/ 249 h 884"/>
                  <a:gd name="T40" fmla="*/ 850 w 975"/>
                  <a:gd name="T41" fmla="*/ 167 h 884"/>
                  <a:gd name="T42" fmla="*/ 864 w 975"/>
                  <a:gd name="T43" fmla="*/ 150 h 884"/>
                  <a:gd name="T44" fmla="*/ 867 w 975"/>
                  <a:gd name="T45" fmla="*/ 150 h 884"/>
                  <a:gd name="T46" fmla="*/ 911 w 975"/>
                  <a:gd name="T47" fmla="*/ 99 h 884"/>
                  <a:gd name="T48" fmla="*/ 937 w 975"/>
                  <a:gd name="T49" fmla="*/ 69 h 884"/>
                  <a:gd name="T50" fmla="*/ 936 w 975"/>
                  <a:gd name="T51" fmla="*/ 68 h 884"/>
                  <a:gd name="T52" fmla="*/ 955 w 975"/>
                  <a:gd name="T53" fmla="*/ 45 h 884"/>
                  <a:gd name="T54" fmla="*/ 955 w 975"/>
                  <a:gd name="T55" fmla="*/ 45 h 884"/>
                  <a:gd name="T56" fmla="*/ 975 w 975"/>
                  <a:gd name="T57" fmla="*/ 47 h 884"/>
                  <a:gd name="T58" fmla="*/ 975 w 975"/>
                  <a:gd name="T59" fmla="*/ 47 h 8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975" h="884">
                    <a:moveTo>
                      <a:pt x="975" y="47"/>
                    </a:moveTo>
                    <a:lnTo>
                      <a:pt x="975" y="47"/>
                    </a:lnTo>
                    <a:lnTo>
                      <a:pt x="962" y="35"/>
                    </a:lnTo>
                    <a:lnTo>
                      <a:pt x="947" y="25"/>
                    </a:lnTo>
                    <a:lnTo>
                      <a:pt x="931" y="19"/>
                    </a:lnTo>
                    <a:lnTo>
                      <a:pt x="915" y="12"/>
                    </a:lnTo>
                    <a:lnTo>
                      <a:pt x="899" y="7"/>
                    </a:lnTo>
                    <a:lnTo>
                      <a:pt x="882" y="4"/>
                    </a:lnTo>
                    <a:lnTo>
                      <a:pt x="866" y="2"/>
                    </a:lnTo>
                    <a:lnTo>
                      <a:pt x="849" y="0"/>
                    </a:lnTo>
                    <a:lnTo>
                      <a:pt x="849" y="0"/>
                    </a:lnTo>
                    <a:lnTo>
                      <a:pt x="716" y="136"/>
                    </a:lnTo>
                    <a:lnTo>
                      <a:pt x="586" y="269"/>
                    </a:lnTo>
                    <a:lnTo>
                      <a:pt x="459" y="396"/>
                    </a:lnTo>
                    <a:lnTo>
                      <a:pt x="335" y="520"/>
                    </a:lnTo>
                    <a:lnTo>
                      <a:pt x="0" y="884"/>
                    </a:lnTo>
                    <a:lnTo>
                      <a:pt x="339" y="738"/>
                    </a:lnTo>
                    <a:lnTo>
                      <a:pt x="778" y="246"/>
                    </a:lnTo>
                    <a:lnTo>
                      <a:pt x="877" y="330"/>
                    </a:lnTo>
                    <a:lnTo>
                      <a:pt x="946" y="249"/>
                    </a:lnTo>
                    <a:lnTo>
                      <a:pt x="850" y="167"/>
                    </a:lnTo>
                    <a:lnTo>
                      <a:pt x="864" y="150"/>
                    </a:lnTo>
                    <a:lnTo>
                      <a:pt x="867" y="150"/>
                    </a:lnTo>
                    <a:lnTo>
                      <a:pt x="911" y="99"/>
                    </a:lnTo>
                    <a:lnTo>
                      <a:pt x="937" y="69"/>
                    </a:lnTo>
                    <a:lnTo>
                      <a:pt x="936" y="68"/>
                    </a:lnTo>
                    <a:lnTo>
                      <a:pt x="955" y="45"/>
                    </a:lnTo>
                    <a:lnTo>
                      <a:pt x="955" y="45"/>
                    </a:lnTo>
                    <a:lnTo>
                      <a:pt x="975" y="47"/>
                    </a:lnTo>
                    <a:lnTo>
                      <a:pt x="975" y="47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4" name="Freeform: Shape 12">
                <a:extLst>
                  <a:ext uri="{FF2B5EF4-FFF2-40B4-BE49-F238E27FC236}">
                    <a16:creationId xmlns:a16="http://schemas.microsoft.com/office/drawing/2014/main" id="{C0AC3754-7E94-4718-90D3-390E8AFE9765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5162550" y="3917156"/>
                <a:ext cx="2000250" cy="1185862"/>
              </a:xfrm>
              <a:custGeom>
                <a:avLst/>
                <a:gdLst>
                  <a:gd name="connsiteX0" fmla="*/ 977907 w 2000250"/>
                  <a:gd name="connsiteY0" fmla="*/ 571442 h 1185862"/>
                  <a:gd name="connsiteX1" fmla="*/ 979488 w 2000250"/>
                  <a:gd name="connsiteY1" fmla="*/ 571500 h 1185862"/>
                  <a:gd name="connsiteX2" fmla="*/ 979487 w 2000250"/>
                  <a:gd name="connsiteY2" fmla="*/ 571500 h 1185862"/>
                  <a:gd name="connsiteX3" fmla="*/ 1139825 w 2000250"/>
                  <a:gd name="connsiteY3" fmla="*/ 0 h 1185862"/>
                  <a:gd name="connsiteX4" fmla="*/ 1068388 w 2000250"/>
                  <a:gd name="connsiteY4" fmla="*/ 0 h 1185862"/>
                  <a:gd name="connsiteX5" fmla="*/ 1055688 w 2000250"/>
                  <a:gd name="connsiteY5" fmla="*/ 0 h 1185862"/>
                  <a:gd name="connsiteX6" fmla="*/ 1041400 w 2000250"/>
                  <a:gd name="connsiteY6" fmla="*/ 1588 h 1185862"/>
                  <a:gd name="connsiteX7" fmla="*/ 809625 w 2000250"/>
                  <a:gd name="connsiteY7" fmla="*/ 254000 h 1185862"/>
                  <a:gd name="connsiteX8" fmla="*/ 581025 w 2000250"/>
                  <a:gd name="connsiteY8" fmla="*/ 498475 h 1185862"/>
                  <a:gd name="connsiteX9" fmla="*/ 625475 w 2000250"/>
                  <a:gd name="connsiteY9" fmla="*/ 512763 h 1185862"/>
                  <a:gd name="connsiteX10" fmla="*/ 671513 w 2000250"/>
                  <a:gd name="connsiteY10" fmla="*/ 527050 h 1185862"/>
                  <a:gd name="connsiteX11" fmla="*/ 714375 w 2000250"/>
                  <a:gd name="connsiteY11" fmla="*/ 538163 h 1185862"/>
                  <a:gd name="connsiteX12" fmla="*/ 758825 w 2000250"/>
                  <a:gd name="connsiteY12" fmla="*/ 547688 h 1185862"/>
                  <a:gd name="connsiteX13" fmla="*/ 803275 w 2000250"/>
                  <a:gd name="connsiteY13" fmla="*/ 555625 h 1185862"/>
                  <a:gd name="connsiteX14" fmla="*/ 847725 w 2000250"/>
                  <a:gd name="connsiteY14" fmla="*/ 561975 h 1185862"/>
                  <a:gd name="connsiteX15" fmla="*/ 852331 w 2000250"/>
                  <a:gd name="connsiteY15" fmla="*/ 562469 h 1185862"/>
                  <a:gd name="connsiteX16" fmla="*/ 847725 w 2000250"/>
                  <a:gd name="connsiteY16" fmla="*/ 561975 h 1185862"/>
                  <a:gd name="connsiteX17" fmla="*/ 803275 w 2000250"/>
                  <a:gd name="connsiteY17" fmla="*/ 555625 h 1185862"/>
                  <a:gd name="connsiteX18" fmla="*/ 758825 w 2000250"/>
                  <a:gd name="connsiteY18" fmla="*/ 547688 h 1185862"/>
                  <a:gd name="connsiteX19" fmla="*/ 714375 w 2000250"/>
                  <a:gd name="connsiteY19" fmla="*/ 538163 h 1185862"/>
                  <a:gd name="connsiteX20" fmla="*/ 671512 w 2000250"/>
                  <a:gd name="connsiteY20" fmla="*/ 527050 h 1185862"/>
                  <a:gd name="connsiteX21" fmla="*/ 625475 w 2000250"/>
                  <a:gd name="connsiteY21" fmla="*/ 512763 h 1185862"/>
                  <a:gd name="connsiteX22" fmla="*/ 581024 w 2000250"/>
                  <a:gd name="connsiteY22" fmla="*/ 498475 h 1185862"/>
                  <a:gd name="connsiteX23" fmla="*/ 265112 w 2000250"/>
                  <a:gd name="connsiteY23" fmla="*/ 831850 h 1185862"/>
                  <a:gd name="connsiteX24" fmla="*/ 315912 w 2000250"/>
                  <a:gd name="connsiteY24" fmla="*/ 830262 h 1185862"/>
                  <a:gd name="connsiteX25" fmla="*/ 315912 w 2000250"/>
                  <a:gd name="connsiteY25" fmla="*/ 830262 h 1185862"/>
                  <a:gd name="connsiteX26" fmla="*/ 265112 w 2000250"/>
                  <a:gd name="connsiteY26" fmla="*/ 831850 h 1185862"/>
                  <a:gd name="connsiteX27" fmla="*/ 0 w 2000250"/>
                  <a:gd name="connsiteY27" fmla="*/ 1109662 h 1185862"/>
                  <a:gd name="connsiteX28" fmla="*/ 26987 w 2000250"/>
                  <a:gd name="connsiteY28" fmla="*/ 1112837 h 1185862"/>
                  <a:gd name="connsiteX29" fmla="*/ 52387 w 2000250"/>
                  <a:gd name="connsiteY29" fmla="*/ 1116012 h 1185862"/>
                  <a:gd name="connsiteX30" fmla="*/ 79375 w 2000250"/>
                  <a:gd name="connsiteY30" fmla="*/ 1120775 h 1185862"/>
                  <a:gd name="connsiteX31" fmla="*/ 104775 w 2000250"/>
                  <a:gd name="connsiteY31" fmla="*/ 1128712 h 1185862"/>
                  <a:gd name="connsiteX32" fmla="*/ 130175 w 2000250"/>
                  <a:gd name="connsiteY32" fmla="*/ 1139825 h 1185862"/>
                  <a:gd name="connsiteX33" fmla="*/ 155575 w 2000250"/>
                  <a:gd name="connsiteY33" fmla="*/ 1149350 h 1185862"/>
                  <a:gd name="connsiteX34" fmla="*/ 179387 w 2000250"/>
                  <a:gd name="connsiteY34" fmla="*/ 1165225 h 1185862"/>
                  <a:gd name="connsiteX35" fmla="*/ 200025 w 2000250"/>
                  <a:gd name="connsiteY35" fmla="*/ 1184275 h 1185862"/>
                  <a:gd name="connsiteX36" fmla="*/ 249237 w 2000250"/>
                  <a:gd name="connsiteY36" fmla="*/ 1185862 h 1185862"/>
                  <a:gd name="connsiteX37" fmla="*/ 296862 w 2000250"/>
                  <a:gd name="connsiteY37" fmla="*/ 1185862 h 1185862"/>
                  <a:gd name="connsiteX38" fmla="*/ 344487 w 2000250"/>
                  <a:gd name="connsiteY38" fmla="*/ 1185862 h 1185862"/>
                  <a:gd name="connsiteX39" fmla="*/ 390525 w 2000250"/>
                  <a:gd name="connsiteY39" fmla="*/ 1184275 h 1185862"/>
                  <a:gd name="connsiteX40" fmla="*/ 438150 w 2000250"/>
                  <a:gd name="connsiteY40" fmla="*/ 1182687 h 1185862"/>
                  <a:gd name="connsiteX41" fmla="*/ 484187 w 2000250"/>
                  <a:gd name="connsiteY41" fmla="*/ 1177925 h 1185862"/>
                  <a:gd name="connsiteX42" fmla="*/ 528637 w 2000250"/>
                  <a:gd name="connsiteY42" fmla="*/ 1173162 h 1185862"/>
                  <a:gd name="connsiteX43" fmla="*/ 574675 w 2000250"/>
                  <a:gd name="connsiteY43" fmla="*/ 1165225 h 1185862"/>
                  <a:gd name="connsiteX44" fmla="*/ 619125 w 2000250"/>
                  <a:gd name="connsiteY44" fmla="*/ 1158875 h 1185862"/>
                  <a:gd name="connsiteX45" fmla="*/ 661988 w 2000250"/>
                  <a:gd name="connsiteY45" fmla="*/ 1149350 h 1185862"/>
                  <a:gd name="connsiteX46" fmla="*/ 706438 w 2000250"/>
                  <a:gd name="connsiteY46" fmla="*/ 1139825 h 1185862"/>
                  <a:gd name="connsiteX47" fmla="*/ 749300 w 2000250"/>
                  <a:gd name="connsiteY47" fmla="*/ 1128712 h 1185862"/>
                  <a:gd name="connsiteX48" fmla="*/ 790575 w 2000250"/>
                  <a:gd name="connsiteY48" fmla="*/ 1116012 h 1185862"/>
                  <a:gd name="connsiteX49" fmla="*/ 835025 w 2000250"/>
                  <a:gd name="connsiteY49" fmla="*/ 1103312 h 1185862"/>
                  <a:gd name="connsiteX50" fmla="*/ 876300 w 2000250"/>
                  <a:gd name="connsiteY50" fmla="*/ 1089025 h 1185862"/>
                  <a:gd name="connsiteX51" fmla="*/ 917575 w 2000250"/>
                  <a:gd name="connsiteY51" fmla="*/ 1073150 h 1185862"/>
                  <a:gd name="connsiteX52" fmla="*/ 609600 w 2000250"/>
                  <a:gd name="connsiteY52" fmla="*/ 898525 h 1185862"/>
                  <a:gd name="connsiteX53" fmla="*/ 654050 w 2000250"/>
                  <a:gd name="connsiteY53" fmla="*/ 896937 h 1185862"/>
                  <a:gd name="connsiteX54" fmla="*/ 654050 w 2000250"/>
                  <a:gd name="connsiteY54" fmla="*/ 896937 h 1185862"/>
                  <a:gd name="connsiteX55" fmla="*/ 1292225 w 2000250"/>
                  <a:gd name="connsiteY55" fmla="*/ 873125 h 1185862"/>
                  <a:gd name="connsiteX56" fmla="*/ 1336675 w 2000250"/>
                  <a:gd name="connsiteY56" fmla="*/ 842962 h 1185862"/>
                  <a:gd name="connsiteX57" fmla="*/ 1381125 w 2000250"/>
                  <a:gd name="connsiteY57" fmla="*/ 809625 h 1185862"/>
                  <a:gd name="connsiteX58" fmla="*/ 1423987 w 2000250"/>
                  <a:gd name="connsiteY58" fmla="*/ 777875 h 1185862"/>
                  <a:gd name="connsiteX59" fmla="*/ 1465262 w 2000250"/>
                  <a:gd name="connsiteY59" fmla="*/ 741362 h 1185862"/>
                  <a:gd name="connsiteX60" fmla="*/ 1506537 w 2000250"/>
                  <a:gd name="connsiteY60" fmla="*/ 708025 h 1185862"/>
                  <a:gd name="connsiteX61" fmla="*/ 1547812 w 2000250"/>
                  <a:gd name="connsiteY61" fmla="*/ 669925 h 1185862"/>
                  <a:gd name="connsiteX62" fmla="*/ 1587500 w 2000250"/>
                  <a:gd name="connsiteY62" fmla="*/ 631825 h 1185862"/>
                  <a:gd name="connsiteX63" fmla="*/ 1627187 w 2000250"/>
                  <a:gd name="connsiteY63" fmla="*/ 595312 h 1185862"/>
                  <a:gd name="connsiteX64" fmla="*/ 1665287 w 2000250"/>
                  <a:gd name="connsiteY64" fmla="*/ 555625 h 1185862"/>
                  <a:gd name="connsiteX65" fmla="*/ 1703387 w 2000250"/>
                  <a:gd name="connsiteY65" fmla="*/ 515938 h 1185862"/>
                  <a:gd name="connsiteX66" fmla="*/ 1778000 w 2000250"/>
                  <a:gd name="connsiteY66" fmla="*/ 431800 h 1185862"/>
                  <a:gd name="connsiteX67" fmla="*/ 1849437 w 2000250"/>
                  <a:gd name="connsiteY67" fmla="*/ 344488 h 1185862"/>
                  <a:gd name="connsiteX68" fmla="*/ 1919287 w 2000250"/>
                  <a:gd name="connsiteY68" fmla="*/ 257176 h 1185862"/>
                  <a:gd name="connsiteX69" fmla="*/ 1919288 w 2000250"/>
                  <a:gd name="connsiteY69" fmla="*/ 257175 h 1185862"/>
                  <a:gd name="connsiteX70" fmla="*/ 1958975 w 2000250"/>
                  <a:gd name="connsiteY70" fmla="*/ 201613 h 1185862"/>
                  <a:gd name="connsiteX71" fmla="*/ 2000250 w 2000250"/>
                  <a:gd name="connsiteY71" fmla="*/ 146050 h 1185862"/>
                  <a:gd name="connsiteX72" fmla="*/ 1597025 w 2000250"/>
                  <a:gd name="connsiteY72" fmla="*/ 34925 h 1185862"/>
                  <a:gd name="connsiteX73" fmla="*/ 1604963 w 2000250"/>
                  <a:gd name="connsiteY73" fmla="*/ 33338 h 1185862"/>
                  <a:gd name="connsiteX74" fmla="*/ 1538288 w 2000250"/>
                  <a:gd name="connsiteY74" fmla="*/ 28575 h 1185862"/>
                  <a:gd name="connsiteX75" fmla="*/ 1473200 w 2000250"/>
                  <a:gd name="connsiteY75" fmla="*/ 23813 h 1185862"/>
                  <a:gd name="connsiteX76" fmla="*/ 1343025 w 2000250"/>
                  <a:gd name="connsiteY76" fmla="*/ 12700 h 1185862"/>
                  <a:gd name="connsiteX77" fmla="*/ 1276350 w 2000250"/>
                  <a:gd name="connsiteY77" fmla="*/ 7938 h 1185862"/>
                  <a:gd name="connsiteX78" fmla="*/ 1208088 w 2000250"/>
                  <a:gd name="connsiteY78" fmla="*/ 4763 h 11858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</a:cxnLst>
                <a:rect l="l" t="t" r="r" b="b"/>
                <a:pathLst>
                  <a:path w="2000250" h="1185862">
                    <a:moveTo>
                      <a:pt x="977907" y="571442"/>
                    </a:moveTo>
                    <a:lnTo>
                      <a:pt x="979488" y="571500"/>
                    </a:lnTo>
                    <a:lnTo>
                      <a:pt x="979487" y="571500"/>
                    </a:lnTo>
                    <a:close/>
                    <a:moveTo>
                      <a:pt x="1139825" y="0"/>
                    </a:moveTo>
                    <a:lnTo>
                      <a:pt x="1068388" y="0"/>
                    </a:lnTo>
                    <a:lnTo>
                      <a:pt x="1055688" y="0"/>
                    </a:lnTo>
                    <a:lnTo>
                      <a:pt x="1041400" y="1588"/>
                    </a:lnTo>
                    <a:lnTo>
                      <a:pt x="809625" y="254000"/>
                    </a:lnTo>
                    <a:lnTo>
                      <a:pt x="581025" y="498475"/>
                    </a:lnTo>
                    <a:lnTo>
                      <a:pt x="625475" y="512763"/>
                    </a:lnTo>
                    <a:lnTo>
                      <a:pt x="671513" y="527050"/>
                    </a:lnTo>
                    <a:lnTo>
                      <a:pt x="714375" y="538163"/>
                    </a:lnTo>
                    <a:lnTo>
                      <a:pt x="758825" y="547688"/>
                    </a:lnTo>
                    <a:lnTo>
                      <a:pt x="803275" y="555625"/>
                    </a:lnTo>
                    <a:lnTo>
                      <a:pt x="847725" y="561975"/>
                    </a:lnTo>
                    <a:lnTo>
                      <a:pt x="852331" y="562469"/>
                    </a:lnTo>
                    <a:lnTo>
                      <a:pt x="847725" y="561975"/>
                    </a:lnTo>
                    <a:lnTo>
                      <a:pt x="803275" y="555625"/>
                    </a:lnTo>
                    <a:lnTo>
                      <a:pt x="758825" y="547688"/>
                    </a:lnTo>
                    <a:lnTo>
                      <a:pt x="714375" y="538163"/>
                    </a:lnTo>
                    <a:lnTo>
                      <a:pt x="671512" y="527050"/>
                    </a:lnTo>
                    <a:lnTo>
                      <a:pt x="625475" y="512763"/>
                    </a:lnTo>
                    <a:lnTo>
                      <a:pt x="581024" y="498475"/>
                    </a:lnTo>
                    <a:lnTo>
                      <a:pt x="265112" y="831850"/>
                    </a:lnTo>
                    <a:lnTo>
                      <a:pt x="315912" y="830262"/>
                    </a:lnTo>
                    <a:lnTo>
                      <a:pt x="315912" y="830262"/>
                    </a:lnTo>
                    <a:lnTo>
                      <a:pt x="265112" y="831850"/>
                    </a:lnTo>
                    <a:lnTo>
                      <a:pt x="0" y="1109662"/>
                    </a:lnTo>
                    <a:lnTo>
                      <a:pt x="26987" y="1112837"/>
                    </a:lnTo>
                    <a:lnTo>
                      <a:pt x="52387" y="1116012"/>
                    </a:lnTo>
                    <a:lnTo>
                      <a:pt x="79375" y="1120775"/>
                    </a:lnTo>
                    <a:lnTo>
                      <a:pt x="104775" y="1128712"/>
                    </a:lnTo>
                    <a:lnTo>
                      <a:pt x="130175" y="1139825"/>
                    </a:lnTo>
                    <a:lnTo>
                      <a:pt x="155575" y="1149350"/>
                    </a:lnTo>
                    <a:lnTo>
                      <a:pt x="179387" y="1165225"/>
                    </a:lnTo>
                    <a:lnTo>
                      <a:pt x="200025" y="1184275"/>
                    </a:lnTo>
                    <a:lnTo>
                      <a:pt x="249237" y="1185862"/>
                    </a:lnTo>
                    <a:lnTo>
                      <a:pt x="296862" y="1185862"/>
                    </a:lnTo>
                    <a:lnTo>
                      <a:pt x="344487" y="1185862"/>
                    </a:lnTo>
                    <a:lnTo>
                      <a:pt x="390525" y="1184275"/>
                    </a:lnTo>
                    <a:lnTo>
                      <a:pt x="438150" y="1182687"/>
                    </a:lnTo>
                    <a:lnTo>
                      <a:pt x="484187" y="1177925"/>
                    </a:lnTo>
                    <a:lnTo>
                      <a:pt x="528637" y="1173162"/>
                    </a:lnTo>
                    <a:lnTo>
                      <a:pt x="574675" y="1165225"/>
                    </a:lnTo>
                    <a:lnTo>
                      <a:pt x="619125" y="1158875"/>
                    </a:lnTo>
                    <a:lnTo>
                      <a:pt x="661988" y="1149350"/>
                    </a:lnTo>
                    <a:lnTo>
                      <a:pt x="706438" y="1139825"/>
                    </a:lnTo>
                    <a:lnTo>
                      <a:pt x="749300" y="1128712"/>
                    </a:lnTo>
                    <a:lnTo>
                      <a:pt x="790575" y="1116012"/>
                    </a:lnTo>
                    <a:lnTo>
                      <a:pt x="835025" y="1103312"/>
                    </a:lnTo>
                    <a:lnTo>
                      <a:pt x="876300" y="1089025"/>
                    </a:lnTo>
                    <a:lnTo>
                      <a:pt x="917575" y="1073150"/>
                    </a:lnTo>
                    <a:lnTo>
                      <a:pt x="609600" y="898525"/>
                    </a:lnTo>
                    <a:lnTo>
                      <a:pt x="654050" y="896937"/>
                    </a:lnTo>
                    <a:lnTo>
                      <a:pt x="654050" y="896937"/>
                    </a:lnTo>
                    <a:lnTo>
                      <a:pt x="1292225" y="873125"/>
                    </a:lnTo>
                    <a:lnTo>
                      <a:pt x="1336675" y="842962"/>
                    </a:lnTo>
                    <a:lnTo>
                      <a:pt x="1381125" y="809625"/>
                    </a:lnTo>
                    <a:lnTo>
                      <a:pt x="1423987" y="777875"/>
                    </a:lnTo>
                    <a:lnTo>
                      <a:pt x="1465262" y="741362"/>
                    </a:lnTo>
                    <a:lnTo>
                      <a:pt x="1506537" y="708025"/>
                    </a:lnTo>
                    <a:lnTo>
                      <a:pt x="1547812" y="669925"/>
                    </a:lnTo>
                    <a:lnTo>
                      <a:pt x="1587500" y="631825"/>
                    </a:lnTo>
                    <a:lnTo>
                      <a:pt x="1627187" y="595312"/>
                    </a:lnTo>
                    <a:lnTo>
                      <a:pt x="1665287" y="555625"/>
                    </a:lnTo>
                    <a:lnTo>
                      <a:pt x="1703387" y="515938"/>
                    </a:lnTo>
                    <a:lnTo>
                      <a:pt x="1778000" y="431800"/>
                    </a:lnTo>
                    <a:lnTo>
                      <a:pt x="1849437" y="344488"/>
                    </a:lnTo>
                    <a:lnTo>
                      <a:pt x="1919287" y="257176"/>
                    </a:lnTo>
                    <a:lnTo>
                      <a:pt x="1919288" y="257175"/>
                    </a:lnTo>
                    <a:lnTo>
                      <a:pt x="1958975" y="201613"/>
                    </a:lnTo>
                    <a:lnTo>
                      <a:pt x="2000250" y="146050"/>
                    </a:lnTo>
                    <a:lnTo>
                      <a:pt x="1597025" y="34925"/>
                    </a:lnTo>
                    <a:lnTo>
                      <a:pt x="1604963" y="33338"/>
                    </a:lnTo>
                    <a:lnTo>
                      <a:pt x="1538288" y="28575"/>
                    </a:lnTo>
                    <a:lnTo>
                      <a:pt x="1473200" y="23813"/>
                    </a:lnTo>
                    <a:lnTo>
                      <a:pt x="1343025" y="12700"/>
                    </a:lnTo>
                    <a:lnTo>
                      <a:pt x="1276350" y="7938"/>
                    </a:lnTo>
                    <a:lnTo>
                      <a:pt x="1208088" y="4763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35" name="Freeform: Shape 13">
                <a:extLst>
                  <a:ext uri="{FF2B5EF4-FFF2-40B4-BE49-F238E27FC236}">
                    <a16:creationId xmlns:a16="http://schemas.microsoft.com/office/drawing/2014/main" id="{181DF5A9-550E-4CBB-B85C-94A499C3856A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4169105" y="1711046"/>
                <a:ext cx="1903412" cy="2182812"/>
              </a:xfrm>
              <a:custGeom>
                <a:avLst/>
                <a:gdLst>
                  <a:gd name="connsiteX0" fmla="*/ 1498600 w 1903412"/>
                  <a:gd name="connsiteY0" fmla="*/ 1282700 h 2182812"/>
                  <a:gd name="connsiteX1" fmla="*/ 1477963 w 1903412"/>
                  <a:gd name="connsiteY1" fmla="*/ 1303338 h 2182812"/>
                  <a:gd name="connsiteX2" fmla="*/ 1457325 w 1903412"/>
                  <a:gd name="connsiteY2" fmla="*/ 1323975 h 2182812"/>
                  <a:gd name="connsiteX3" fmla="*/ 1435100 w 1903412"/>
                  <a:gd name="connsiteY3" fmla="*/ 1343025 h 2182812"/>
                  <a:gd name="connsiteX4" fmla="*/ 1412875 w 1903412"/>
                  <a:gd name="connsiteY4" fmla="*/ 1363663 h 2182812"/>
                  <a:gd name="connsiteX5" fmla="*/ 1389063 w 1903412"/>
                  <a:gd name="connsiteY5" fmla="*/ 1379538 h 2182812"/>
                  <a:gd name="connsiteX6" fmla="*/ 1365250 w 1903412"/>
                  <a:gd name="connsiteY6" fmla="*/ 1397000 h 2182812"/>
                  <a:gd name="connsiteX7" fmla="*/ 1341438 w 1903412"/>
                  <a:gd name="connsiteY7" fmla="*/ 1412875 h 2182812"/>
                  <a:gd name="connsiteX8" fmla="*/ 1316038 w 1903412"/>
                  <a:gd name="connsiteY8" fmla="*/ 1427163 h 2182812"/>
                  <a:gd name="connsiteX9" fmla="*/ 1290638 w 1903412"/>
                  <a:gd name="connsiteY9" fmla="*/ 1439863 h 2182812"/>
                  <a:gd name="connsiteX10" fmla="*/ 1263650 w 1903412"/>
                  <a:gd name="connsiteY10" fmla="*/ 1452563 h 2182812"/>
                  <a:gd name="connsiteX11" fmla="*/ 1236662 w 1903412"/>
                  <a:gd name="connsiteY11" fmla="*/ 1465263 h 2182812"/>
                  <a:gd name="connsiteX12" fmla="*/ 1211262 w 1903412"/>
                  <a:gd name="connsiteY12" fmla="*/ 1476375 h 2182812"/>
                  <a:gd name="connsiteX13" fmla="*/ 1182687 w 1903412"/>
                  <a:gd name="connsiteY13" fmla="*/ 1485900 h 2182812"/>
                  <a:gd name="connsiteX14" fmla="*/ 1155700 w 1903412"/>
                  <a:gd name="connsiteY14" fmla="*/ 1492250 h 2182812"/>
                  <a:gd name="connsiteX15" fmla="*/ 1128712 w 1903412"/>
                  <a:gd name="connsiteY15" fmla="*/ 1500188 h 2182812"/>
                  <a:gd name="connsiteX16" fmla="*/ 1100137 w 1903412"/>
                  <a:gd name="connsiteY16" fmla="*/ 1506538 h 2182812"/>
                  <a:gd name="connsiteX17" fmla="*/ 1073150 w 1903412"/>
                  <a:gd name="connsiteY17" fmla="*/ 1509713 h 2182812"/>
                  <a:gd name="connsiteX18" fmla="*/ 1044575 w 1903412"/>
                  <a:gd name="connsiteY18" fmla="*/ 1516063 h 2182812"/>
                  <a:gd name="connsiteX19" fmla="*/ 1016000 w 1903412"/>
                  <a:gd name="connsiteY19" fmla="*/ 1517650 h 2182812"/>
                  <a:gd name="connsiteX20" fmla="*/ 987425 w 1903412"/>
                  <a:gd name="connsiteY20" fmla="*/ 1519238 h 2182812"/>
                  <a:gd name="connsiteX21" fmla="*/ 958850 w 1903412"/>
                  <a:gd name="connsiteY21" fmla="*/ 1519238 h 2182812"/>
                  <a:gd name="connsiteX22" fmla="*/ 930275 w 1903412"/>
                  <a:gd name="connsiteY22" fmla="*/ 1517650 h 2182812"/>
                  <a:gd name="connsiteX23" fmla="*/ 903287 w 1903412"/>
                  <a:gd name="connsiteY23" fmla="*/ 1514475 h 2182812"/>
                  <a:gd name="connsiteX24" fmla="*/ 874712 w 1903412"/>
                  <a:gd name="connsiteY24" fmla="*/ 1509713 h 2182812"/>
                  <a:gd name="connsiteX25" fmla="*/ 846137 w 1903412"/>
                  <a:gd name="connsiteY25" fmla="*/ 1504950 h 2182812"/>
                  <a:gd name="connsiteX26" fmla="*/ 817562 w 1903412"/>
                  <a:gd name="connsiteY26" fmla="*/ 1500188 h 2182812"/>
                  <a:gd name="connsiteX27" fmla="*/ 790575 w 1903412"/>
                  <a:gd name="connsiteY27" fmla="*/ 1490663 h 2182812"/>
                  <a:gd name="connsiteX28" fmla="*/ 760412 w 1903412"/>
                  <a:gd name="connsiteY28" fmla="*/ 1481138 h 2182812"/>
                  <a:gd name="connsiteX29" fmla="*/ 733425 w 1903412"/>
                  <a:gd name="connsiteY29" fmla="*/ 1471613 h 2182812"/>
                  <a:gd name="connsiteX30" fmla="*/ 708025 w 1903412"/>
                  <a:gd name="connsiteY30" fmla="*/ 1460500 h 2182812"/>
                  <a:gd name="connsiteX31" fmla="*/ 681037 w 1903412"/>
                  <a:gd name="connsiteY31" fmla="*/ 1446213 h 2182812"/>
                  <a:gd name="connsiteX32" fmla="*/ 654050 w 1903412"/>
                  <a:gd name="connsiteY32" fmla="*/ 1431925 h 2182812"/>
                  <a:gd name="connsiteX33" fmla="*/ 285750 w 1903412"/>
                  <a:gd name="connsiteY33" fmla="*/ 1839913 h 2182812"/>
                  <a:gd name="connsiteX34" fmla="*/ 0 w 1903412"/>
                  <a:gd name="connsiteY34" fmla="*/ 2151062 h 2182812"/>
                  <a:gd name="connsiteX35" fmla="*/ 14287 w 1903412"/>
                  <a:gd name="connsiteY35" fmla="*/ 2149475 h 2182812"/>
                  <a:gd name="connsiteX36" fmla="*/ 26987 w 1903412"/>
                  <a:gd name="connsiteY36" fmla="*/ 2149475 h 2182812"/>
                  <a:gd name="connsiteX37" fmla="*/ 98425 w 1903412"/>
                  <a:gd name="connsiteY37" fmla="*/ 2149475 h 2182812"/>
                  <a:gd name="connsiteX38" fmla="*/ 166687 w 1903412"/>
                  <a:gd name="connsiteY38" fmla="*/ 2154237 h 2182812"/>
                  <a:gd name="connsiteX39" fmla="*/ 234950 w 1903412"/>
                  <a:gd name="connsiteY39" fmla="*/ 2157412 h 2182812"/>
                  <a:gd name="connsiteX40" fmla="*/ 301625 w 1903412"/>
                  <a:gd name="connsiteY40" fmla="*/ 2162175 h 2182812"/>
                  <a:gd name="connsiteX41" fmla="*/ 431800 w 1903412"/>
                  <a:gd name="connsiteY41" fmla="*/ 2173287 h 2182812"/>
                  <a:gd name="connsiteX42" fmla="*/ 496887 w 1903412"/>
                  <a:gd name="connsiteY42" fmla="*/ 2178050 h 2182812"/>
                  <a:gd name="connsiteX43" fmla="*/ 563562 w 1903412"/>
                  <a:gd name="connsiteY43" fmla="*/ 2182812 h 2182812"/>
                  <a:gd name="connsiteX44" fmla="*/ 1138237 w 1903412"/>
                  <a:gd name="connsiteY44" fmla="*/ 2012950 h 2182812"/>
                  <a:gd name="connsiteX45" fmla="*/ 1204912 w 1903412"/>
                  <a:gd name="connsiteY45" fmla="*/ 1898650 h 2182812"/>
                  <a:gd name="connsiteX46" fmla="*/ 1266825 w 1903412"/>
                  <a:gd name="connsiteY46" fmla="*/ 1779588 h 2182812"/>
                  <a:gd name="connsiteX47" fmla="*/ 1327150 w 1903412"/>
                  <a:gd name="connsiteY47" fmla="*/ 1662113 h 2182812"/>
                  <a:gd name="connsiteX48" fmla="*/ 1384300 w 1903412"/>
                  <a:gd name="connsiteY48" fmla="*/ 1543050 h 2182812"/>
                  <a:gd name="connsiteX49" fmla="*/ 1384300 w 1903412"/>
                  <a:gd name="connsiteY49" fmla="*/ 1539875 h 2182812"/>
                  <a:gd name="connsiteX50" fmla="*/ 1382713 w 1903412"/>
                  <a:gd name="connsiteY50" fmla="*/ 1539875 h 2182812"/>
                  <a:gd name="connsiteX51" fmla="*/ 1371600 w 1903412"/>
                  <a:gd name="connsiteY51" fmla="*/ 1541463 h 2182812"/>
                  <a:gd name="connsiteX52" fmla="*/ 1330325 w 1903412"/>
                  <a:gd name="connsiteY52" fmla="*/ 1555750 h 2182812"/>
                  <a:gd name="connsiteX53" fmla="*/ 1306513 w 1903412"/>
                  <a:gd name="connsiteY53" fmla="*/ 1562100 h 2182812"/>
                  <a:gd name="connsiteX54" fmla="*/ 1296988 w 1903412"/>
                  <a:gd name="connsiteY54" fmla="*/ 1566863 h 2182812"/>
                  <a:gd name="connsiteX55" fmla="*/ 1285875 w 1903412"/>
                  <a:gd name="connsiteY55" fmla="*/ 1568450 h 2182812"/>
                  <a:gd name="connsiteX56" fmla="*/ 1274763 w 1903412"/>
                  <a:gd name="connsiteY56" fmla="*/ 1568450 h 2182812"/>
                  <a:gd name="connsiteX57" fmla="*/ 1266825 w 1903412"/>
                  <a:gd name="connsiteY57" fmla="*/ 1566863 h 2182812"/>
                  <a:gd name="connsiteX58" fmla="*/ 1260475 w 1903412"/>
                  <a:gd name="connsiteY58" fmla="*/ 1560513 h 2182812"/>
                  <a:gd name="connsiteX59" fmla="*/ 1257300 w 1903412"/>
                  <a:gd name="connsiteY59" fmla="*/ 1555750 h 2182812"/>
                  <a:gd name="connsiteX60" fmla="*/ 1265238 w 1903412"/>
                  <a:gd name="connsiteY60" fmla="*/ 1552575 h 2182812"/>
                  <a:gd name="connsiteX61" fmla="*/ 1277938 w 1903412"/>
                  <a:gd name="connsiteY61" fmla="*/ 1546225 h 2182812"/>
                  <a:gd name="connsiteX62" fmla="*/ 1304925 w 1903412"/>
                  <a:gd name="connsiteY62" fmla="*/ 1533525 h 2182812"/>
                  <a:gd name="connsiteX63" fmla="*/ 1333500 w 1903412"/>
                  <a:gd name="connsiteY63" fmla="*/ 1516063 h 2182812"/>
                  <a:gd name="connsiteX64" fmla="*/ 1362075 w 1903412"/>
                  <a:gd name="connsiteY64" fmla="*/ 1495425 h 2182812"/>
                  <a:gd name="connsiteX65" fmla="*/ 1387475 w 1903412"/>
                  <a:gd name="connsiteY65" fmla="*/ 1476375 h 2182812"/>
                  <a:gd name="connsiteX66" fmla="*/ 1409700 w 1903412"/>
                  <a:gd name="connsiteY66" fmla="*/ 1460500 h 2182812"/>
                  <a:gd name="connsiteX67" fmla="*/ 1425575 w 1903412"/>
                  <a:gd name="connsiteY67" fmla="*/ 1446213 h 2182812"/>
                  <a:gd name="connsiteX68" fmla="*/ 1433513 w 1903412"/>
                  <a:gd name="connsiteY68" fmla="*/ 1438275 h 2182812"/>
                  <a:gd name="connsiteX69" fmla="*/ 1438275 w 1903412"/>
                  <a:gd name="connsiteY69" fmla="*/ 1422400 h 2182812"/>
                  <a:gd name="connsiteX70" fmla="*/ 1610017 w 1903412"/>
                  <a:gd name="connsiteY70" fmla="*/ 907758 h 2182812"/>
                  <a:gd name="connsiteX71" fmla="*/ 1577976 w 1903412"/>
                  <a:gd name="connsiteY71" fmla="*/ 939800 h 2182812"/>
                  <a:gd name="connsiteX72" fmla="*/ 1574107 w 1903412"/>
                  <a:gd name="connsiteY72" fmla="*/ 943535 h 2182812"/>
                  <a:gd name="connsiteX73" fmla="*/ 1577975 w 1903412"/>
                  <a:gd name="connsiteY73" fmla="*/ 939800 h 2182812"/>
                  <a:gd name="connsiteX74" fmla="*/ 1724025 w 1903412"/>
                  <a:gd name="connsiteY74" fmla="*/ 669925 h 2182812"/>
                  <a:gd name="connsiteX75" fmla="*/ 1666875 w 1903412"/>
                  <a:gd name="connsiteY75" fmla="*/ 693738 h 2182812"/>
                  <a:gd name="connsiteX76" fmla="*/ 1611313 w 1903412"/>
                  <a:gd name="connsiteY76" fmla="*/ 714375 h 2182812"/>
                  <a:gd name="connsiteX77" fmla="*/ 1552575 w 1903412"/>
                  <a:gd name="connsiteY77" fmla="*/ 733425 h 2182812"/>
                  <a:gd name="connsiteX78" fmla="*/ 1524000 w 1903412"/>
                  <a:gd name="connsiteY78" fmla="*/ 739775 h 2182812"/>
                  <a:gd name="connsiteX79" fmla="*/ 1495425 w 1903412"/>
                  <a:gd name="connsiteY79" fmla="*/ 747713 h 2182812"/>
                  <a:gd name="connsiteX80" fmla="*/ 1466850 w 1903412"/>
                  <a:gd name="connsiteY80" fmla="*/ 752475 h 2182812"/>
                  <a:gd name="connsiteX81" fmla="*/ 1436688 w 1903412"/>
                  <a:gd name="connsiteY81" fmla="*/ 755650 h 2182812"/>
                  <a:gd name="connsiteX82" fmla="*/ 1408113 w 1903412"/>
                  <a:gd name="connsiteY82" fmla="*/ 760413 h 2182812"/>
                  <a:gd name="connsiteX83" fmla="*/ 1379538 w 1903412"/>
                  <a:gd name="connsiteY83" fmla="*/ 760413 h 2182812"/>
                  <a:gd name="connsiteX84" fmla="*/ 1347788 w 1903412"/>
                  <a:gd name="connsiteY84" fmla="*/ 760413 h 2182812"/>
                  <a:gd name="connsiteX85" fmla="*/ 1317625 w 1903412"/>
                  <a:gd name="connsiteY85" fmla="*/ 757238 h 2182812"/>
                  <a:gd name="connsiteX86" fmla="*/ 1289050 w 1903412"/>
                  <a:gd name="connsiteY86" fmla="*/ 754063 h 2182812"/>
                  <a:gd name="connsiteX87" fmla="*/ 1258888 w 1903412"/>
                  <a:gd name="connsiteY87" fmla="*/ 747713 h 2182812"/>
                  <a:gd name="connsiteX88" fmla="*/ 1204912 w 1903412"/>
                  <a:gd name="connsiteY88" fmla="*/ 808038 h 2182812"/>
                  <a:gd name="connsiteX89" fmla="*/ 995362 w 1903412"/>
                  <a:gd name="connsiteY89" fmla="*/ 1047750 h 2182812"/>
                  <a:gd name="connsiteX90" fmla="*/ 784225 w 1903412"/>
                  <a:gd name="connsiteY90" fmla="*/ 1284287 h 2182812"/>
                  <a:gd name="connsiteX91" fmla="*/ 784225 w 1903412"/>
                  <a:gd name="connsiteY91" fmla="*/ 1284287 h 2182812"/>
                  <a:gd name="connsiteX92" fmla="*/ 654050 w 1903412"/>
                  <a:gd name="connsiteY92" fmla="*/ 1431925 h 2182812"/>
                  <a:gd name="connsiteX93" fmla="*/ 681037 w 1903412"/>
                  <a:gd name="connsiteY93" fmla="*/ 1446212 h 2182812"/>
                  <a:gd name="connsiteX94" fmla="*/ 708025 w 1903412"/>
                  <a:gd name="connsiteY94" fmla="*/ 1460500 h 2182812"/>
                  <a:gd name="connsiteX95" fmla="*/ 733425 w 1903412"/>
                  <a:gd name="connsiteY95" fmla="*/ 1471612 h 2182812"/>
                  <a:gd name="connsiteX96" fmla="*/ 760412 w 1903412"/>
                  <a:gd name="connsiteY96" fmla="*/ 1481137 h 2182812"/>
                  <a:gd name="connsiteX97" fmla="*/ 790575 w 1903412"/>
                  <a:gd name="connsiteY97" fmla="*/ 1490662 h 2182812"/>
                  <a:gd name="connsiteX98" fmla="*/ 817562 w 1903412"/>
                  <a:gd name="connsiteY98" fmla="*/ 1500187 h 2182812"/>
                  <a:gd name="connsiteX99" fmla="*/ 846137 w 1903412"/>
                  <a:gd name="connsiteY99" fmla="*/ 1504950 h 2182812"/>
                  <a:gd name="connsiteX100" fmla="*/ 874712 w 1903412"/>
                  <a:gd name="connsiteY100" fmla="*/ 1509712 h 2182812"/>
                  <a:gd name="connsiteX101" fmla="*/ 903287 w 1903412"/>
                  <a:gd name="connsiteY101" fmla="*/ 1514475 h 2182812"/>
                  <a:gd name="connsiteX102" fmla="*/ 930275 w 1903412"/>
                  <a:gd name="connsiteY102" fmla="*/ 1517650 h 2182812"/>
                  <a:gd name="connsiteX103" fmla="*/ 958850 w 1903412"/>
                  <a:gd name="connsiteY103" fmla="*/ 1519237 h 2182812"/>
                  <a:gd name="connsiteX104" fmla="*/ 987425 w 1903412"/>
                  <a:gd name="connsiteY104" fmla="*/ 1519237 h 2182812"/>
                  <a:gd name="connsiteX105" fmla="*/ 1016000 w 1903412"/>
                  <a:gd name="connsiteY105" fmla="*/ 1517650 h 2182812"/>
                  <a:gd name="connsiteX106" fmla="*/ 1044575 w 1903412"/>
                  <a:gd name="connsiteY106" fmla="*/ 1516062 h 2182812"/>
                  <a:gd name="connsiteX107" fmla="*/ 1073150 w 1903412"/>
                  <a:gd name="connsiteY107" fmla="*/ 1509712 h 2182812"/>
                  <a:gd name="connsiteX108" fmla="*/ 1100138 w 1903412"/>
                  <a:gd name="connsiteY108" fmla="*/ 1506537 h 2182812"/>
                  <a:gd name="connsiteX109" fmla="*/ 1128713 w 1903412"/>
                  <a:gd name="connsiteY109" fmla="*/ 1500187 h 2182812"/>
                  <a:gd name="connsiteX110" fmla="*/ 1155700 w 1903412"/>
                  <a:gd name="connsiteY110" fmla="*/ 1492250 h 2182812"/>
                  <a:gd name="connsiteX111" fmla="*/ 1182688 w 1903412"/>
                  <a:gd name="connsiteY111" fmla="*/ 1485900 h 2182812"/>
                  <a:gd name="connsiteX112" fmla="*/ 1211263 w 1903412"/>
                  <a:gd name="connsiteY112" fmla="*/ 1476375 h 2182812"/>
                  <a:gd name="connsiteX113" fmla="*/ 1236663 w 1903412"/>
                  <a:gd name="connsiteY113" fmla="*/ 1465262 h 2182812"/>
                  <a:gd name="connsiteX114" fmla="*/ 1263650 w 1903412"/>
                  <a:gd name="connsiteY114" fmla="*/ 1452562 h 2182812"/>
                  <a:gd name="connsiteX115" fmla="*/ 1290638 w 1903412"/>
                  <a:gd name="connsiteY115" fmla="*/ 1439862 h 2182812"/>
                  <a:gd name="connsiteX116" fmla="*/ 1316038 w 1903412"/>
                  <a:gd name="connsiteY116" fmla="*/ 1427162 h 2182812"/>
                  <a:gd name="connsiteX117" fmla="*/ 1341438 w 1903412"/>
                  <a:gd name="connsiteY117" fmla="*/ 1412875 h 2182812"/>
                  <a:gd name="connsiteX118" fmla="*/ 1365250 w 1903412"/>
                  <a:gd name="connsiteY118" fmla="*/ 1397000 h 2182812"/>
                  <a:gd name="connsiteX119" fmla="*/ 1389063 w 1903412"/>
                  <a:gd name="connsiteY119" fmla="*/ 1379537 h 2182812"/>
                  <a:gd name="connsiteX120" fmla="*/ 1412875 w 1903412"/>
                  <a:gd name="connsiteY120" fmla="*/ 1363662 h 2182812"/>
                  <a:gd name="connsiteX121" fmla="*/ 1435100 w 1903412"/>
                  <a:gd name="connsiteY121" fmla="*/ 1343025 h 2182812"/>
                  <a:gd name="connsiteX122" fmla="*/ 1457325 w 1903412"/>
                  <a:gd name="connsiteY122" fmla="*/ 1323975 h 2182812"/>
                  <a:gd name="connsiteX123" fmla="*/ 1477963 w 1903412"/>
                  <a:gd name="connsiteY123" fmla="*/ 1303337 h 2182812"/>
                  <a:gd name="connsiteX124" fmla="*/ 1498601 w 1903412"/>
                  <a:gd name="connsiteY124" fmla="*/ 1282700 h 2182812"/>
                  <a:gd name="connsiteX125" fmla="*/ 1557338 w 1903412"/>
                  <a:gd name="connsiteY125" fmla="*/ 1136650 h 2182812"/>
                  <a:gd name="connsiteX126" fmla="*/ 1614488 w 1903412"/>
                  <a:gd name="connsiteY126" fmla="*/ 989012 h 2182812"/>
                  <a:gd name="connsiteX127" fmla="*/ 1665288 w 1903412"/>
                  <a:gd name="connsiteY127" fmla="*/ 846137 h 2182812"/>
                  <a:gd name="connsiteX128" fmla="*/ 1624013 w 1903412"/>
                  <a:gd name="connsiteY128" fmla="*/ 893762 h 2182812"/>
                  <a:gd name="connsiteX129" fmla="*/ 1624013 w 1903412"/>
                  <a:gd name="connsiteY129" fmla="*/ 893763 h 2182812"/>
                  <a:gd name="connsiteX130" fmla="*/ 1665288 w 1903412"/>
                  <a:gd name="connsiteY130" fmla="*/ 846138 h 2182812"/>
                  <a:gd name="connsiteX131" fmla="*/ 1903412 w 1903412"/>
                  <a:gd name="connsiteY131" fmla="*/ 0 h 2182812"/>
                  <a:gd name="connsiteX132" fmla="*/ 1584325 w 1903412"/>
                  <a:gd name="connsiteY132" fmla="*/ 373062 h 2182812"/>
                  <a:gd name="connsiteX133" fmla="*/ 1258887 w 1903412"/>
                  <a:gd name="connsiteY133" fmla="*/ 747712 h 2182812"/>
                  <a:gd name="connsiteX134" fmla="*/ 1289050 w 1903412"/>
                  <a:gd name="connsiteY134" fmla="*/ 754062 h 2182812"/>
                  <a:gd name="connsiteX135" fmla="*/ 1317625 w 1903412"/>
                  <a:gd name="connsiteY135" fmla="*/ 757237 h 2182812"/>
                  <a:gd name="connsiteX136" fmla="*/ 1347787 w 1903412"/>
                  <a:gd name="connsiteY136" fmla="*/ 760412 h 2182812"/>
                  <a:gd name="connsiteX137" fmla="*/ 1379537 w 1903412"/>
                  <a:gd name="connsiteY137" fmla="*/ 760412 h 2182812"/>
                  <a:gd name="connsiteX138" fmla="*/ 1408112 w 1903412"/>
                  <a:gd name="connsiteY138" fmla="*/ 760412 h 2182812"/>
                  <a:gd name="connsiteX139" fmla="*/ 1436687 w 1903412"/>
                  <a:gd name="connsiteY139" fmla="*/ 755650 h 2182812"/>
                  <a:gd name="connsiteX140" fmla="*/ 1466850 w 1903412"/>
                  <a:gd name="connsiteY140" fmla="*/ 752475 h 2182812"/>
                  <a:gd name="connsiteX141" fmla="*/ 1495425 w 1903412"/>
                  <a:gd name="connsiteY141" fmla="*/ 747712 h 2182812"/>
                  <a:gd name="connsiteX142" fmla="*/ 1524000 w 1903412"/>
                  <a:gd name="connsiteY142" fmla="*/ 739775 h 2182812"/>
                  <a:gd name="connsiteX143" fmla="*/ 1552575 w 1903412"/>
                  <a:gd name="connsiteY143" fmla="*/ 733425 h 2182812"/>
                  <a:gd name="connsiteX144" fmla="*/ 1611312 w 1903412"/>
                  <a:gd name="connsiteY144" fmla="*/ 714375 h 2182812"/>
                  <a:gd name="connsiteX145" fmla="*/ 1666875 w 1903412"/>
                  <a:gd name="connsiteY145" fmla="*/ 693737 h 2182812"/>
                  <a:gd name="connsiteX146" fmla="*/ 1724025 w 1903412"/>
                  <a:gd name="connsiteY146" fmla="*/ 669925 h 2182812"/>
                  <a:gd name="connsiteX147" fmla="*/ 1754187 w 1903412"/>
                  <a:gd name="connsiteY147" fmla="*/ 571500 h 2182812"/>
                  <a:gd name="connsiteX148" fmla="*/ 1782762 w 1903412"/>
                  <a:gd name="connsiteY148" fmla="*/ 476250 h 2182812"/>
                  <a:gd name="connsiteX149" fmla="*/ 1831975 w 1903412"/>
                  <a:gd name="connsiteY149" fmla="*/ 301625 h 2182812"/>
                  <a:gd name="connsiteX150" fmla="*/ 1871662 w 1903412"/>
                  <a:gd name="connsiteY150" fmla="*/ 150813 h 2182812"/>
                  <a:gd name="connsiteX151" fmla="*/ 1901825 w 1903412"/>
                  <a:gd name="connsiteY151" fmla="*/ 28575 h 2182812"/>
                  <a:gd name="connsiteX152" fmla="*/ 1903412 w 1903412"/>
                  <a:gd name="connsiteY152" fmla="*/ 14288 h 21828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</a:cxnLst>
                <a:rect l="l" t="t" r="r" b="b"/>
                <a:pathLst>
                  <a:path w="1903412" h="2182812">
                    <a:moveTo>
                      <a:pt x="1498600" y="1282700"/>
                    </a:moveTo>
                    <a:lnTo>
                      <a:pt x="1477963" y="1303338"/>
                    </a:lnTo>
                    <a:lnTo>
                      <a:pt x="1457325" y="1323975"/>
                    </a:lnTo>
                    <a:lnTo>
                      <a:pt x="1435100" y="1343025"/>
                    </a:lnTo>
                    <a:lnTo>
                      <a:pt x="1412875" y="1363663"/>
                    </a:lnTo>
                    <a:lnTo>
                      <a:pt x="1389063" y="1379538"/>
                    </a:lnTo>
                    <a:lnTo>
                      <a:pt x="1365250" y="1397000"/>
                    </a:lnTo>
                    <a:lnTo>
                      <a:pt x="1341438" y="1412875"/>
                    </a:lnTo>
                    <a:lnTo>
                      <a:pt x="1316038" y="1427163"/>
                    </a:lnTo>
                    <a:lnTo>
                      <a:pt x="1290638" y="1439863"/>
                    </a:lnTo>
                    <a:lnTo>
                      <a:pt x="1263650" y="1452563"/>
                    </a:lnTo>
                    <a:lnTo>
                      <a:pt x="1236662" y="1465263"/>
                    </a:lnTo>
                    <a:lnTo>
                      <a:pt x="1211262" y="1476375"/>
                    </a:lnTo>
                    <a:lnTo>
                      <a:pt x="1182687" y="1485900"/>
                    </a:lnTo>
                    <a:lnTo>
                      <a:pt x="1155700" y="1492250"/>
                    </a:lnTo>
                    <a:lnTo>
                      <a:pt x="1128712" y="1500188"/>
                    </a:lnTo>
                    <a:lnTo>
                      <a:pt x="1100137" y="1506538"/>
                    </a:lnTo>
                    <a:lnTo>
                      <a:pt x="1073150" y="1509713"/>
                    </a:lnTo>
                    <a:lnTo>
                      <a:pt x="1044575" y="1516063"/>
                    </a:lnTo>
                    <a:lnTo>
                      <a:pt x="1016000" y="1517650"/>
                    </a:lnTo>
                    <a:lnTo>
                      <a:pt x="987425" y="1519238"/>
                    </a:lnTo>
                    <a:lnTo>
                      <a:pt x="958850" y="1519238"/>
                    </a:lnTo>
                    <a:lnTo>
                      <a:pt x="930275" y="1517650"/>
                    </a:lnTo>
                    <a:lnTo>
                      <a:pt x="903287" y="1514475"/>
                    </a:lnTo>
                    <a:lnTo>
                      <a:pt x="874712" y="1509713"/>
                    </a:lnTo>
                    <a:lnTo>
                      <a:pt x="846137" y="1504950"/>
                    </a:lnTo>
                    <a:lnTo>
                      <a:pt x="817562" y="1500188"/>
                    </a:lnTo>
                    <a:lnTo>
                      <a:pt x="790575" y="1490663"/>
                    </a:lnTo>
                    <a:lnTo>
                      <a:pt x="760412" y="1481138"/>
                    </a:lnTo>
                    <a:lnTo>
                      <a:pt x="733425" y="1471613"/>
                    </a:lnTo>
                    <a:lnTo>
                      <a:pt x="708025" y="1460500"/>
                    </a:lnTo>
                    <a:lnTo>
                      <a:pt x="681037" y="1446213"/>
                    </a:lnTo>
                    <a:lnTo>
                      <a:pt x="654050" y="1431925"/>
                    </a:lnTo>
                    <a:lnTo>
                      <a:pt x="285750" y="1839913"/>
                    </a:lnTo>
                    <a:lnTo>
                      <a:pt x="0" y="2151062"/>
                    </a:lnTo>
                    <a:lnTo>
                      <a:pt x="14287" y="2149475"/>
                    </a:lnTo>
                    <a:lnTo>
                      <a:pt x="26987" y="2149475"/>
                    </a:lnTo>
                    <a:lnTo>
                      <a:pt x="98425" y="2149475"/>
                    </a:lnTo>
                    <a:lnTo>
                      <a:pt x="166687" y="2154237"/>
                    </a:lnTo>
                    <a:lnTo>
                      <a:pt x="234950" y="2157412"/>
                    </a:lnTo>
                    <a:lnTo>
                      <a:pt x="301625" y="2162175"/>
                    </a:lnTo>
                    <a:lnTo>
                      <a:pt x="431800" y="2173287"/>
                    </a:lnTo>
                    <a:lnTo>
                      <a:pt x="496887" y="2178050"/>
                    </a:lnTo>
                    <a:lnTo>
                      <a:pt x="563562" y="2182812"/>
                    </a:lnTo>
                    <a:lnTo>
                      <a:pt x="1138237" y="2012950"/>
                    </a:lnTo>
                    <a:lnTo>
                      <a:pt x="1204912" y="1898650"/>
                    </a:lnTo>
                    <a:lnTo>
                      <a:pt x="1266825" y="1779588"/>
                    </a:lnTo>
                    <a:lnTo>
                      <a:pt x="1327150" y="1662113"/>
                    </a:lnTo>
                    <a:lnTo>
                      <a:pt x="1384300" y="1543050"/>
                    </a:lnTo>
                    <a:lnTo>
                      <a:pt x="1384300" y="1539875"/>
                    </a:lnTo>
                    <a:lnTo>
                      <a:pt x="1382713" y="1539875"/>
                    </a:lnTo>
                    <a:lnTo>
                      <a:pt x="1371600" y="1541463"/>
                    </a:lnTo>
                    <a:lnTo>
                      <a:pt x="1330325" y="1555750"/>
                    </a:lnTo>
                    <a:lnTo>
                      <a:pt x="1306513" y="1562100"/>
                    </a:lnTo>
                    <a:lnTo>
                      <a:pt x="1296988" y="1566863"/>
                    </a:lnTo>
                    <a:lnTo>
                      <a:pt x="1285875" y="1568450"/>
                    </a:lnTo>
                    <a:lnTo>
                      <a:pt x="1274763" y="1568450"/>
                    </a:lnTo>
                    <a:lnTo>
                      <a:pt x="1266825" y="1566863"/>
                    </a:lnTo>
                    <a:lnTo>
                      <a:pt x="1260475" y="1560513"/>
                    </a:lnTo>
                    <a:lnTo>
                      <a:pt x="1257300" y="1555750"/>
                    </a:lnTo>
                    <a:lnTo>
                      <a:pt x="1265238" y="1552575"/>
                    </a:lnTo>
                    <a:lnTo>
                      <a:pt x="1277938" y="1546225"/>
                    </a:lnTo>
                    <a:lnTo>
                      <a:pt x="1304925" y="1533525"/>
                    </a:lnTo>
                    <a:lnTo>
                      <a:pt x="1333500" y="1516063"/>
                    </a:lnTo>
                    <a:lnTo>
                      <a:pt x="1362075" y="1495425"/>
                    </a:lnTo>
                    <a:lnTo>
                      <a:pt x="1387475" y="1476375"/>
                    </a:lnTo>
                    <a:lnTo>
                      <a:pt x="1409700" y="1460500"/>
                    </a:lnTo>
                    <a:lnTo>
                      <a:pt x="1425575" y="1446213"/>
                    </a:lnTo>
                    <a:lnTo>
                      <a:pt x="1433513" y="1438275"/>
                    </a:lnTo>
                    <a:lnTo>
                      <a:pt x="1438275" y="1422400"/>
                    </a:lnTo>
                    <a:close/>
                    <a:moveTo>
                      <a:pt x="1610017" y="907758"/>
                    </a:moveTo>
                    <a:lnTo>
                      <a:pt x="1577976" y="939800"/>
                    </a:lnTo>
                    <a:lnTo>
                      <a:pt x="1574107" y="943535"/>
                    </a:lnTo>
                    <a:lnTo>
                      <a:pt x="1577975" y="939800"/>
                    </a:lnTo>
                    <a:close/>
                    <a:moveTo>
                      <a:pt x="1724025" y="669925"/>
                    </a:moveTo>
                    <a:lnTo>
                      <a:pt x="1666875" y="693738"/>
                    </a:lnTo>
                    <a:lnTo>
                      <a:pt x="1611313" y="714375"/>
                    </a:lnTo>
                    <a:lnTo>
                      <a:pt x="1552575" y="733425"/>
                    </a:lnTo>
                    <a:lnTo>
                      <a:pt x="1524000" y="739775"/>
                    </a:lnTo>
                    <a:lnTo>
                      <a:pt x="1495425" y="747713"/>
                    </a:lnTo>
                    <a:lnTo>
                      <a:pt x="1466850" y="752475"/>
                    </a:lnTo>
                    <a:lnTo>
                      <a:pt x="1436688" y="755650"/>
                    </a:lnTo>
                    <a:lnTo>
                      <a:pt x="1408113" y="760413"/>
                    </a:lnTo>
                    <a:lnTo>
                      <a:pt x="1379538" y="760413"/>
                    </a:lnTo>
                    <a:lnTo>
                      <a:pt x="1347788" y="760413"/>
                    </a:lnTo>
                    <a:lnTo>
                      <a:pt x="1317625" y="757238"/>
                    </a:lnTo>
                    <a:lnTo>
                      <a:pt x="1289050" y="754063"/>
                    </a:lnTo>
                    <a:lnTo>
                      <a:pt x="1258888" y="747713"/>
                    </a:lnTo>
                    <a:lnTo>
                      <a:pt x="1204912" y="808038"/>
                    </a:lnTo>
                    <a:lnTo>
                      <a:pt x="995362" y="1047750"/>
                    </a:lnTo>
                    <a:lnTo>
                      <a:pt x="784225" y="1284287"/>
                    </a:lnTo>
                    <a:lnTo>
                      <a:pt x="784225" y="1284287"/>
                    </a:lnTo>
                    <a:lnTo>
                      <a:pt x="654050" y="1431925"/>
                    </a:lnTo>
                    <a:lnTo>
                      <a:pt x="681037" y="1446212"/>
                    </a:lnTo>
                    <a:lnTo>
                      <a:pt x="708025" y="1460500"/>
                    </a:lnTo>
                    <a:lnTo>
                      <a:pt x="733425" y="1471612"/>
                    </a:lnTo>
                    <a:lnTo>
                      <a:pt x="760412" y="1481137"/>
                    </a:lnTo>
                    <a:lnTo>
                      <a:pt x="790575" y="1490662"/>
                    </a:lnTo>
                    <a:lnTo>
                      <a:pt x="817562" y="1500187"/>
                    </a:lnTo>
                    <a:lnTo>
                      <a:pt x="846137" y="1504950"/>
                    </a:lnTo>
                    <a:lnTo>
                      <a:pt x="874712" y="1509712"/>
                    </a:lnTo>
                    <a:lnTo>
                      <a:pt x="903287" y="1514475"/>
                    </a:lnTo>
                    <a:lnTo>
                      <a:pt x="930275" y="1517650"/>
                    </a:lnTo>
                    <a:lnTo>
                      <a:pt x="958850" y="1519237"/>
                    </a:lnTo>
                    <a:lnTo>
                      <a:pt x="987425" y="1519237"/>
                    </a:lnTo>
                    <a:lnTo>
                      <a:pt x="1016000" y="1517650"/>
                    </a:lnTo>
                    <a:lnTo>
                      <a:pt x="1044575" y="1516062"/>
                    </a:lnTo>
                    <a:lnTo>
                      <a:pt x="1073150" y="1509712"/>
                    </a:lnTo>
                    <a:lnTo>
                      <a:pt x="1100138" y="1506537"/>
                    </a:lnTo>
                    <a:lnTo>
                      <a:pt x="1128713" y="1500187"/>
                    </a:lnTo>
                    <a:lnTo>
                      <a:pt x="1155700" y="1492250"/>
                    </a:lnTo>
                    <a:lnTo>
                      <a:pt x="1182688" y="1485900"/>
                    </a:lnTo>
                    <a:lnTo>
                      <a:pt x="1211263" y="1476375"/>
                    </a:lnTo>
                    <a:lnTo>
                      <a:pt x="1236663" y="1465262"/>
                    </a:lnTo>
                    <a:lnTo>
                      <a:pt x="1263650" y="1452562"/>
                    </a:lnTo>
                    <a:lnTo>
                      <a:pt x="1290638" y="1439862"/>
                    </a:lnTo>
                    <a:lnTo>
                      <a:pt x="1316038" y="1427162"/>
                    </a:lnTo>
                    <a:lnTo>
                      <a:pt x="1341438" y="1412875"/>
                    </a:lnTo>
                    <a:lnTo>
                      <a:pt x="1365250" y="1397000"/>
                    </a:lnTo>
                    <a:lnTo>
                      <a:pt x="1389063" y="1379537"/>
                    </a:lnTo>
                    <a:lnTo>
                      <a:pt x="1412875" y="1363662"/>
                    </a:lnTo>
                    <a:lnTo>
                      <a:pt x="1435100" y="1343025"/>
                    </a:lnTo>
                    <a:lnTo>
                      <a:pt x="1457325" y="1323975"/>
                    </a:lnTo>
                    <a:lnTo>
                      <a:pt x="1477963" y="1303337"/>
                    </a:lnTo>
                    <a:lnTo>
                      <a:pt x="1498601" y="1282700"/>
                    </a:lnTo>
                    <a:lnTo>
                      <a:pt x="1557338" y="1136650"/>
                    </a:lnTo>
                    <a:lnTo>
                      <a:pt x="1614488" y="989012"/>
                    </a:lnTo>
                    <a:lnTo>
                      <a:pt x="1665288" y="846137"/>
                    </a:lnTo>
                    <a:lnTo>
                      <a:pt x="1624013" y="893762"/>
                    </a:lnTo>
                    <a:lnTo>
                      <a:pt x="1624013" y="893763"/>
                    </a:lnTo>
                    <a:lnTo>
                      <a:pt x="1665288" y="846138"/>
                    </a:lnTo>
                    <a:close/>
                    <a:moveTo>
                      <a:pt x="1903412" y="0"/>
                    </a:moveTo>
                    <a:lnTo>
                      <a:pt x="1584325" y="373062"/>
                    </a:lnTo>
                    <a:lnTo>
                      <a:pt x="1258887" y="747712"/>
                    </a:lnTo>
                    <a:lnTo>
                      <a:pt x="1289050" y="754062"/>
                    </a:lnTo>
                    <a:lnTo>
                      <a:pt x="1317625" y="757237"/>
                    </a:lnTo>
                    <a:lnTo>
                      <a:pt x="1347787" y="760412"/>
                    </a:lnTo>
                    <a:lnTo>
                      <a:pt x="1379537" y="760412"/>
                    </a:lnTo>
                    <a:lnTo>
                      <a:pt x="1408112" y="760412"/>
                    </a:lnTo>
                    <a:lnTo>
                      <a:pt x="1436687" y="755650"/>
                    </a:lnTo>
                    <a:lnTo>
                      <a:pt x="1466850" y="752475"/>
                    </a:lnTo>
                    <a:lnTo>
                      <a:pt x="1495425" y="747712"/>
                    </a:lnTo>
                    <a:lnTo>
                      <a:pt x="1524000" y="739775"/>
                    </a:lnTo>
                    <a:lnTo>
                      <a:pt x="1552575" y="733425"/>
                    </a:lnTo>
                    <a:lnTo>
                      <a:pt x="1611312" y="714375"/>
                    </a:lnTo>
                    <a:lnTo>
                      <a:pt x="1666875" y="693737"/>
                    </a:lnTo>
                    <a:lnTo>
                      <a:pt x="1724025" y="669925"/>
                    </a:lnTo>
                    <a:lnTo>
                      <a:pt x="1754187" y="571500"/>
                    </a:lnTo>
                    <a:lnTo>
                      <a:pt x="1782762" y="476250"/>
                    </a:lnTo>
                    <a:lnTo>
                      <a:pt x="1831975" y="301625"/>
                    </a:lnTo>
                    <a:lnTo>
                      <a:pt x="1871662" y="150813"/>
                    </a:lnTo>
                    <a:lnTo>
                      <a:pt x="1901825" y="28575"/>
                    </a:lnTo>
                    <a:lnTo>
                      <a:pt x="1903412" y="14288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  <p:sp>
          <p:nvSpPr>
            <p:cNvPr id="5" name="Oval 14">
              <a:extLst>
                <a:ext uri="{FF2B5EF4-FFF2-40B4-BE49-F238E27FC236}">
                  <a16:creationId xmlns:a16="http://schemas.microsoft.com/office/drawing/2014/main" id="{D5DD2AD5-9343-4933-B258-72AC23BF8F49}"/>
                </a:ext>
              </a:extLst>
            </p:cNvPr>
            <p:cNvSpPr/>
            <p:nvPr/>
          </p:nvSpPr>
          <p:spPr>
            <a:xfrm>
              <a:off x="4571431" y="2748486"/>
              <a:ext cx="426472" cy="426472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6" name="Oval 15">
              <a:extLst>
                <a:ext uri="{FF2B5EF4-FFF2-40B4-BE49-F238E27FC236}">
                  <a16:creationId xmlns:a16="http://schemas.microsoft.com/office/drawing/2014/main" id="{4C73B946-3ECD-4C86-9D7B-66790F1E2560}"/>
                </a:ext>
              </a:extLst>
            </p:cNvPr>
            <p:cNvSpPr/>
            <p:nvPr/>
          </p:nvSpPr>
          <p:spPr>
            <a:xfrm>
              <a:off x="5235339" y="1812744"/>
              <a:ext cx="426472" cy="426472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7" name="Oval 16">
              <a:extLst>
                <a:ext uri="{FF2B5EF4-FFF2-40B4-BE49-F238E27FC236}">
                  <a16:creationId xmlns:a16="http://schemas.microsoft.com/office/drawing/2014/main" id="{A48F4F17-12BE-4EF2-802A-A713F3899F00}"/>
                </a:ext>
              </a:extLst>
            </p:cNvPr>
            <p:cNvSpPr/>
            <p:nvPr/>
          </p:nvSpPr>
          <p:spPr>
            <a:xfrm>
              <a:off x="5394792" y="4110225"/>
              <a:ext cx="426472" cy="426472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8" name="Oval 17">
              <a:extLst>
                <a:ext uri="{FF2B5EF4-FFF2-40B4-BE49-F238E27FC236}">
                  <a16:creationId xmlns:a16="http://schemas.microsoft.com/office/drawing/2014/main" id="{F0BE5F41-8F08-4E78-A7AD-9B22EBA7084C}"/>
                </a:ext>
              </a:extLst>
            </p:cNvPr>
            <p:cNvSpPr/>
            <p:nvPr/>
          </p:nvSpPr>
          <p:spPr>
            <a:xfrm>
              <a:off x="6345486" y="2632071"/>
              <a:ext cx="426472" cy="426472"/>
            </a:xfrm>
            <a:prstGeom prst="ellipse">
              <a:avLst/>
            </a:prstGeom>
            <a:solidFill>
              <a:schemeClr val="accent4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9" name="Oval 18">
              <a:extLst>
                <a:ext uri="{FF2B5EF4-FFF2-40B4-BE49-F238E27FC236}">
                  <a16:creationId xmlns:a16="http://schemas.microsoft.com/office/drawing/2014/main" id="{0BDF7F99-882B-45FD-AF13-192ECDC57500}"/>
                </a:ext>
              </a:extLst>
            </p:cNvPr>
            <p:cNvSpPr/>
            <p:nvPr/>
          </p:nvSpPr>
          <p:spPr>
            <a:xfrm>
              <a:off x="7003516" y="3712561"/>
              <a:ext cx="426472" cy="426472"/>
            </a:xfrm>
            <a:prstGeom prst="ellipse">
              <a:avLst/>
            </a:prstGeom>
            <a:solidFill>
              <a:schemeClr val="accent5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  <p:sp>
        <p:nvSpPr>
          <p:cNvPr id="10" name="TextBox 26">
            <a:extLst>
              <a:ext uri="{FF2B5EF4-FFF2-40B4-BE49-F238E27FC236}">
                <a16:creationId xmlns:a16="http://schemas.microsoft.com/office/drawing/2014/main" id="{6C733377-B19B-4218-98F7-B4F7F41F4F80}"/>
              </a:ext>
            </a:extLst>
          </p:cNvPr>
          <p:cNvSpPr txBox="1">
            <a:spLocks/>
          </p:cNvSpPr>
          <p:nvPr/>
        </p:nvSpPr>
        <p:spPr>
          <a:xfrm>
            <a:off x="831433" y="2889713"/>
            <a:ext cx="3419127" cy="762432"/>
          </a:xfrm>
          <a:prstGeom prst="rect">
            <a:avLst/>
          </a:prstGeom>
        </p:spPr>
        <p:txBody>
          <a:bodyPr anchor="ctr"/>
          <a:lstStyle/>
          <a:p>
            <a:pPr algn="ctr"/>
            <a:endParaRPr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36" name="išľíďè">
            <a:extLst>
              <a:ext uri="{FF2B5EF4-FFF2-40B4-BE49-F238E27FC236}">
                <a16:creationId xmlns:a16="http://schemas.microsoft.com/office/drawing/2014/main" id="{BAFC93F0-D3D8-434D-80B6-AEEEF6EF2B9A}"/>
              </a:ext>
            </a:extLst>
          </p:cNvPr>
          <p:cNvSpPr/>
          <p:nvPr/>
        </p:nvSpPr>
        <p:spPr bwMode="auto">
          <a:xfrm>
            <a:off x="5966761" y="1798897"/>
            <a:ext cx="5419049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rIns="90000" anchor="t" anchorCtr="0">
            <a:noAutofit/>
          </a:bodyPr>
          <a:lstStyle/>
          <a:p>
            <a:pPr lvl="0" algn="ctr">
              <a:lnSpc>
                <a:spcPct val="120000"/>
              </a:lnSpc>
              <a:spcBef>
                <a:spcPts val="300"/>
              </a:spcBef>
              <a:defRPr/>
            </a:pPr>
            <a:r>
              <a:rPr lang="ar-KW" altLang="zh-CN" sz="1600" dirty="0"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كتابة نص لشرح النقطة السابقة</a:t>
            </a:r>
            <a:endParaRPr lang="en-US" altLang="zh-CN" sz="1600" dirty="0"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37" name="iSlíďè">
            <a:extLst>
              <a:ext uri="{FF2B5EF4-FFF2-40B4-BE49-F238E27FC236}">
                <a16:creationId xmlns:a16="http://schemas.microsoft.com/office/drawing/2014/main" id="{6A1093E1-9E05-4577-8D62-43EF363C1D42}"/>
              </a:ext>
            </a:extLst>
          </p:cNvPr>
          <p:cNvSpPr txBox="1"/>
          <p:nvPr/>
        </p:nvSpPr>
        <p:spPr bwMode="auto">
          <a:xfrm>
            <a:off x="5966761" y="1475781"/>
            <a:ext cx="2195831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rIns="90000">
            <a:normAutofit lnSpcReduction="10000"/>
          </a:bodyPr>
          <a:lstStyle/>
          <a:p>
            <a:pPr defTabSz="913742">
              <a:spcBef>
                <a:spcPct val="0"/>
              </a:spcBef>
              <a:defRPr/>
            </a:pPr>
            <a:r>
              <a:rPr lang="ar-KW" altLang="zh-CN" b="1" dirty="0">
                <a:solidFill>
                  <a:schemeClr val="bg2">
                    <a:lumMod val="1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نص</a:t>
            </a:r>
            <a:endParaRPr lang="zh-CN" altLang="en-US" b="1" dirty="0">
              <a:solidFill>
                <a:schemeClr val="bg2">
                  <a:lumMod val="10000"/>
                </a:schemeClr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38" name="išľíďè">
            <a:extLst>
              <a:ext uri="{FF2B5EF4-FFF2-40B4-BE49-F238E27FC236}">
                <a16:creationId xmlns:a16="http://schemas.microsoft.com/office/drawing/2014/main" id="{3EB50E01-9CA6-4FFF-8FC2-C945BA9A594E}"/>
              </a:ext>
            </a:extLst>
          </p:cNvPr>
          <p:cNvSpPr/>
          <p:nvPr/>
        </p:nvSpPr>
        <p:spPr bwMode="auto">
          <a:xfrm>
            <a:off x="7210537" y="2894625"/>
            <a:ext cx="5419049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rIns="90000" anchor="t" anchorCtr="0">
            <a:noAutofit/>
          </a:bodyPr>
          <a:lstStyle/>
          <a:p>
            <a:pPr lvl="0" algn="ctr">
              <a:lnSpc>
                <a:spcPct val="120000"/>
              </a:lnSpc>
              <a:spcBef>
                <a:spcPts val="300"/>
              </a:spcBef>
              <a:defRPr/>
            </a:pPr>
            <a:r>
              <a:rPr lang="ar-KW" altLang="zh-CN" sz="1600" dirty="0">
                <a:solidFill>
                  <a:prstClr val="black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كتابة نص لشرح النقطة السابقة</a:t>
            </a:r>
            <a:endParaRPr lang="en-US" altLang="zh-CN" sz="1600" dirty="0">
              <a:solidFill>
                <a:prstClr val="black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39" name="iSlíďè">
            <a:extLst>
              <a:ext uri="{FF2B5EF4-FFF2-40B4-BE49-F238E27FC236}">
                <a16:creationId xmlns:a16="http://schemas.microsoft.com/office/drawing/2014/main" id="{F6394BEB-BB06-4364-B158-2314161722E2}"/>
              </a:ext>
            </a:extLst>
          </p:cNvPr>
          <p:cNvSpPr txBox="1"/>
          <p:nvPr/>
        </p:nvSpPr>
        <p:spPr bwMode="auto">
          <a:xfrm>
            <a:off x="7210537" y="2571507"/>
            <a:ext cx="2195831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rIns="90000">
            <a:normAutofit lnSpcReduction="10000"/>
          </a:bodyPr>
          <a:lstStyle/>
          <a:p>
            <a:pPr defTabSz="913742">
              <a:spcBef>
                <a:spcPct val="0"/>
              </a:spcBef>
              <a:defRPr/>
            </a:pPr>
            <a:r>
              <a:rPr lang="ar-KW" altLang="zh-CN" b="1" dirty="0">
                <a:solidFill>
                  <a:schemeClr val="bg2">
                    <a:lumMod val="1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نص</a:t>
            </a:r>
            <a:endParaRPr lang="zh-CN" altLang="en-US" b="1" dirty="0">
              <a:solidFill>
                <a:schemeClr val="bg2">
                  <a:lumMod val="10000"/>
                </a:schemeClr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40" name="išľíďè">
            <a:extLst>
              <a:ext uri="{FF2B5EF4-FFF2-40B4-BE49-F238E27FC236}">
                <a16:creationId xmlns:a16="http://schemas.microsoft.com/office/drawing/2014/main" id="{A9D0228A-C3B5-4C8C-932F-8DBCE1903758}"/>
              </a:ext>
            </a:extLst>
          </p:cNvPr>
          <p:cNvSpPr/>
          <p:nvPr/>
        </p:nvSpPr>
        <p:spPr bwMode="auto">
          <a:xfrm>
            <a:off x="8012801" y="3958954"/>
            <a:ext cx="3772800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rIns="90000" anchor="t" anchorCtr="0">
            <a:noAutofit/>
          </a:bodyPr>
          <a:lstStyle/>
          <a:p>
            <a:pPr lvl="0" algn="ctr">
              <a:lnSpc>
                <a:spcPct val="120000"/>
              </a:lnSpc>
              <a:spcBef>
                <a:spcPts val="300"/>
              </a:spcBef>
              <a:defRPr/>
            </a:pPr>
            <a:r>
              <a:rPr lang="ar-KW" altLang="zh-CN" sz="1600" dirty="0">
                <a:solidFill>
                  <a:prstClr val="black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كتابة نص لشرح النقطة السابقة</a:t>
            </a:r>
            <a:endParaRPr lang="en-US" altLang="zh-CN" sz="1600" dirty="0">
              <a:solidFill>
                <a:prstClr val="black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41" name="iSlíďè">
            <a:extLst>
              <a:ext uri="{FF2B5EF4-FFF2-40B4-BE49-F238E27FC236}">
                <a16:creationId xmlns:a16="http://schemas.microsoft.com/office/drawing/2014/main" id="{359220E7-3FE6-4B16-AD3E-6D2E9AD39BA3}"/>
              </a:ext>
            </a:extLst>
          </p:cNvPr>
          <p:cNvSpPr txBox="1"/>
          <p:nvPr/>
        </p:nvSpPr>
        <p:spPr bwMode="auto">
          <a:xfrm>
            <a:off x="8012801" y="3635838"/>
            <a:ext cx="2195831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rIns="90000">
            <a:normAutofit lnSpcReduction="10000"/>
          </a:bodyPr>
          <a:lstStyle/>
          <a:p>
            <a:pPr defTabSz="913742">
              <a:spcBef>
                <a:spcPct val="0"/>
              </a:spcBef>
              <a:defRPr/>
            </a:pPr>
            <a:r>
              <a:rPr lang="ar-KW" altLang="zh-CN" b="1" dirty="0">
                <a:solidFill>
                  <a:schemeClr val="bg2">
                    <a:lumMod val="1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نص</a:t>
            </a:r>
            <a:endParaRPr lang="zh-CN" altLang="en-US" b="1" dirty="0">
              <a:solidFill>
                <a:schemeClr val="bg2">
                  <a:lumMod val="10000"/>
                </a:schemeClr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42" name="išľíďè">
            <a:extLst>
              <a:ext uri="{FF2B5EF4-FFF2-40B4-BE49-F238E27FC236}">
                <a16:creationId xmlns:a16="http://schemas.microsoft.com/office/drawing/2014/main" id="{8BAF52A7-3446-4054-B7B6-487C88EAE1ED}"/>
              </a:ext>
            </a:extLst>
          </p:cNvPr>
          <p:cNvSpPr/>
          <p:nvPr/>
        </p:nvSpPr>
        <p:spPr bwMode="auto">
          <a:xfrm>
            <a:off x="648204" y="3227660"/>
            <a:ext cx="5419049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rIns="90000" anchor="t" anchorCtr="0">
            <a:noAutofit/>
          </a:bodyPr>
          <a:lstStyle/>
          <a:p>
            <a:pPr lvl="0" algn="ctr">
              <a:lnSpc>
                <a:spcPct val="120000"/>
              </a:lnSpc>
              <a:spcBef>
                <a:spcPts val="300"/>
              </a:spcBef>
              <a:defRPr/>
            </a:pPr>
            <a:r>
              <a:rPr lang="ar-KW" altLang="zh-CN" sz="1600" dirty="0">
                <a:solidFill>
                  <a:prstClr val="black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كتابة نص لشرح النقطة السابقة</a:t>
            </a:r>
            <a:endParaRPr lang="en-US" altLang="zh-CN" sz="1600" dirty="0">
              <a:solidFill>
                <a:prstClr val="black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43" name="iSlíďè">
            <a:extLst>
              <a:ext uri="{FF2B5EF4-FFF2-40B4-BE49-F238E27FC236}">
                <a16:creationId xmlns:a16="http://schemas.microsoft.com/office/drawing/2014/main" id="{9624FFA0-11A6-48FF-8DEE-FEFAF2E2AE0F}"/>
              </a:ext>
            </a:extLst>
          </p:cNvPr>
          <p:cNvSpPr txBox="1"/>
          <p:nvPr/>
        </p:nvSpPr>
        <p:spPr bwMode="auto">
          <a:xfrm>
            <a:off x="3088818" y="2903869"/>
            <a:ext cx="2195831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rIns="90000">
            <a:normAutofit lnSpcReduction="10000"/>
          </a:bodyPr>
          <a:lstStyle/>
          <a:p>
            <a:pPr defTabSz="913742">
              <a:spcBef>
                <a:spcPct val="0"/>
              </a:spcBef>
              <a:defRPr/>
            </a:pPr>
            <a:r>
              <a:rPr lang="ar-KW" altLang="zh-CN" b="1" dirty="0">
                <a:solidFill>
                  <a:schemeClr val="bg2">
                    <a:lumMod val="1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نص</a:t>
            </a:r>
            <a:endParaRPr lang="zh-CN" altLang="en-US" b="1" dirty="0">
              <a:solidFill>
                <a:schemeClr val="bg2">
                  <a:lumMod val="10000"/>
                </a:schemeClr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44" name="išľíďè">
            <a:extLst>
              <a:ext uri="{FF2B5EF4-FFF2-40B4-BE49-F238E27FC236}">
                <a16:creationId xmlns:a16="http://schemas.microsoft.com/office/drawing/2014/main" id="{CF551174-F601-41A2-9406-A539490BCD33}"/>
              </a:ext>
            </a:extLst>
          </p:cNvPr>
          <p:cNvSpPr/>
          <p:nvPr/>
        </p:nvSpPr>
        <p:spPr bwMode="auto">
          <a:xfrm>
            <a:off x="2130862" y="4577430"/>
            <a:ext cx="5419049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rIns="90000" anchor="t" anchorCtr="0">
            <a:noAutofit/>
          </a:bodyPr>
          <a:lstStyle/>
          <a:p>
            <a:pPr lvl="0" algn="ctr">
              <a:lnSpc>
                <a:spcPct val="120000"/>
              </a:lnSpc>
              <a:spcBef>
                <a:spcPts val="300"/>
              </a:spcBef>
              <a:defRPr/>
            </a:pPr>
            <a:r>
              <a:rPr lang="ar-KW" altLang="zh-CN" sz="1600" dirty="0">
                <a:solidFill>
                  <a:prstClr val="black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كتابة نص لشرح النقطة السابقة</a:t>
            </a:r>
            <a:endParaRPr lang="en-US" altLang="zh-CN" sz="1600" dirty="0">
              <a:solidFill>
                <a:prstClr val="black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45" name="iSlíďè">
            <a:extLst>
              <a:ext uri="{FF2B5EF4-FFF2-40B4-BE49-F238E27FC236}">
                <a16:creationId xmlns:a16="http://schemas.microsoft.com/office/drawing/2014/main" id="{F56B52B7-515D-46CC-9A56-AE447B516C1E}"/>
              </a:ext>
            </a:extLst>
          </p:cNvPr>
          <p:cNvSpPr txBox="1"/>
          <p:nvPr/>
        </p:nvSpPr>
        <p:spPr bwMode="auto">
          <a:xfrm>
            <a:off x="3876094" y="4209831"/>
            <a:ext cx="2195831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rIns="90000">
            <a:normAutofit lnSpcReduction="10000"/>
          </a:bodyPr>
          <a:lstStyle/>
          <a:p>
            <a:pPr defTabSz="913742">
              <a:spcBef>
                <a:spcPct val="0"/>
              </a:spcBef>
              <a:defRPr/>
            </a:pPr>
            <a:r>
              <a:rPr lang="ar-KW" altLang="zh-CN" b="1" dirty="0">
                <a:solidFill>
                  <a:schemeClr val="bg2">
                    <a:lumMod val="1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نص</a:t>
            </a:r>
            <a:endParaRPr lang="zh-CN" altLang="en-US" b="1" dirty="0">
              <a:solidFill>
                <a:schemeClr val="bg2">
                  <a:lumMod val="10000"/>
                </a:schemeClr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grpSp>
        <p:nvGrpSpPr>
          <p:cNvPr id="46" name="组合 5">
            <a:extLst>
              <a:ext uri="{FF2B5EF4-FFF2-40B4-BE49-F238E27FC236}">
                <a16:creationId xmlns:a16="http://schemas.microsoft.com/office/drawing/2014/main" id="{6A1F8091-F756-4625-821B-3DEE3CD3BEC7}"/>
              </a:ext>
            </a:extLst>
          </p:cNvPr>
          <p:cNvGrpSpPr>
            <a:grpSpLocks/>
          </p:cNvGrpSpPr>
          <p:nvPr/>
        </p:nvGrpSpPr>
        <p:grpSpPr bwMode="auto">
          <a:xfrm>
            <a:off x="7938" y="250825"/>
            <a:ext cx="5093093" cy="998855"/>
            <a:chOff x="13" y="395"/>
            <a:chExt cx="8020" cy="1573"/>
          </a:xfrm>
        </p:grpSpPr>
        <p:cxnSp>
          <p:nvCxnSpPr>
            <p:cNvPr id="47" name="直接连接符 46">
              <a:extLst>
                <a:ext uri="{FF2B5EF4-FFF2-40B4-BE49-F238E27FC236}">
                  <a16:creationId xmlns:a16="http://schemas.microsoft.com/office/drawing/2014/main" id="{38E41B9F-800B-451B-8385-0BCD146E6CE5}"/>
                </a:ext>
              </a:extLst>
            </p:cNvPr>
            <p:cNvCxnSpPr>
              <a:cxnSpLocks/>
            </p:cNvCxnSpPr>
            <p:nvPr/>
          </p:nvCxnSpPr>
          <p:spPr>
            <a:xfrm>
              <a:off x="13" y="1250"/>
              <a:ext cx="6681" cy="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菱形 47">
              <a:extLst>
                <a:ext uri="{FF2B5EF4-FFF2-40B4-BE49-F238E27FC236}">
                  <a16:creationId xmlns:a16="http://schemas.microsoft.com/office/drawing/2014/main" id="{D8AA06B1-A29D-416F-87DF-2381546E5B29}"/>
                </a:ext>
              </a:extLst>
            </p:cNvPr>
            <p:cNvSpPr/>
            <p:nvPr/>
          </p:nvSpPr>
          <p:spPr>
            <a:xfrm>
              <a:off x="6593" y="528"/>
              <a:ext cx="1440" cy="144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noProof="1"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49" name="文本框 9">
              <a:extLst>
                <a:ext uri="{FF2B5EF4-FFF2-40B4-BE49-F238E27FC236}">
                  <a16:creationId xmlns:a16="http://schemas.microsoft.com/office/drawing/2014/main" id="{3C5DF069-35E2-4BC4-BDA7-AF42537565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9" y="395"/>
              <a:ext cx="5498" cy="7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dist"/>
              <a:r>
                <a:rPr lang="ar-KW" altLang="zh-CN" sz="2400" dirty="0">
                  <a:solidFill>
                    <a:schemeClr val="accent1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نص</a:t>
              </a:r>
              <a:endParaRPr lang="zh-CN" altLang="en-US" sz="2400" dirty="0">
                <a:solidFill>
                  <a:schemeClr val="accent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07715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14" presetClass="entr" presetSubtype="1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>
            <a:extLst>
              <a:ext uri="{FF2B5EF4-FFF2-40B4-BE49-F238E27FC236}">
                <a16:creationId xmlns:a16="http://schemas.microsoft.com/office/drawing/2014/main" id="{E1230310-CC3B-41F7-A2B2-CFA976D81DD8}"/>
              </a:ext>
            </a:extLst>
          </p:cNvPr>
          <p:cNvGrpSpPr/>
          <p:nvPr/>
        </p:nvGrpSpPr>
        <p:grpSpPr>
          <a:xfrm>
            <a:off x="1592718" y="1892290"/>
            <a:ext cx="5012120" cy="4203951"/>
            <a:chOff x="5973506" y="1637384"/>
            <a:chExt cx="6045011" cy="5070295"/>
          </a:xfrm>
        </p:grpSpPr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1E89474D-92EB-439D-A4D2-E9192F123DFF}"/>
                </a:ext>
              </a:extLst>
            </p:cNvPr>
            <p:cNvSpPr/>
            <p:nvPr/>
          </p:nvSpPr>
          <p:spPr>
            <a:xfrm>
              <a:off x="5973506" y="5575528"/>
              <a:ext cx="1471848" cy="1116836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37E1880D-B0F1-4A1A-8087-611F6B0E84B9}"/>
                </a:ext>
              </a:extLst>
            </p:cNvPr>
            <p:cNvSpPr/>
            <p:nvPr/>
          </p:nvSpPr>
          <p:spPr>
            <a:xfrm>
              <a:off x="7445354" y="5554943"/>
              <a:ext cx="4280113" cy="115273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13" name="Rectangle 24">
              <a:extLst>
                <a:ext uri="{FF2B5EF4-FFF2-40B4-BE49-F238E27FC236}">
                  <a16:creationId xmlns:a16="http://schemas.microsoft.com/office/drawing/2014/main" id="{92801F61-0BFF-4D00-A230-8C68376F19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5351" y="5796407"/>
              <a:ext cx="4573166" cy="7284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altLang="zh-CN" sz="16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cs typeface="Arial" panose="020B0604020202020204" pitchFamily="34" charset="0"/>
                  <a:sym typeface="Source Han Serif SC" panose="02020400000000000000" pitchFamily="18" charset="-122"/>
                </a:rPr>
                <a:t>كتابة نص لشرح النقطة السابقة</a:t>
              </a:r>
              <a:endPara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altLang="zh-CN" sz="16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cs typeface="Arial" panose="020B0604020202020204" pitchFamily="34" charset="0"/>
                  <a:sym typeface="Source Han Serif SC" panose="02020400000000000000" pitchFamily="18" charset="-122"/>
                </a:rPr>
                <a:t>كتابة نص لشرح النقطة السابقة</a:t>
              </a:r>
              <a:endPara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2DC5DC61-F3BA-4501-B00C-0FB74401D170}"/>
                </a:ext>
              </a:extLst>
            </p:cNvPr>
            <p:cNvSpPr/>
            <p:nvPr/>
          </p:nvSpPr>
          <p:spPr>
            <a:xfrm>
              <a:off x="5973507" y="1637384"/>
              <a:ext cx="5751961" cy="3840220"/>
            </a:xfrm>
            <a:prstGeom prst="rect">
              <a:avLst/>
            </a:prstGeom>
            <a:blipFill>
              <a:blip r:embed="rId5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8ACC034-D7C9-45A1-8AEA-C86D304FE89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8529" y="6001436"/>
              <a:ext cx="301799" cy="364694"/>
            </a:xfrm>
            <a:custGeom>
              <a:avLst/>
              <a:gdLst>
                <a:gd name="T0" fmla="*/ 75 w 116"/>
                <a:gd name="T1" fmla="*/ 56 h 140"/>
                <a:gd name="T2" fmla="*/ 97 w 116"/>
                <a:gd name="T3" fmla="*/ 56 h 140"/>
                <a:gd name="T4" fmla="*/ 103 w 116"/>
                <a:gd name="T5" fmla="*/ 61 h 140"/>
                <a:gd name="T6" fmla="*/ 100 w 116"/>
                <a:gd name="T7" fmla="*/ 66 h 140"/>
                <a:gd name="T8" fmla="*/ 9 w 116"/>
                <a:gd name="T9" fmla="*/ 138 h 140"/>
                <a:gd name="T10" fmla="*/ 1 w 116"/>
                <a:gd name="T11" fmla="*/ 137 h 140"/>
                <a:gd name="T12" fmla="*/ 1 w 116"/>
                <a:gd name="T13" fmla="*/ 131 h 140"/>
                <a:gd name="T14" fmla="*/ 36 w 116"/>
                <a:gd name="T15" fmla="*/ 67 h 140"/>
                <a:gd name="T16" fmla="*/ 15 w 116"/>
                <a:gd name="T17" fmla="*/ 67 h 140"/>
                <a:gd name="T18" fmla="*/ 10 w 116"/>
                <a:gd name="T19" fmla="*/ 61 h 140"/>
                <a:gd name="T20" fmla="*/ 11 w 116"/>
                <a:gd name="T21" fmla="*/ 58 h 140"/>
                <a:gd name="T22" fmla="*/ 49 w 116"/>
                <a:gd name="T23" fmla="*/ 3 h 140"/>
                <a:gd name="T24" fmla="*/ 54 w 116"/>
                <a:gd name="T25" fmla="*/ 1 h 140"/>
                <a:gd name="T26" fmla="*/ 54 w 116"/>
                <a:gd name="T27" fmla="*/ 0 h 140"/>
                <a:gd name="T28" fmla="*/ 111 w 116"/>
                <a:gd name="T29" fmla="*/ 0 h 140"/>
                <a:gd name="T30" fmla="*/ 116 w 116"/>
                <a:gd name="T31" fmla="*/ 6 h 140"/>
                <a:gd name="T32" fmla="*/ 114 w 116"/>
                <a:gd name="T33" fmla="*/ 10 h 140"/>
                <a:gd name="T34" fmla="*/ 75 w 116"/>
                <a:gd name="T35" fmla="*/ 56 h 140"/>
                <a:gd name="T36" fmla="*/ 81 w 116"/>
                <a:gd name="T37" fmla="*/ 67 h 140"/>
                <a:gd name="T38" fmla="*/ 81 w 116"/>
                <a:gd name="T39" fmla="*/ 67 h 140"/>
                <a:gd name="T40" fmla="*/ 63 w 116"/>
                <a:gd name="T41" fmla="*/ 67 h 140"/>
                <a:gd name="T42" fmla="*/ 63 w 116"/>
                <a:gd name="T43" fmla="*/ 67 h 140"/>
                <a:gd name="T44" fmla="*/ 60 w 116"/>
                <a:gd name="T45" fmla="*/ 65 h 140"/>
                <a:gd name="T46" fmla="*/ 59 w 116"/>
                <a:gd name="T47" fmla="*/ 58 h 140"/>
                <a:gd name="T48" fmla="*/ 99 w 116"/>
                <a:gd name="T49" fmla="*/ 11 h 140"/>
                <a:gd name="T50" fmla="*/ 57 w 116"/>
                <a:gd name="T51" fmla="*/ 11 h 140"/>
                <a:gd name="T52" fmla="*/ 26 w 116"/>
                <a:gd name="T53" fmla="*/ 56 h 140"/>
                <a:gd name="T54" fmla="*/ 45 w 116"/>
                <a:gd name="T55" fmla="*/ 56 h 140"/>
                <a:gd name="T56" fmla="*/ 45 w 116"/>
                <a:gd name="T57" fmla="*/ 56 h 140"/>
                <a:gd name="T58" fmla="*/ 48 w 116"/>
                <a:gd name="T59" fmla="*/ 56 h 140"/>
                <a:gd name="T60" fmla="*/ 50 w 116"/>
                <a:gd name="T61" fmla="*/ 64 h 140"/>
                <a:gd name="T62" fmla="*/ 23 w 116"/>
                <a:gd name="T63" fmla="*/ 113 h 140"/>
                <a:gd name="T64" fmla="*/ 81 w 116"/>
                <a:gd name="T65" fmla="*/ 67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16" h="140">
                  <a:moveTo>
                    <a:pt x="75" y="56"/>
                  </a:moveTo>
                  <a:cubicBezTo>
                    <a:pt x="97" y="56"/>
                    <a:pt x="97" y="56"/>
                    <a:pt x="97" y="56"/>
                  </a:cubicBezTo>
                  <a:cubicBezTo>
                    <a:pt x="100" y="56"/>
                    <a:pt x="103" y="58"/>
                    <a:pt x="103" y="61"/>
                  </a:cubicBezTo>
                  <a:cubicBezTo>
                    <a:pt x="103" y="63"/>
                    <a:pt x="102" y="65"/>
                    <a:pt x="100" y="66"/>
                  </a:cubicBezTo>
                  <a:cubicBezTo>
                    <a:pt x="9" y="138"/>
                    <a:pt x="9" y="138"/>
                    <a:pt x="9" y="138"/>
                  </a:cubicBezTo>
                  <a:cubicBezTo>
                    <a:pt x="6" y="140"/>
                    <a:pt x="3" y="140"/>
                    <a:pt x="1" y="137"/>
                  </a:cubicBezTo>
                  <a:cubicBezTo>
                    <a:pt x="0" y="136"/>
                    <a:pt x="0" y="133"/>
                    <a:pt x="1" y="131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2" y="67"/>
                    <a:pt x="10" y="64"/>
                    <a:pt x="10" y="61"/>
                  </a:cubicBezTo>
                  <a:cubicBezTo>
                    <a:pt x="10" y="60"/>
                    <a:pt x="10" y="59"/>
                    <a:pt x="11" y="58"/>
                  </a:cubicBezTo>
                  <a:cubicBezTo>
                    <a:pt x="49" y="3"/>
                    <a:pt x="49" y="3"/>
                    <a:pt x="49" y="3"/>
                  </a:cubicBezTo>
                  <a:cubicBezTo>
                    <a:pt x="50" y="1"/>
                    <a:pt x="52" y="1"/>
                    <a:pt x="54" y="1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11" y="0"/>
                    <a:pt x="111" y="0"/>
                    <a:pt x="111" y="0"/>
                  </a:cubicBezTo>
                  <a:cubicBezTo>
                    <a:pt x="114" y="0"/>
                    <a:pt x="116" y="3"/>
                    <a:pt x="116" y="6"/>
                  </a:cubicBezTo>
                  <a:cubicBezTo>
                    <a:pt x="116" y="7"/>
                    <a:pt x="115" y="9"/>
                    <a:pt x="114" y="10"/>
                  </a:cubicBezTo>
                  <a:cubicBezTo>
                    <a:pt x="75" y="56"/>
                    <a:pt x="75" y="56"/>
                    <a:pt x="75" y="56"/>
                  </a:cubicBezTo>
                  <a:close/>
                  <a:moveTo>
                    <a:pt x="81" y="67"/>
                  </a:moveTo>
                  <a:cubicBezTo>
                    <a:pt x="81" y="67"/>
                    <a:pt x="81" y="67"/>
                    <a:pt x="81" y="67"/>
                  </a:cubicBezTo>
                  <a:cubicBezTo>
                    <a:pt x="63" y="67"/>
                    <a:pt x="63" y="67"/>
                    <a:pt x="63" y="67"/>
                  </a:cubicBezTo>
                  <a:cubicBezTo>
                    <a:pt x="63" y="67"/>
                    <a:pt x="63" y="67"/>
                    <a:pt x="63" y="67"/>
                  </a:cubicBezTo>
                  <a:cubicBezTo>
                    <a:pt x="62" y="67"/>
                    <a:pt x="61" y="66"/>
                    <a:pt x="60" y="65"/>
                  </a:cubicBezTo>
                  <a:cubicBezTo>
                    <a:pt x="57" y="63"/>
                    <a:pt x="57" y="60"/>
                    <a:pt x="59" y="58"/>
                  </a:cubicBezTo>
                  <a:cubicBezTo>
                    <a:pt x="99" y="11"/>
                    <a:pt x="99" y="11"/>
                    <a:pt x="99" y="11"/>
                  </a:cubicBezTo>
                  <a:cubicBezTo>
                    <a:pt x="57" y="11"/>
                    <a:pt x="57" y="11"/>
                    <a:pt x="57" y="11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45" y="56"/>
                    <a:pt x="45" y="56"/>
                    <a:pt x="45" y="56"/>
                  </a:cubicBezTo>
                  <a:cubicBezTo>
                    <a:pt x="45" y="56"/>
                    <a:pt x="45" y="56"/>
                    <a:pt x="45" y="56"/>
                  </a:cubicBezTo>
                  <a:cubicBezTo>
                    <a:pt x="46" y="56"/>
                    <a:pt x="47" y="56"/>
                    <a:pt x="48" y="56"/>
                  </a:cubicBezTo>
                  <a:cubicBezTo>
                    <a:pt x="51" y="58"/>
                    <a:pt x="52" y="61"/>
                    <a:pt x="50" y="64"/>
                  </a:cubicBezTo>
                  <a:cubicBezTo>
                    <a:pt x="23" y="113"/>
                    <a:pt x="23" y="113"/>
                    <a:pt x="23" y="113"/>
                  </a:cubicBezTo>
                  <a:cubicBezTo>
                    <a:pt x="81" y="67"/>
                    <a:pt x="81" y="67"/>
                    <a:pt x="81" y="6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  <p:sp>
        <p:nvSpPr>
          <p:cNvPr id="16" name="品 2">
            <a:extLst>
              <a:ext uri="{FF2B5EF4-FFF2-40B4-BE49-F238E27FC236}">
                <a16:creationId xmlns:a16="http://schemas.microsoft.com/office/drawing/2014/main" id="{3A635EA3-2C1F-4353-A259-2E70B27CB1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5473" y="1911341"/>
            <a:ext cx="4078449" cy="4191252"/>
          </a:xfrm>
          <a:prstGeom prst="rect">
            <a:avLst/>
          </a:prstGeom>
          <a:noFill/>
          <a:ln w="12700">
            <a:solidFill>
              <a:schemeClr val="accent1"/>
            </a:solidFill>
            <a:bevel/>
            <a:headEnd/>
            <a:tailEnd/>
          </a:ln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zh-CN" altLang="zh-CN" sz="1400" b="0" i="0" u="none" strike="noStrike" kern="1200" cap="none" spc="0" normalizeH="0" baseline="0" noProof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17" name="15">
            <a:extLst>
              <a:ext uri="{FF2B5EF4-FFF2-40B4-BE49-F238E27FC236}">
                <a16:creationId xmlns:a16="http://schemas.microsoft.com/office/drawing/2014/main" id="{D6DB2142-F6A0-4BB7-B5EE-35B9FD3C1B86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806741" y="2974258"/>
            <a:ext cx="3947181" cy="2366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cs typeface="Arial" panose="020B0604020202020204" pitchFamily="34" charset="0"/>
                <a:sym typeface="Source Han Serif SC" panose="02020400000000000000" pitchFamily="18" charset="-122"/>
              </a:rPr>
              <a:t>كتابة نص لشرح النقطة السابقة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cs typeface="Arial" panose="020B0604020202020204" pitchFamily="34" charset="0"/>
                <a:sym typeface="Source Han Serif SC" panose="02020400000000000000" pitchFamily="18" charset="-122"/>
              </a:rPr>
              <a:t>كتابة نص لشرح النقطة السابقة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ource Han Serif SC" panose="02020400000000000000" pitchFamily="18" charset="-122"/>
              <a:ea typeface="Source Han Serif SC" panose="02020400000000000000" pitchFamily="18" charset="-122"/>
              <a:cs typeface="+mn-cs"/>
              <a:sym typeface="Source Han Serif SC" panose="02020400000000000000" pitchFamily="18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ource Han Serif SC" panose="02020400000000000000" pitchFamily="18" charset="-122"/>
              <a:ea typeface="Source Han Serif SC" panose="02020400000000000000" pitchFamily="18" charset="-122"/>
              <a:cs typeface="+mn-cs"/>
              <a:sym typeface="Source Han Serif SC" panose="02020400000000000000" pitchFamily="18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cs typeface="Arial" panose="020B0604020202020204" pitchFamily="34" charset="0"/>
                <a:sym typeface="Source Han Serif SC" panose="02020400000000000000" pitchFamily="18" charset="-122"/>
              </a:rPr>
              <a:t>كتابة نص لشرح النقطة السابقة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ource Han Serif SC" panose="02020400000000000000" pitchFamily="18" charset="-122"/>
              <a:ea typeface="Source Han Serif SC" panose="02020400000000000000" pitchFamily="18" charset="-122"/>
              <a:cs typeface="+mn-cs"/>
              <a:sym typeface="Source Han Serif SC" panose="02020400000000000000" pitchFamily="18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ource Han Serif SC" panose="02020400000000000000" pitchFamily="18" charset="-122"/>
              <a:ea typeface="Source Han Serif SC" panose="02020400000000000000" pitchFamily="18" charset="-122"/>
              <a:cs typeface="+mn-cs"/>
              <a:sym typeface="Source Han Serif SC" panose="02020400000000000000" pitchFamily="18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cs typeface="Arial" panose="020B0604020202020204" pitchFamily="34" charset="0"/>
                <a:sym typeface="Source Han Serif SC" panose="02020400000000000000" pitchFamily="18" charset="-122"/>
              </a:rPr>
              <a:t>كتابة نص لشرح النقطة السابقة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ource Han Serif SC" panose="02020400000000000000" pitchFamily="18" charset="-122"/>
              <a:ea typeface="Source Han Serif SC" panose="02020400000000000000" pitchFamily="18" charset="-122"/>
              <a:cs typeface="+mn-cs"/>
              <a:sym typeface="Source Han Serif SC" panose="02020400000000000000" pitchFamily="18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ource Han Serif SC" panose="02020400000000000000" pitchFamily="18" charset="-122"/>
              <a:ea typeface="Source Han Serif SC" panose="02020400000000000000" pitchFamily="18" charset="-122"/>
              <a:cs typeface="+mn-cs"/>
              <a:sym typeface="Source Han Serif SC" panose="02020400000000000000" pitchFamily="18" charset="-122"/>
            </a:endParaRPr>
          </a:p>
        </p:txBody>
      </p:sp>
      <p:sp>
        <p:nvSpPr>
          <p:cNvPr id="18" name="12">
            <a:extLst>
              <a:ext uri="{FF2B5EF4-FFF2-40B4-BE49-F238E27FC236}">
                <a16:creationId xmlns:a16="http://schemas.microsoft.com/office/drawing/2014/main" id="{8F562A65-9AF3-4264-91E6-FC3D3D8D1E53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806741" y="2415454"/>
            <a:ext cx="380849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KW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نص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grpSp>
        <p:nvGrpSpPr>
          <p:cNvPr id="19" name="组合 5">
            <a:extLst>
              <a:ext uri="{FF2B5EF4-FFF2-40B4-BE49-F238E27FC236}">
                <a16:creationId xmlns:a16="http://schemas.microsoft.com/office/drawing/2014/main" id="{2CD216B2-9798-4E97-9305-04FFC5C54093}"/>
              </a:ext>
            </a:extLst>
          </p:cNvPr>
          <p:cNvGrpSpPr>
            <a:grpSpLocks/>
          </p:cNvGrpSpPr>
          <p:nvPr/>
        </p:nvGrpSpPr>
        <p:grpSpPr bwMode="auto">
          <a:xfrm>
            <a:off x="7938" y="250825"/>
            <a:ext cx="5093093" cy="998855"/>
            <a:chOff x="13" y="395"/>
            <a:chExt cx="8020" cy="1573"/>
          </a:xfrm>
        </p:grpSpPr>
        <p:cxnSp>
          <p:nvCxnSpPr>
            <p:cNvPr id="20" name="直接连接符 19">
              <a:extLst>
                <a:ext uri="{FF2B5EF4-FFF2-40B4-BE49-F238E27FC236}">
                  <a16:creationId xmlns:a16="http://schemas.microsoft.com/office/drawing/2014/main" id="{F839FB89-7B8D-47CD-AF7D-C4D85CCEAB44}"/>
                </a:ext>
              </a:extLst>
            </p:cNvPr>
            <p:cNvCxnSpPr>
              <a:cxnSpLocks/>
            </p:cNvCxnSpPr>
            <p:nvPr/>
          </p:nvCxnSpPr>
          <p:spPr>
            <a:xfrm>
              <a:off x="13" y="1250"/>
              <a:ext cx="6681" cy="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菱形 20">
              <a:extLst>
                <a:ext uri="{FF2B5EF4-FFF2-40B4-BE49-F238E27FC236}">
                  <a16:creationId xmlns:a16="http://schemas.microsoft.com/office/drawing/2014/main" id="{DC52F2ED-6A76-4276-B3ED-BEEF895CAFCA}"/>
                </a:ext>
              </a:extLst>
            </p:cNvPr>
            <p:cNvSpPr/>
            <p:nvPr/>
          </p:nvSpPr>
          <p:spPr>
            <a:xfrm>
              <a:off x="6593" y="528"/>
              <a:ext cx="1440" cy="144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noProof="1"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22" name="文本框 9">
              <a:extLst>
                <a:ext uri="{FF2B5EF4-FFF2-40B4-BE49-F238E27FC236}">
                  <a16:creationId xmlns:a16="http://schemas.microsoft.com/office/drawing/2014/main" id="{702B4643-214E-4BC1-9402-ACABEE2C11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9" y="395"/>
              <a:ext cx="5498" cy="7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dist"/>
              <a:r>
                <a:rPr lang="ar-KW" altLang="zh-CN" sz="2400" dirty="0">
                  <a:solidFill>
                    <a:schemeClr val="accent1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عنوان</a:t>
              </a:r>
              <a:endParaRPr lang="zh-CN" altLang="en-US" sz="2400" dirty="0">
                <a:solidFill>
                  <a:schemeClr val="accent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04732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千图设计师MC：ID 29795607库_组合 1">
            <a:extLst>
              <a:ext uri="{FF2B5EF4-FFF2-40B4-BE49-F238E27FC236}">
                <a16:creationId xmlns:a16="http://schemas.microsoft.com/office/drawing/2014/main" id="{AA5A70DB-1A96-431A-930C-99C47A07E2BF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4469257" y="2788142"/>
            <a:ext cx="3353084" cy="3341159"/>
            <a:chOff x="4469256" y="2788142"/>
            <a:chExt cx="3353084" cy="3341158"/>
          </a:xfrm>
        </p:grpSpPr>
        <p:sp>
          <p:nvSpPr>
            <p:cNvPr id="4" name="Freeform: Shape 36">
              <a:extLst>
                <a:ext uri="{FF2B5EF4-FFF2-40B4-BE49-F238E27FC236}">
                  <a16:creationId xmlns:a16="http://schemas.microsoft.com/office/drawing/2014/main" id="{39B4D051-8A63-422A-9535-574F6EA051C3}"/>
                </a:ext>
              </a:extLst>
            </p:cNvPr>
            <p:cNvSpPr>
              <a:spLocks/>
            </p:cNvSpPr>
            <p:nvPr/>
          </p:nvSpPr>
          <p:spPr bwMode="auto">
            <a:xfrm rot="767818" flipH="1">
              <a:off x="4994461" y="2788142"/>
              <a:ext cx="2370692" cy="1357363"/>
            </a:xfrm>
            <a:custGeom>
              <a:avLst/>
              <a:gdLst/>
              <a:ahLst/>
              <a:cxnLst>
                <a:cxn ang="0">
                  <a:pos x="405" y="173"/>
                </a:cxn>
                <a:cxn ang="0">
                  <a:pos x="37" y="74"/>
                </a:cxn>
                <a:cxn ang="0">
                  <a:pos x="28" y="59"/>
                </a:cxn>
                <a:cxn ang="0">
                  <a:pos x="0" y="144"/>
                </a:cxn>
                <a:cxn ang="0">
                  <a:pos x="87" y="162"/>
                </a:cxn>
                <a:cxn ang="0">
                  <a:pos x="79" y="147"/>
                </a:cxn>
                <a:cxn ang="0">
                  <a:pos x="332" y="215"/>
                </a:cxn>
                <a:cxn ang="0">
                  <a:pos x="345" y="244"/>
                </a:cxn>
                <a:cxn ang="0">
                  <a:pos x="425" y="215"/>
                </a:cxn>
                <a:cxn ang="0">
                  <a:pos x="405" y="173"/>
                </a:cxn>
              </a:cxnLst>
              <a:rect l="0" t="0" r="r" b="b"/>
              <a:pathLst>
                <a:path w="425" h="244">
                  <a:moveTo>
                    <a:pt x="405" y="173"/>
                  </a:moveTo>
                  <a:cubicBezTo>
                    <a:pt x="330" y="44"/>
                    <a:pt x="166" y="0"/>
                    <a:pt x="37" y="74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0" y="144"/>
                    <a:pt x="0" y="144"/>
                    <a:pt x="0" y="144"/>
                  </a:cubicBezTo>
                  <a:cubicBezTo>
                    <a:pt x="87" y="162"/>
                    <a:pt x="87" y="162"/>
                    <a:pt x="87" y="162"/>
                  </a:cubicBezTo>
                  <a:cubicBezTo>
                    <a:pt x="79" y="147"/>
                    <a:pt x="79" y="147"/>
                    <a:pt x="79" y="147"/>
                  </a:cubicBezTo>
                  <a:cubicBezTo>
                    <a:pt x="168" y="96"/>
                    <a:pt x="281" y="126"/>
                    <a:pt x="332" y="215"/>
                  </a:cubicBezTo>
                  <a:cubicBezTo>
                    <a:pt x="337" y="224"/>
                    <a:pt x="342" y="234"/>
                    <a:pt x="345" y="244"/>
                  </a:cubicBezTo>
                  <a:cubicBezTo>
                    <a:pt x="425" y="215"/>
                    <a:pt x="425" y="215"/>
                    <a:pt x="425" y="215"/>
                  </a:cubicBezTo>
                  <a:cubicBezTo>
                    <a:pt x="419" y="201"/>
                    <a:pt x="413" y="186"/>
                    <a:pt x="405" y="173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5" name="Freeform: Shape 37">
              <a:extLst>
                <a:ext uri="{FF2B5EF4-FFF2-40B4-BE49-F238E27FC236}">
                  <a16:creationId xmlns:a16="http://schemas.microsoft.com/office/drawing/2014/main" id="{1FBE64F5-AA26-40A4-BE34-1D6DAF4A87A3}"/>
                </a:ext>
              </a:extLst>
            </p:cNvPr>
            <p:cNvSpPr>
              <a:spLocks/>
            </p:cNvSpPr>
            <p:nvPr/>
          </p:nvSpPr>
          <p:spPr bwMode="auto">
            <a:xfrm rot="767818" flipH="1">
              <a:off x="6414936" y="3777375"/>
              <a:ext cx="1407404" cy="2351925"/>
            </a:xfrm>
            <a:custGeom>
              <a:avLst/>
              <a:gdLst/>
              <a:ahLst/>
              <a:cxnLst>
                <a:cxn ang="0">
                  <a:pos x="252" y="404"/>
                </a:cxn>
                <a:cxn ang="0">
                  <a:pos x="223" y="319"/>
                </a:cxn>
                <a:cxn ang="0">
                  <a:pos x="215" y="334"/>
                </a:cxn>
                <a:cxn ang="0">
                  <a:pos x="147" y="81"/>
                </a:cxn>
                <a:cxn ang="0">
                  <a:pos x="166" y="54"/>
                </a:cxn>
                <a:cxn ang="0">
                  <a:pos x="101" y="0"/>
                </a:cxn>
                <a:cxn ang="0">
                  <a:pos x="74" y="39"/>
                </a:cxn>
                <a:cxn ang="0">
                  <a:pos x="173" y="406"/>
                </a:cxn>
                <a:cxn ang="0">
                  <a:pos x="164" y="421"/>
                </a:cxn>
                <a:cxn ang="0">
                  <a:pos x="252" y="404"/>
                </a:cxn>
              </a:cxnLst>
              <a:rect l="0" t="0" r="r" b="b"/>
              <a:pathLst>
                <a:path w="252" h="421">
                  <a:moveTo>
                    <a:pt x="252" y="404"/>
                  </a:moveTo>
                  <a:cubicBezTo>
                    <a:pt x="223" y="319"/>
                    <a:pt x="223" y="319"/>
                    <a:pt x="223" y="319"/>
                  </a:cubicBezTo>
                  <a:cubicBezTo>
                    <a:pt x="215" y="334"/>
                    <a:pt x="215" y="334"/>
                    <a:pt x="215" y="334"/>
                  </a:cubicBezTo>
                  <a:cubicBezTo>
                    <a:pt x="126" y="282"/>
                    <a:pt x="96" y="169"/>
                    <a:pt x="147" y="81"/>
                  </a:cubicBezTo>
                  <a:cubicBezTo>
                    <a:pt x="153" y="71"/>
                    <a:pt x="159" y="62"/>
                    <a:pt x="166" y="54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91" y="12"/>
                    <a:pt x="82" y="25"/>
                    <a:pt x="74" y="39"/>
                  </a:cubicBezTo>
                  <a:cubicBezTo>
                    <a:pt x="0" y="167"/>
                    <a:pt x="44" y="332"/>
                    <a:pt x="173" y="406"/>
                  </a:cubicBezTo>
                  <a:cubicBezTo>
                    <a:pt x="164" y="421"/>
                    <a:pt x="164" y="421"/>
                    <a:pt x="164" y="421"/>
                  </a:cubicBezTo>
                  <a:lnTo>
                    <a:pt x="252" y="404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6" name="Freeform: Shape 38">
              <a:extLst>
                <a:ext uri="{FF2B5EF4-FFF2-40B4-BE49-F238E27FC236}">
                  <a16:creationId xmlns:a16="http://schemas.microsoft.com/office/drawing/2014/main" id="{CAAA92BB-33C3-42C4-969E-193B6D5081BC}"/>
                </a:ext>
              </a:extLst>
            </p:cNvPr>
            <p:cNvSpPr>
              <a:spLocks/>
            </p:cNvSpPr>
            <p:nvPr/>
          </p:nvSpPr>
          <p:spPr bwMode="auto">
            <a:xfrm rot="767818" flipH="1">
              <a:off x="4469256" y="3989979"/>
              <a:ext cx="1857773" cy="1882793"/>
            </a:xfrm>
            <a:custGeom>
              <a:avLst/>
              <a:gdLst/>
              <a:ahLst/>
              <a:cxnLst>
                <a:cxn ang="0">
                  <a:pos x="274" y="0"/>
                </a:cxn>
                <a:cxn ang="0">
                  <a:pos x="215" y="67"/>
                </a:cxn>
                <a:cxn ang="0">
                  <a:pos x="232" y="67"/>
                </a:cxn>
                <a:cxn ang="0">
                  <a:pos x="47" y="252"/>
                </a:cxn>
                <a:cxn ang="0">
                  <a:pos x="14" y="250"/>
                </a:cxn>
                <a:cxn ang="0">
                  <a:pos x="0" y="332"/>
                </a:cxn>
                <a:cxn ang="0">
                  <a:pos x="47" y="337"/>
                </a:cxn>
                <a:cxn ang="0">
                  <a:pos x="316" y="67"/>
                </a:cxn>
                <a:cxn ang="0">
                  <a:pos x="333" y="67"/>
                </a:cxn>
                <a:cxn ang="0">
                  <a:pos x="274" y="0"/>
                </a:cxn>
              </a:cxnLst>
              <a:rect l="0" t="0" r="r" b="b"/>
              <a:pathLst>
                <a:path w="333" h="337">
                  <a:moveTo>
                    <a:pt x="274" y="0"/>
                  </a:moveTo>
                  <a:cubicBezTo>
                    <a:pt x="215" y="67"/>
                    <a:pt x="215" y="67"/>
                    <a:pt x="215" y="67"/>
                  </a:cubicBezTo>
                  <a:cubicBezTo>
                    <a:pt x="232" y="67"/>
                    <a:pt x="232" y="67"/>
                    <a:pt x="232" y="67"/>
                  </a:cubicBezTo>
                  <a:cubicBezTo>
                    <a:pt x="232" y="170"/>
                    <a:pt x="149" y="252"/>
                    <a:pt x="47" y="252"/>
                  </a:cubicBezTo>
                  <a:cubicBezTo>
                    <a:pt x="36" y="252"/>
                    <a:pt x="25" y="251"/>
                    <a:pt x="14" y="250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5" y="335"/>
                    <a:pt x="31" y="337"/>
                    <a:pt x="47" y="337"/>
                  </a:cubicBezTo>
                  <a:cubicBezTo>
                    <a:pt x="195" y="337"/>
                    <a:pt x="316" y="216"/>
                    <a:pt x="316" y="67"/>
                  </a:cubicBezTo>
                  <a:cubicBezTo>
                    <a:pt x="333" y="67"/>
                    <a:pt x="333" y="67"/>
                    <a:pt x="333" y="67"/>
                  </a:cubicBezTo>
                  <a:lnTo>
                    <a:pt x="274" y="0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27" name="Group 5">
            <a:extLst>
              <a:ext uri="{FF2B5EF4-FFF2-40B4-BE49-F238E27FC236}">
                <a16:creationId xmlns:a16="http://schemas.microsoft.com/office/drawing/2014/main" id="{8CCF1EE2-2A63-48B3-9D7B-54648ED713FF}"/>
              </a:ext>
            </a:extLst>
          </p:cNvPr>
          <p:cNvGrpSpPr/>
          <p:nvPr/>
        </p:nvGrpSpPr>
        <p:grpSpPr>
          <a:xfrm>
            <a:off x="5828168" y="1323187"/>
            <a:ext cx="573299" cy="573299"/>
            <a:chOff x="5828167" y="1279968"/>
            <a:chExt cx="573299" cy="573299"/>
          </a:xfrm>
        </p:grpSpPr>
        <p:sp>
          <p:nvSpPr>
            <p:cNvPr id="30" name="Oval 51">
              <a:extLst>
                <a:ext uri="{FF2B5EF4-FFF2-40B4-BE49-F238E27FC236}">
                  <a16:creationId xmlns:a16="http://schemas.microsoft.com/office/drawing/2014/main" id="{87846828-C5BF-4BED-BA90-B24233545C53}"/>
                </a:ext>
              </a:extLst>
            </p:cNvPr>
            <p:cNvSpPr/>
            <p:nvPr/>
          </p:nvSpPr>
          <p:spPr>
            <a:xfrm>
              <a:off x="5828167" y="1279968"/>
              <a:ext cx="573299" cy="573299"/>
            </a:xfrm>
            <a:prstGeom prst="ellipse">
              <a:avLst/>
            </a:prstGeom>
            <a:solidFill>
              <a:schemeClr val="accent1"/>
            </a:solidFill>
            <a:ln w="28575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31" name="Freeform: Shape 52">
              <a:extLst>
                <a:ext uri="{FF2B5EF4-FFF2-40B4-BE49-F238E27FC236}">
                  <a16:creationId xmlns:a16="http://schemas.microsoft.com/office/drawing/2014/main" id="{5F006F5B-9073-4FB0-813D-9DB85AAF6C60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4339" y="1389212"/>
              <a:ext cx="240954" cy="354812"/>
            </a:xfrm>
            <a:custGeom>
              <a:avLst/>
              <a:gdLst/>
              <a:ahLst/>
              <a:cxnLst>
                <a:cxn ang="0">
                  <a:pos x="37" y="29"/>
                </a:cxn>
                <a:cxn ang="0">
                  <a:pos x="31" y="41"/>
                </a:cxn>
                <a:cxn ang="0">
                  <a:pos x="33" y="44"/>
                </a:cxn>
                <a:cxn ang="0">
                  <a:pos x="32" y="47"/>
                </a:cxn>
                <a:cxn ang="0">
                  <a:pos x="33" y="49"/>
                </a:cxn>
                <a:cxn ang="0">
                  <a:pos x="31" y="53"/>
                </a:cxn>
                <a:cxn ang="0">
                  <a:pos x="31" y="54"/>
                </a:cxn>
                <a:cxn ang="0">
                  <a:pos x="27" y="58"/>
                </a:cxn>
                <a:cxn ang="0">
                  <a:pos x="21" y="62"/>
                </a:cxn>
                <a:cxn ang="0">
                  <a:pos x="15" y="58"/>
                </a:cxn>
                <a:cxn ang="0">
                  <a:pos x="11" y="54"/>
                </a:cxn>
                <a:cxn ang="0">
                  <a:pos x="11" y="53"/>
                </a:cxn>
                <a:cxn ang="0">
                  <a:pos x="9" y="49"/>
                </a:cxn>
                <a:cxn ang="0">
                  <a:pos x="10" y="47"/>
                </a:cxn>
                <a:cxn ang="0">
                  <a:pos x="9" y="44"/>
                </a:cxn>
                <a:cxn ang="0">
                  <a:pos x="11" y="41"/>
                </a:cxn>
                <a:cxn ang="0">
                  <a:pos x="5" y="29"/>
                </a:cxn>
                <a:cxn ang="0">
                  <a:pos x="0" y="18"/>
                </a:cxn>
                <a:cxn ang="0">
                  <a:pos x="21" y="0"/>
                </a:cxn>
                <a:cxn ang="0">
                  <a:pos x="42" y="18"/>
                </a:cxn>
                <a:cxn ang="0">
                  <a:pos x="37" y="29"/>
                </a:cxn>
                <a:cxn ang="0">
                  <a:pos x="21" y="6"/>
                </a:cxn>
                <a:cxn ang="0">
                  <a:pos x="6" y="18"/>
                </a:cxn>
                <a:cxn ang="0">
                  <a:pos x="8" y="26"/>
                </a:cxn>
                <a:cxn ang="0">
                  <a:pos x="11" y="28"/>
                </a:cxn>
                <a:cxn ang="0">
                  <a:pos x="16" y="40"/>
                </a:cxn>
                <a:cxn ang="0">
                  <a:pos x="26" y="40"/>
                </a:cxn>
                <a:cxn ang="0">
                  <a:pos x="31" y="28"/>
                </a:cxn>
                <a:cxn ang="0">
                  <a:pos x="34" y="26"/>
                </a:cxn>
                <a:cxn ang="0">
                  <a:pos x="36" y="18"/>
                </a:cxn>
                <a:cxn ang="0">
                  <a:pos x="21" y="6"/>
                </a:cxn>
                <a:cxn ang="0">
                  <a:pos x="29" y="20"/>
                </a:cxn>
                <a:cxn ang="0">
                  <a:pos x="27" y="18"/>
                </a:cxn>
                <a:cxn ang="0">
                  <a:pos x="21" y="15"/>
                </a:cxn>
                <a:cxn ang="0">
                  <a:pos x="20" y="13"/>
                </a:cxn>
                <a:cxn ang="0">
                  <a:pos x="21" y="12"/>
                </a:cxn>
                <a:cxn ang="0">
                  <a:pos x="30" y="18"/>
                </a:cxn>
                <a:cxn ang="0">
                  <a:pos x="29" y="20"/>
                </a:cxn>
              </a:cxnLst>
              <a:rect l="0" t="0" r="r" b="b"/>
              <a:pathLst>
                <a:path w="42" h="62">
                  <a:moveTo>
                    <a:pt x="37" y="29"/>
                  </a:moveTo>
                  <a:cubicBezTo>
                    <a:pt x="35" y="32"/>
                    <a:pt x="31" y="37"/>
                    <a:pt x="31" y="41"/>
                  </a:cubicBezTo>
                  <a:cubicBezTo>
                    <a:pt x="32" y="42"/>
                    <a:pt x="33" y="43"/>
                    <a:pt x="33" y="44"/>
                  </a:cubicBezTo>
                  <a:cubicBezTo>
                    <a:pt x="33" y="45"/>
                    <a:pt x="32" y="46"/>
                    <a:pt x="32" y="47"/>
                  </a:cubicBezTo>
                  <a:cubicBezTo>
                    <a:pt x="32" y="47"/>
                    <a:pt x="33" y="48"/>
                    <a:pt x="33" y="49"/>
                  </a:cubicBezTo>
                  <a:cubicBezTo>
                    <a:pt x="33" y="51"/>
                    <a:pt x="32" y="52"/>
                    <a:pt x="31" y="53"/>
                  </a:cubicBezTo>
                  <a:cubicBezTo>
                    <a:pt x="31" y="53"/>
                    <a:pt x="31" y="54"/>
                    <a:pt x="31" y="54"/>
                  </a:cubicBezTo>
                  <a:cubicBezTo>
                    <a:pt x="31" y="57"/>
                    <a:pt x="29" y="58"/>
                    <a:pt x="27" y="58"/>
                  </a:cubicBezTo>
                  <a:cubicBezTo>
                    <a:pt x="26" y="61"/>
                    <a:pt x="24" y="62"/>
                    <a:pt x="21" y="62"/>
                  </a:cubicBezTo>
                  <a:cubicBezTo>
                    <a:pt x="19" y="62"/>
                    <a:pt x="16" y="61"/>
                    <a:pt x="15" y="58"/>
                  </a:cubicBezTo>
                  <a:cubicBezTo>
                    <a:pt x="13" y="58"/>
                    <a:pt x="11" y="57"/>
                    <a:pt x="11" y="54"/>
                  </a:cubicBezTo>
                  <a:cubicBezTo>
                    <a:pt x="11" y="54"/>
                    <a:pt x="11" y="53"/>
                    <a:pt x="11" y="53"/>
                  </a:cubicBezTo>
                  <a:cubicBezTo>
                    <a:pt x="10" y="52"/>
                    <a:pt x="9" y="51"/>
                    <a:pt x="9" y="49"/>
                  </a:cubicBezTo>
                  <a:cubicBezTo>
                    <a:pt x="9" y="48"/>
                    <a:pt x="10" y="47"/>
                    <a:pt x="10" y="47"/>
                  </a:cubicBezTo>
                  <a:cubicBezTo>
                    <a:pt x="10" y="46"/>
                    <a:pt x="9" y="45"/>
                    <a:pt x="9" y="44"/>
                  </a:cubicBezTo>
                  <a:cubicBezTo>
                    <a:pt x="9" y="43"/>
                    <a:pt x="10" y="42"/>
                    <a:pt x="11" y="41"/>
                  </a:cubicBezTo>
                  <a:cubicBezTo>
                    <a:pt x="11" y="37"/>
                    <a:pt x="7" y="32"/>
                    <a:pt x="5" y="29"/>
                  </a:cubicBezTo>
                  <a:cubicBezTo>
                    <a:pt x="2" y="26"/>
                    <a:pt x="0" y="23"/>
                    <a:pt x="0" y="18"/>
                  </a:cubicBezTo>
                  <a:cubicBezTo>
                    <a:pt x="0" y="8"/>
                    <a:pt x="11" y="0"/>
                    <a:pt x="21" y="0"/>
                  </a:cubicBezTo>
                  <a:cubicBezTo>
                    <a:pt x="31" y="0"/>
                    <a:pt x="42" y="8"/>
                    <a:pt x="42" y="18"/>
                  </a:cubicBezTo>
                  <a:cubicBezTo>
                    <a:pt x="42" y="23"/>
                    <a:pt x="40" y="26"/>
                    <a:pt x="37" y="29"/>
                  </a:cubicBezTo>
                  <a:close/>
                  <a:moveTo>
                    <a:pt x="21" y="6"/>
                  </a:moveTo>
                  <a:cubicBezTo>
                    <a:pt x="14" y="6"/>
                    <a:pt x="6" y="10"/>
                    <a:pt x="6" y="18"/>
                  </a:cubicBezTo>
                  <a:cubicBezTo>
                    <a:pt x="6" y="21"/>
                    <a:pt x="7" y="24"/>
                    <a:pt x="8" y="26"/>
                  </a:cubicBezTo>
                  <a:cubicBezTo>
                    <a:pt x="9" y="27"/>
                    <a:pt x="10" y="27"/>
                    <a:pt x="11" y="28"/>
                  </a:cubicBezTo>
                  <a:cubicBezTo>
                    <a:pt x="14" y="32"/>
                    <a:pt x="16" y="36"/>
                    <a:pt x="16" y="40"/>
                  </a:cubicBezTo>
                  <a:cubicBezTo>
                    <a:pt x="26" y="40"/>
                    <a:pt x="26" y="40"/>
                    <a:pt x="26" y="40"/>
                  </a:cubicBezTo>
                  <a:cubicBezTo>
                    <a:pt x="26" y="36"/>
                    <a:pt x="28" y="32"/>
                    <a:pt x="31" y="28"/>
                  </a:cubicBezTo>
                  <a:cubicBezTo>
                    <a:pt x="32" y="27"/>
                    <a:pt x="33" y="27"/>
                    <a:pt x="34" y="26"/>
                  </a:cubicBezTo>
                  <a:cubicBezTo>
                    <a:pt x="35" y="24"/>
                    <a:pt x="36" y="21"/>
                    <a:pt x="36" y="18"/>
                  </a:cubicBezTo>
                  <a:cubicBezTo>
                    <a:pt x="36" y="10"/>
                    <a:pt x="28" y="6"/>
                    <a:pt x="21" y="6"/>
                  </a:cubicBezTo>
                  <a:close/>
                  <a:moveTo>
                    <a:pt x="29" y="20"/>
                  </a:moveTo>
                  <a:cubicBezTo>
                    <a:pt x="28" y="20"/>
                    <a:pt x="27" y="19"/>
                    <a:pt x="27" y="18"/>
                  </a:cubicBezTo>
                  <a:cubicBezTo>
                    <a:pt x="27" y="16"/>
                    <a:pt x="23" y="15"/>
                    <a:pt x="21" y="15"/>
                  </a:cubicBezTo>
                  <a:cubicBezTo>
                    <a:pt x="20" y="15"/>
                    <a:pt x="20" y="14"/>
                    <a:pt x="20" y="13"/>
                  </a:cubicBezTo>
                  <a:cubicBezTo>
                    <a:pt x="20" y="13"/>
                    <a:pt x="20" y="12"/>
                    <a:pt x="21" y="12"/>
                  </a:cubicBezTo>
                  <a:cubicBezTo>
                    <a:pt x="25" y="12"/>
                    <a:pt x="30" y="14"/>
                    <a:pt x="30" y="18"/>
                  </a:cubicBezTo>
                  <a:cubicBezTo>
                    <a:pt x="30" y="19"/>
                    <a:pt x="29" y="20"/>
                    <a:pt x="29" y="2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21" name="Group 3">
            <a:extLst>
              <a:ext uri="{FF2B5EF4-FFF2-40B4-BE49-F238E27FC236}">
                <a16:creationId xmlns:a16="http://schemas.microsoft.com/office/drawing/2014/main" id="{B0AAB47A-0F2F-4497-911C-AE9C1B1545D3}"/>
              </a:ext>
            </a:extLst>
          </p:cNvPr>
          <p:cNvGrpSpPr/>
          <p:nvPr/>
        </p:nvGrpSpPr>
        <p:grpSpPr>
          <a:xfrm>
            <a:off x="8006977" y="3891703"/>
            <a:ext cx="573299" cy="573299"/>
            <a:chOff x="8975475" y="3781434"/>
            <a:chExt cx="573299" cy="573299"/>
          </a:xfrm>
        </p:grpSpPr>
        <p:sp>
          <p:nvSpPr>
            <p:cNvPr id="25" name="Oval 40">
              <a:extLst>
                <a:ext uri="{FF2B5EF4-FFF2-40B4-BE49-F238E27FC236}">
                  <a16:creationId xmlns:a16="http://schemas.microsoft.com/office/drawing/2014/main" id="{0254F92A-960B-4992-899A-4DB54DA9C979}"/>
                </a:ext>
              </a:extLst>
            </p:cNvPr>
            <p:cNvSpPr/>
            <p:nvPr/>
          </p:nvSpPr>
          <p:spPr>
            <a:xfrm>
              <a:off x="8975475" y="3781434"/>
              <a:ext cx="573299" cy="573299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26" name="Freeform: Shape 41">
              <a:extLst>
                <a:ext uri="{FF2B5EF4-FFF2-40B4-BE49-F238E27FC236}">
                  <a16:creationId xmlns:a16="http://schemas.microsoft.com/office/drawing/2014/main" id="{9E075C49-06E0-4C65-9A05-F3BAF0A41F65}"/>
                </a:ext>
              </a:extLst>
            </p:cNvPr>
            <p:cNvSpPr>
              <a:spLocks/>
            </p:cNvSpPr>
            <p:nvPr/>
          </p:nvSpPr>
          <p:spPr bwMode="auto">
            <a:xfrm>
              <a:off x="9098645" y="3915985"/>
              <a:ext cx="326959" cy="304196"/>
            </a:xfrm>
            <a:custGeom>
              <a:avLst/>
              <a:gdLst/>
              <a:ahLst/>
              <a:cxnLst>
                <a:cxn ang="0">
                  <a:pos x="13" y="39"/>
                </a:cxn>
                <a:cxn ang="0">
                  <a:pos x="8" y="39"/>
                </a:cxn>
                <a:cxn ang="0">
                  <a:pos x="0" y="33"/>
                </a:cxn>
                <a:cxn ang="0">
                  <a:pos x="5" y="19"/>
                </a:cxn>
                <a:cxn ang="0">
                  <a:pos x="15" y="22"/>
                </a:cxn>
                <a:cxn ang="0">
                  <a:pos x="20" y="21"/>
                </a:cxn>
                <a:cxn ang="0">
                  <a:pos x="20" y="24"/>
                </a:cxn>
                <a:cxn ang="0">
                  <a:pos x="23" y="34"/>
                </a:cxn>
                <a:cxn ang="0">
                  <a:pos x="13" y="39"/>
                </a:cxn>
                <a:cxn ang="0">
                  <a:pos x="15" y="19"/>
                </a:cxn>
                <a:cxn ang="0">
                  <a:pos x="5" y="9"/>
                </a:cxn>
                <a:cxn ang="0">
                  <a:pos x="15" y="0"/>
                </a:cxn>
                <a:cxn ang="0">
                  <a:pos x="25" y="9"/>
                </a:cxn>
                <a:cxn ang="0">
                  <a:pos x="15" y="19"/>
                </a:cxn>
                <a:cxn ang="0">
                  <a:pos x="53" y="68"/>
                </a:cxn>
                <a:cxn ang="0">
                  <a:pos x="20" y="68"/>
                </a:cxn>
                <a:cxn ang="0">
                  <a:pos x="10" y="58"/>
                </a:cxn>
                <a:cxn ang="0">
                  <a:pos x="23" y="36"/>
                </a:cxn>
                <a:cxn ang="0">
                  <a:pos x="37" y="41"/>
                </a:cxn>
                <a:cxn ang="0">
                  <a:pos x="50" y="36"/>
                </a:cxn>
                <a:cxn ang="0">
                  <a:pos x="64" y="58"/>
                </a:cxn>
                <a:cxn ang="0">
                  <a:pos x="53" y="68"/>
                </a:cxn>
                <a:cxn ang="0">
                  <a:pos x="37" y="39"/>
                </a:cxn>
                <a:cxn ang="0">
                  <a:pos x="22" y="24"/>
                </a:cxn>
                <a:cxn ang="0">
                  <a:pos x="37" y="9"/>
                </a:cxn>
                <a:cxn ang="0">
                  <a:pos x="51" y="24"/>
                </a:cxn>
                <a:cxn ang="0">
                  <a:pos x="37" y="39"/>
                </a:cxn>
                <a:cxn ang="0">
                  <a:pos x="59" y="19"/>
                </a:cxn>
                <a:cxn ang="0">
                  <a:pos x="49" y="9"/>
                </a:cxn>
                <a:cxn ang="0">
                  <a:pos x="59" y="0"/>
                </a:cxn>
                <a:cxn ang="0">
                  <a:pos x="68" y="9"/>
                </a:cxn>
                <a:cxn ang="0">
                  <a:pos x="59" y="19"/>
                </a:cxn>
                <a:cxn ang="0">
                  <a:pos x="66" y="39"/>
                </a:cxn>
                <a:cxn ang="0">
                  <a:pos x="61" y="39"/>
                </a:cxn>
                <a:cxn ang="0">
                  <a:pos x="51" y="34"/>
                </a:cxn>
                <a:cxn ang="0">
                  <a:pos x="54" y="24"/>
                </a:cxn>
                <a:cxn ang="0">
                  <a:pos x="54" y="21"/>
                </a:cxn>
                <a:cxn ang="0">
                  <a:pos x="59" y="22"/>
                </a:cxn>
                <a:cxn ang="0">
                  <a:pos x="69" y="19"/>
                </a:cxn>
                <a:cxn ang="0">
                  <a:pos x="73" y="33"/>
                </a:cxn>
                <a:cxn ang="0">
                  <a:pos x="66" y="39"/>
                </a:cxn>
              </a:cxnLst>
              <a:rect l="0" t="0" r="r" b="b"/>
              <a:pathLst>
                <a:path w="73" h="68">
                  <a:moveTo>
                    <a:pt x="13" y="39"/>
                  </a:moveTo>
                  <a:cubicBezTo>
                    <a:pt x="8" y="39"/>
                    <a:pt x="8" y="39"/>
                    <a:pt x="8" y="39"/>
                  </a:cubicBezTo>
                  <a:cubicBezTo>
                    <a:pt x="4" y="39"/>
                    <a:pt x="0" y="37"/>
                    <a:pt x="0" y="33"/>
                  </a:cubicBezTo>
                  <a:cubicBezTo>
                    <a:pt x="0" y="29"/>
                    <a:pt x="0" y="19"/>
                    <a:pt x="5" y="19"/>
                  </a:cubicBezTo>
                  <a:cubicBezTo>
                    <a:pt x="6" y="19"/>
                    <a:pt x="10" y="22"/>
                    <a:pt x="15" y="22"/>
                  </a:cubicBezTo>
                  <a:cubicBezTo>
                    <a:pt x="17" y="22"/>
                    <a:pt x="18" y="22"/>
                    <a:pt x="20" y="21"/>
                  </a:cubicBezTo>
                  <a:cubicBezTo>
                    <a:pt x="20" y="22"/>
                    <a:pt x="20" y="23"/>
                    <a:pt x="20" y="24"/>
                  </a:cubicBezTo>
                  <a:cubicBezTo>
                    <a:pt x="20" y="27"/>
                    <a:pt x="21" y="31"/>
                    <a:pt x="23" y="34"/>
                  </a:cubicBezTo>
                  <a:cubicBezTo>
                    <a:pt x="19" y="34"/>
                    <a:pt x="15" y="36"/>
                    <a:pt x="13" y="39"/>
                  </a:cubicBezTo>
                  <a:close/>
                  <a:moveTo>
                    <a:pt x="15" y="19"/>
                  </a:moveTo>
                  <a:cubicBezTo>
                    <a:pt x="10" y="19"/>
                    <a:pt x="5" y="15"/>
                    <a:pt x="5" y="9"/>
                  </a:cubicBezTo>
                  <a:cubicBezTo>
                    <a:pt x="5" y="4"/>
                    <a:pt x="10" y="0"/>
                    <a:pt x="15" y="0"/>
                  </a:cubicBezTo>
                  <a:cubicBezTo>
                    <a:pt x="20" y="0"/>
                    <a:pt x="25" y="4"/>
                    <a:pt x="25" y="9"/>
                  </a:cubicBezTo>
                  <a:cubicBezTo>
                    <a:pt x="25" y="15"/>
                    <a:pt x="20" y="19"/>
                    <a:pt x="15" y="19"/>
                  </a:cubicBezTo>
                  <a:close/>
                  <a:moveTo>
                    <a:pt x="53" y="68"/>
                  </a:moveTo>
                  <a:cubicBezTo>
                    <a:pt x="20" y="68"/>
                    <a:pt x="20" y="68"/>
                    <a:pt x="20" y="68"/>
                  </a:cubicBezTo>
                  <a:cubicBezTo>
                    <a:pt x="14" y="68"/>
                    <a:pt x="10" y="64"/>
                    <a:pt x="10" y="58"/>
                  </a:cubicBezTo>
                  <a:cubicBezTo>
                    <a:pt x="10" y="49"/>
                    <a:pt x="12" y="36"/>
                    <a:pt x="23" y="36"/>
                  </a:cubicBezTo>
                  <a:cubicBezTo>
                    <a:pt x="25" y="36"/>
                    <a:pt x="29" y="41"/>
                    <a:pt x="37" y="41"/>
                  </a:cubicBezTo>
                  <a:cubicBezTo>
                    <a:pt x="44" y="41"/>
                    <a:pt x="49" y="36"/>
                    <a:pt x="50" y="36"/>
                  </a:cubicBezTo>
                  <a:cubicBezTo>
                    <a:pt x="62" y="36"/>
                    <a:pt x="64" y="49"/>
                    <a:pt x="64" y="58"/>
                  </a:cubicBezTo>
                  <a:cubicBezTo>
                    <a:pt x="64" y="64"/>
                    <a:pt x="60" y="68"/>
                    <a:pt x="53" y="68"/>
                  </a:cubicBezTo>
                  <a:close/>
                  <a:moveTo>
                    <a:pt x="37" y="39"/>
                  </a:moveTo>
                  <a:cubicBezTo>
                    <a:pt x="29" y="39"/>
                    <a:pt x="22" y="32"/>
                    <a:pt x="22" y="24"/>
                  </a:cubicBezTo>
                  <a:cubicBezTo>
                    <a:pt x="22" y="16"/>
                    <a:pt x="29" y="9"/>
                    <a:pt x="37" y="9"/>
                  </a:cubicBezTo>
                  <a:cubicBezTo>
                    <a:pt x="45" y="9"/>
                    <a:pt x="51" y="16"/>
                    <a:pt x="51" y="24"/>
                  </a:cubicBezTo>
                  <a:cubicBezTo>
                    <a:pt x="51" y="32"/>
                    <a:pt x="45" y="39"/>
                    <a:pt x="37" y="39"/>
                  </a:cubicBezTo>
                  <a:close/>
                  <a:moveTo>
                    <a:pt x="59" y="19"/>
                  </a:moveTo>
                  <a:cubicBezTo>
                    <a:pt x="53" y="19"/>
                    <a:pt x="49" y="15"/>
                    <a:pt x="49" y="9"/>
                  </a:cubicBezTo>
                  <a:cubicBezTo>
                    <a:pt x="49" y="4"/>
                    <a:pt x="53" y="0"/>
                    <a:pt x="59" y="0"/>
                  </a:cubicBezTo>
                  <a:cubicBezTo>
                    <a:pt x="64" y="0"/>
                    <a:pt x="68" y="4"/>
                    <a:pt x="68" y="9"/>
                  </a:cubicBezTo>
                  <a:cubicBezTo>
                    <a:pt x="68" y="15"/>
                    <a:pt x="64" y="19"/>
                    <a:pt x="59" y="19"/>
                  </a:cubicBezTo>
                  <a:close/>
                  <a:moveTo>
                    <a:pt x="66" y="39"/>
                  </a:moveTo>
                  <a:cubicBezTo>
                    <a:pt x="61" y="39"/>
                    <a:pt x="61" y="39"/>
                    <a:pt x="61" y="39"/>
                  </a:cubicBezTo>
                  <a:cubicBezTo>
                    <a:pt x="58" y="36"/>
                    <a:pt x="55" y="34"/>
                    <a:pt x="51" y="34"/>
                  </a:cubicBezTo>
                  <a:cubicBezTo>
                    <a:pt x="53" y="31"/>
                    <a:pt x="54" y="27"/>
                    <a:pt x="54" y="24"/>
                  </a:cubicBezTo>
                  <a:cubicBezTo>
                    <a:pt x="54" y="23"/>
                    <a:pt x="54" y="22"/>
                    <a:pt x="54" y="21"/>
                  </a:cubicBezTo>
                  <a:cubicBezTo>
                    <a:pt x="55" y="22"/>
                    <a:pt x="57" y="22"/>
                    <a:pt x="59" y="22"/>
                  </a:cubicBezTo>
                  <a:cubicBezTo>
                    <a:pt x="64" y="22"/>
                    <a:pt x="68" y="19"/>
                    <a:pt x="69" y="19"/>
                  </a:cubicBezTo>
                  <a:cubicBezTo>
                    <a:pt x="73" y="19"/>
                    <a:pt x="73" y="29"/>
                    <a:pt x="73" y="33"/>
                  </a:cubicBezTo>
                  <a:cubicBezTo>
                    <a:pt x="73" y="37"/>
                    <a:pt x="70" y="39"/>
                    <a:pt x="66" y="3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/>
              <a:endParaRPr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10" name="Group 4">
            <a:extLst>
              <a:ext uri="{FF2B5EF4-FFF2-40B4-BE49-F238E27FC236}">
                <a16:creationId xmlns:a16="http://schemas.microsoft.com/office/drawing/2014/main" id="{1EA35406-F677-4C4B-BAC2-B6E2012D71E1}"/>
              </a:ext>
            </a:extLst>
          </p:cNvPr>
          <p:cNvGrpSpPr/>
          <p:nvPr/>
        </p:nvGrpSpPr>
        <p:grpSpPr>
          <a:xfrm>
            <a:off x="3645700" y="3891703"/>
            <a:ext cx="573299" cy="573299"/>
            <a:chOff x="3645699" y="3297375"/>
            <a:chExt cx="573299" cy="573299"/>
          </a:xfrm>
        </p:grpSpPr>
        <p:sp>
          <p:nvSpPr>
            <p:cNvPr id="14" name="Oval 43">
              <a:extLst>
                <a:ext uri="{FF2B5EF4-FFF2-40B4-BE49-F238E27FC236}">
                  <a16:creationId xmlns:a16="http://schemas.microsoft.com/office/drawing/2014/main" id="{23235658-5027-4C20-A72D-4259E50D126F}"/>
                </a:ext>
              </a:extLst>
            </p:cNvPr>
            <p:cNvSpPr/>
            <p:nvPr/>
          </p:nvSpPr>
          <p:spPr>
            <a:xfrm>
              <a:off x="3645699" y="3297375"/>
              <a:ext cx="573299" cy="573299"/>
            </a:xfrm>
            <a:prstGeom prst="ellipse">
              <a:avLst/>
            </a:prstGeom>
            <a:solidFill>
              <a:schemeClr val="accent3"/>
            </a:solidFill>
            <a:ln w="28575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grpSp>
          <p:nvGrpSpPr>
            <p:cNvPr id="15" name="Group 44">
              <a:extLst>
                <a:ext uri="{FF2B5EF4-FFF2-40B4-BE49-F238E27FC236}">
                  <a16:creationId xmlns:a16="http://schemas.microsoft.com/office/drawing/2014/main" id="{D1200936-4515-4F7F-9CD5-8693C4523819}"/>
                </a:ext>
              </a:extLst>
            </p:cNvPr>
            <p:cNvGrpSpPr/>
            <p:nvPr/>
          </p:nvGrpSpPr>
          <p:grpSpPr>
            <a:xfrm>
              <a:off x="3761219" y="3427552"/>
              <a:ext cx="342260" cy="312973"/>
              <a:chOff x="2046288" y="3759200"/>
              <a:chExt cx="296863" cy="271463"/>
            </a:xfrm>
            <a:solidFill>
              <a:schemeClr val="bg1"/>
            </a:solidFill>
          </p:grpSpPr>
          <p:sp>
            <p:nvSpPr>
              <p:cNvPr id="16" name="Rectangle 45">
                <a:extLst>
                  <a:ext uri="{FF2B5EF4-FFF2-40B4-BE49-F238E27FC236}">
                    <a16:creationId xmlns:a16="http://schemas.microsoft.com/office/drawing/2014/main" id="{B77390DA-099C-4B47-A423-E3D8F38AD9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65338" y="3973513"/>
                <a:ext cx="55563" cy="5715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17" name="Rectangle 46">
                <a:extLst>
                  <a:ext uri="{FF2B5EF4-FFF2-40B4-BE49-F238E27FC236}">
                    <a16:creationId xmlns:a16="http://schemas.microsoft.com/office/drawing/2014/main" id="{2B05CDCD-E809-4FBD-AC86-94AFFDE617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9950" y="3935413"/>
                <a:ext cx="55563" cy="9525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18" name="Rectangle 47">
                <a:extLst>
                  <a:ext uri="{FF2B5EF4-FFF2-40B4-BE49-F238E27FC236}">
                    <a16:creationId xmlns:a16="http://schemas.microsoft.com/office/drawing/2014/main" id="{34992D43-E46C-4209-B3A8-C686DD3DBD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12975" y="3898900"/>
                <a:ext cx="57150" cy="131763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19" name="Rectangle 48">
                <a:extLst>
                  <a:ext uri="{FF2B5EF4-FFF2-40B4-BE49-F238E27FC236}">
                    <a16:creationId xmlns:a16="http://schemas.microsoft.com/office/drawing/2014/main" id="{0B4E2137-2740-46CC-9762-41D0828EC5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87588" y="3860800"/>
                <a:ext cx="55563" cy="169863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  <p:sp>
            <p:nvSpPr>
              <p:cNvPr id="20" name="Freeform: Shape 49">
                <a:extLst>
                  <a:ext uri="{FF2B5EF4-FFF2-40B4-BE49-F238E27FC236}">
                    <a16:creationId xmlns:a16="http://schemas.microsoft.com/office/drawing/2014/main" id="{56CF39C8-4F89-45CC-ACAA-648EE22501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6288" y="3759200"/>
                <a:ext cx="296863" cy="176213"/>
              </a:xfrm>
              <a:custGeom>
                <a:avLst/>
                <a:gdLst/>
                <a:ahLst/>
                <a:cxnLst>
                  <a:cxn ang="0">
                    <a:pos x="162" y="25"/>
                  </a:cxn>
                  <a:cxn ang="0">
                    <a:pos x="126" y="25"/>
                  </a:cxn>
                  <a:cxn ang="0">
                    <a:pos x="81" y="59"/>
                  </a:cxn>
                  <a:cxn ang="0">
                    <a:pos x="59" y="48"/>
                  </a:cxn>
                  <a:cxn ang="0">
                    <a:pos x="0" y="96"/>
                  </a:cxn>
                  <a:cxn ang="0">
                    <a:pos x="0" y="111"/>
                  </a:cxn>
                  <a:cxn ang="0">
                    <a:pos x="60" y="62"/>
                  </a:cxn>
                  <a:cxn ang="0">
                    <a:pos x="83" y="74"/>
                  </a:cxn>
                  <a:cxn ang="0">
                    <a:pos x="131" y="37"/>
                  </a:cxn>
                  <a:cxn ang="0">
                    <a:pos x="166" y="37"/>
                  </a:cxn>
                  <a:cxn ang="0">
                    <a:pos x="187" y="16"/>
                  </a:cxn>
                  <a:cxn ang="0">
                    <a:pos x="187" y="0"/>
                  </a:cxn>
                  <a:cxn ang="0">
                    <a:pos x="162" y="25"/>
                  </a:cxn>
                </a:cxnLst>
                <a:rect l="0" t="0" r="r" b="b"/>
                <a:pathLst>
                  <a:path w="187" h="111">
                    <a:moveTo>
                      <a:pt x="162" y="25"/>
                    </a:moveTo>
                    <a:lnTo>
                      <a:pt x="126" y="25"/>
                    </a:lnTo>
                    <a:lnTo>
                      <a:pt x="81" y="59"/>
                    </a:lnTo>
                    <a:lnTo>
                      <a:pt x="59" y="48"/>
                    </a:lnTo>
                    <a:lnTo>
                      <a:pt x="0" y="96"/>
                    </a:lnTo>
                    <a:lnTo>
                      <a:pt x="0" y="111"/>
                    </a:lnTo>
                    <a:lnTo>
                      <a:pt x="60" y="62"/>
                    </a:lnTo>
                    <a:lnTo>
                      <a:pt x="83" y="74"/>
                    </a:lnTo>
                    <a:lnTo>
                      <a:pt x="131" y="37"/>
                    </a:lnTo>
                    <a:lnTo>
                      <a:pt x="166" y="37"/>
                    </a:lnTo>
                    <a:lnTo>
                      <a:pt x="187" y="16"/>
                    </a:lnTo>
                    <a:lnTo>
                      <a:pt x="187" y="0"/>
                    </a:lnTo>
                    <a:lnTo>
                      <a:pt x="162" y="2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anchor="ctr"/>
              <a:lstStyle/>
              <a:p>
                <a:pPr algn="ctr"/>
                <a:endParaRPr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endParaRPr>
              </a:p>
            </p:txBody>
          </p:sp>
        </p:grpSp>
      </p:grpSp>
      <p:sp>
        <p:nvSpPr>
          <p:cNvPr id="32" name="išľíďè">
            <a:extLst>
              <a:ext uri="{FF2B5EF4-FFF2-40B4-BE49-F238E27FC236}">
                <a16:creationId xmlns:a16="http://schemas.microsoft.com/office/drawing/2014/main" id="{4E1B7CAB-A726-4D73-BE5C-AA79F8AC8AF5}"/>
              </a:ext>
            </a:extLst>
          </p:cNvPr>
          <p:cNvSpPr/>
          <p:nvPr/>
        </p:nvSpPr>
        <p:spPr bwMode="auto">
          <a:xfrm>
            <a:off x="6633275" y="1688870"/>
            <a:ext cx="2570688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rIns="90000" anchor="t" anchorCtr="0">
            <a:noAutofit/>
          </a:bodyPr>
          <a:lstStyle/>
          <a:p>
            <a:pPr lvl="0" algn="ctr">
              <a:lnSpc>
                <a:spcPct val="120000"/>
              </a:lnSpc>
              <a:spcBef>
                <a:spcPts val="300"/>
              </a:spcBef>
              <a:defRPr/>
            </a:pPr>
            <a:r>
              <a:rPr lang="ar-KW" altLang="zh-CN" sz="1600" dirty="0">
                <a:solidFill>
                  <a:prstClr val="black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كتابة نص لشرح النقطة السابقة</a:t>
            </a:r>
            <a:endParaRPr lang="en-US" altLang="zh-CN" sz="1600" dirty="0">
              <a:solidFill>
                <a:prstClr val="black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33" name="iSlíďè">
            <a:extLst>
              <a:ext uri="{FF2B5EF4-FFF2-40B4-BE49-F238E27FC236}">
                <a16:creationId xmlns:a16="http://schemas.microsoft.com/office/drawing/2014/main" id="{0622E4B2-D5AA-49D8-8BC5-D39989D3CD41}"/>
              </a:ext>
            </a:extLst>
          </p:cNvPr>
          <p:cNvSpPr txBox="1"/>
          <p:nvPr/>
        </p:nvSpPr>
        <p:spPr bwMode="auto">
          <a:xfrm>
            <a:off x="7070322" y="1323187"/>
            <a:ext cx="2195831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rIns="90000">
            <a:normAutofit lnSpcReduction="10000"/>
          </a:bodyPr>
          <a:lstStyle/>
          <a:p>
            <a:pPr defTabSz="913742">
              <a:spcBef>
                <a:spcPct val="0"/>
              </a:spcBef>
              <a:defRPr/>
            </a:pPr>
            <a:r>
              <a:rPr lang="ar-KW" altLang="zh-CN" b="1" dirty="0">
                <a:solidFill>
                  <a:schemeClr val="bg2">
                    <a:lumMod val="1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نص</a:t>
            </a:r>
            <a:endParaRPr lang="zh-CN" altLang="en-US" b="1" dirty="0">
              <a:solidFill>
                <a:schemeClr val="bg2">
                  <a:lumMod val="10000"/>
                </a:schemeClr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34" name="išľíďè">
            <a:extLst>
              <a:ext uri="{FF2B5EF4-FFF2-40B4-BE49-F238E27FC236}">
                <a16:creationId xmlns:a16="http://schemas.microsoft.com/office/drawing/2014/main" id="{C9888A56-1427-41AA-A493-93019556C4AE}"/>
              </a:ext>
            </a:extLst>
          </p:cNvPr>
          <p:cNvSpPr/>
          <p:nvPr/>
        </p:nvSpPr>
        <p:spPr bwMode="auto">
          <a:xfrm>
            <a:off x="1341547" y="4465002"/>
            <a:ext cx="2570688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rIns="90000" anchor="t" anchorCtr="0">
            <a:noAutofit/>
          </a:bodyPr>
          <a:lstStyle/>
          <a:p>
            <a:pPr lvl="0" algn="ctr">
              <a:lnSpc>
                <a:spcPct val="120000"/>
              </a:lnSpc>
              <a:spcBef>
                <a:spcPts val="300"/>
              </a:spcBef>
              <a:defRPr/>
            </a:pPr>
            <a:r>
              <a:rPr lang="ar-KW" altLang="zh-CN" sz="1600" dirty="0">
                <a:solidFill>
                  <a:prstClr val="black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كتابة نص لشرح النقطة السابقة</a:t>
            </a:r>
            <a:endParaRPr lang="en-US" altLang="zh-CN" sz="1600" dirty="0">
              <a:solidFill>
                <a:prstClr val="black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35" name="iSlíďè">
            <a:extLst>
              <a:ext uri="{FF2B5EF4-FFF2-40B4-BE49-F238E27FC236}">
                <a16:creationId xmlns:a16="http://schemas.microsoft.com/office/drawing/2014/main" id="{9C64941C-72AD-4EEF-A61E-2A878752B883}"/>
              </a:ext>
            </a:extLst>
          </p:cNvPr>
          <p:cNvSpPr txBox="1"/>
          <p:nvPr/>
        </p:nvSpPr>
        <p:spPr bwMode="auto">
          <a:xfrm>
            <a:off x="1778595" y="4099319"/>
            <a:ext cx="2195831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rIns="90000">
            <a:normAutofit lnSpcReduction="10000"/>
          </a:bodyPr>
          <a:lstStyle/>
          <a:p>
            <a:pPr defTabSz="913742">
              <a:spcBef>
                <a:spcPct val="0"/>
              </a:spcBef>
              <a:defRPr/>
            </a:pPr>
            <a:r>
              <a:rPr lang="ar-KW" altLang="zh-CN" b="1" dirty="0">
                <a:solidFill>
                  <a:schemeClr val="bg2">
                    <a:lumMod val="1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نص</a:t>
            </a:r>
            <a:endParaRPr lang="zh-CN" altLang="en-US" b="1" dirty="0">
              <a:solidFill>
                <a:schemeClr val="bg2">
                  <a:lumMod val="10000"/>
                </a:schemeClr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36" name="išľíďè">
            <a:extLst>
              <a:ext uri="{FF2B5EF4-FFF2-40B4-BE49-F238E27FC236}">
                <a16:creationId xmlns:a16="http://schemas.microsoft.com/office/drawing/2014/main" id="{461C13BD-F12A-4DA1-BBA7-1871157C8841}"/>
              </a:ext>
            </a:extLst>
          </p:cNvPr>
          <p:cNvSpPr/>
          <p:nvPr/>
        </p:nvSpPr>
        <p:spPr bwMode="auto">
          <a:xfrm>
            <a:off x="8399436" y="4620150"/>
            <a:ext cx="2570688" cy="557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rIns="90000" anchor="t" anchorCtr="0">
            <a:noAutofit/>
          </a:bodyPr>
          <a:lstStyle/>
          <a:p>
            <a:pPr lvl="0" algn="ctr">
              <a:lnSpc>
                <a:spcPct val="120000"/>
              </a:lnSpc>
              <a:spcBef>
                <a:spcPts val="300"/>
              </a:spcBef>
              <a:defRPr/>
            </a:pPr>
            <a:r>
              <a:rPr lang="ar-KW" altLang="zh-CN" sz="1600" dirty="0">
                <a:solidFill>
                  <a:prstClr val="black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كتابة نص لشرح النقطة السابقة</a:t>
            </a:r>
            <a:endParaRPr lang="en-US" altLang="zh-CN" sz="1600" dirty="0">
              <a:solidFill>
                <a:prstClr val="black"/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sp>
        <p:nvSpPr>
          <p:cNvPr id="37" name="iSlíďè">
            <a:extLst>
              <a:ext uri="{FF2B5EF4-FFF2-40B4-BE49-F238E27FC236}">
                <a16:creationId xmlns:a16="http://schemas.microsoft.com/office/drawing/2014/main" id="{F5899782-4D01-42D5-B20F-785D736B9107}"/>
              </a:ext>
            </a:extLst>
          </p:cNvPr>
          <p:cNvSpPr txBox="1"/>
          <p:nvPr/>
        </p:nvSpPr>
        <p:spPr bwMode="auto">
          <a:xfrm>
            <a:off x="8836485" y="4254467"/>
            <a:ext cx="2195831" cy="351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rIns="90000">
            <a:normAutofit lnSpcReduction="10000"/>
          </a:bodyPr>
          <a:lstStyle/>
          <a:p>
            <a:pPr defTabSz="913742">
              <a:spcBef>
                <a:spcPct val="0"/>
              </a:spcBef>
              <a:defRPr/>
            </a:pPr>
            <a:r>
              <a:rPr lang="ar-KW" altLang="zh-CN" b="1" dirty="0">
                <a:solidFill>
                  <a:schemeClr val="bg2">
                    <a:lumMod val="1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rPr>
              <a:t>نص</a:t>
            </a:r>
            <a:endParaRPr lang="zh-CN" altLang="en-US" b="1" dirty="0">
              <a:solidFill>
                <a:schemeClr val="bg2">
                  <a:lumMod val="10000"/>
                </a:schemeClr>
              </a:solidFill>
              <a:latin typeface="Source Han Serif SC" panose="02020400000000000000" pitchFamily="18" charset="-122"/>
              <a:ea typeface="Source Han Serif SC" panose="02020400000000000000" pitchFamily="18" charset="-122"/>
              <a:sym typeface="Source Han Serif SC" panose="02020400000000000000" pitchFamily="18" charset="-122"/>
            </a:endParaRPr>
          </a:p>
        </p:txBody>
      </p:sp>
      <p:grpSp>
        <p:nvGrpSpPr>
          <p:cNvPr id="28" name="组合 5">
            <a:extLst>
              <a:ext uri="{FF2B5EF4-FFF2-40B4-BE49-F238E27FC236}">
                <a16:creationId xmlns:a16="http://schemas.microsoft.com/office/drawing/2014/main" id="{B9DB9ABA-D1EF-4619-9809-D36AF155A18D}"/>
              </a:ext>
            </a:extLst>
          </p:cNvPr>
          <p:cNvGrpSpPr>
            <a:grpSpLocks/>
          </p:cNvGrpSpPr>
          <p:nvPr/>
        </p:nvGrpSpPr>
        <p:grpSpPr bwMode="auto">
          <a:xfrm>
            <a:off x="7938" y="250825"/>
            <a:ext cx="5093093" cy="998855"/>
            <a:chOff x="13" y="395"/>
            <a:chExt cx="8020" cy="1573"/>
          </a:xfrm>
        </p:grpSpPr>
        <p:cxnSp>
          <p:nvCxnSpPr>
            <p:cNvPr id="29" name="直接连接符 28">
              <a:extLst>
                <a:ext uri="{FF2B5EF4-FFF2-40B4-BE49-F238E27FC236}">
                  <a16:creationId xmlns:a16="http://schemas.microsoft.com/office/drawing/2014/main" id="{ABA844F1-7356-44C0-B420-43FC2C00B0D0}"/>
                </a:ext>
              </a:extLst>
            </p:cNvPr>
            <p:cNvCxnSpPr>
              <a:cxnSpLocks/>
            </p:cNvCxnSpPr>
            <p:nvPr/>
          </p:nvCxnSpPr>
          <p:spPr>
            <a:xfrm>
              <a:off x="13" y="1250"/>
              <a:ext cx="6681" cy="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菱形 37">
              <a:extLst>
                <a:ext uri="{FF2B5EF4-FFF2-40B4-BE49-F238E27FC236}">
                  <a16:creationId xmlns:a16="http://schemas.microsoft.com/office/drawing/2014/main" id="{203F525C-2F6F-4431-988F-FC7A6DE8D513}"/>
                </a:ext>
              </a:extLst>
            </p:cNvPr>
            <p:cNvSpPr/>
            <p:nvPr/>
          </p:nvSpPr>
          <p:spPr>
            <a:xfrm>
              <a:off x="6593" y="528"/>
              <a:ext cx="1440" cy="144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noProof="1"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39" name="文本框 9">
              <a:extLst>
                <a:ext uri="{FF2B5EF4-FFF2-40B4-BE49-F238E27FC236}">
                  <a16:creationId xmlns:a16="http://schemas.microsoft.com/office/drawing/2014/main" id="{195122EB-FFD3-4956-8593-0B315A2ADA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9" y="395"/>
              <a:ext cx="5498" cy="7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dist"/>
              <a:r>
                <a:rPr lang="ar-KW" altLang="zh-CN" sz="2400" dirty="0">
                  <a:solidFill>
                    <a:schemeClr val="accent1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عنوان</a:t>
              </a:r>
              <a:endParaRPr lang="zh-CN" altLang="en-US" sz="2400" dirty="0">
                <a:solidFill>
                  <a:schemeClr val="accent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85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75">
            <a:extLst>
              <a:ext uri="{FF2B5EF4-FFF2-40B4-BE49-F238E27FC236}">
                <a16:creationId xmlns:a16="http://schemas.microsoft.com/office/drawing/2014/main" id="{8B542085-DF3D-4DB3-96AF-51ECE9AD5325}"/>
              </a:ext>
            </a:extLst>
          </p:cNvPr>
          <p:cNvGrpSpPr/>
          <p:nvPr/>
        </p:nvGrpSpPr>
        <p:grpSpPr>
          <a:xfrm>
            <a:off x="1383695" y="4550311"/>
            <a:ext cx="3171084" cy="1537931"/>
            <a:chOff x="0" y="0"/>
            <a:chExt cx="2343898" cy="992595"/>
          </a:xfrm>
        </p:grpSpPr>
        <p:sp>
          <p:nvSpPr>
            <p:cNvPr id="18" name="文本框 76">
              <a:extLst>
                <a:ext uri="{FF2B5EF4-FFF2-40B4-BE49-F238E27FC236}">
                  <a16:creationId xmlns:a16="http://schemas.microsoft.com/office/drawing/2014/main" id="{3A00EEFE-9FA1-4D25-BA98-4C54A77462E3}"/>
                </a:ext>
              </a:extLst>
            </p:cNvPr>
            <p:cNvSpPr/>
            <p:nvPr/>
          </p:nvSpPr>
          <p:spPr>
            <a:xfrm>
              <a:off x="0" y="287439"/>
              <a:ext cx="2343898" cy="705156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lIns="121779" tIns="60891" rIns="121779" bIns="60891"/>
            <a:lstStyle/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altLang="zh-CN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cs typeface="Arial" panose="020B0604020202020204" pitchFamily="34" charset="0"/>
                  <a:sym typeface="Source Han Serif SC" panose="02020400000000000000" pitchFamily="18" charset="-122"/>
                </a:rPr>
                <a:t>كتابة نص لشرح النقطة السابقة</a:t>
              </a:r>
              <a:endPara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cs typeface="+mn-cs"/>
                <a:sym typeface="Source Han Serif SC" panose="02020400000000000000" pitchFamily="18" charset="-122"/>
              </a:endParaRPr>
            </a:p>
          </p:txBody>
        </p:sp>
        <p:sp>
          <p:nvSpPr>
            <p:cNvPr id="19" name="文本框 77">
              <a:extLst>
                <a:ext uri="{FF2B5EF4-FFF2-40B4-BE49-F238E27FC236}">
                  <a16:creationId xmlns:a16="http://schemas.microsoft.com/office/drawing/2014/main" id="{F82065A2-8C1D-4885-987E-6497C650D938}"/>
                </a:ext>
              </a:extLst>
            </p:cNvPr>
            <p:cNvSpPr/>
            <p:nvPr/>
          </p:nvSpPr>
          <p:spPr>
            <a:xfrm>
              <a:off x="989956" y="0"/>
              <a:ext cx="363988" cy="23837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none">
              <a:spAutoFit/>
            </a:bodyPr>
            <a:lstStyle/>
            <a:p>
              <a:pPr lvl="0" algn="ctr" eaLnBrk="1" hangingPunct="1">
                <a:buNone/>
              </a:pPr>
              <a:r>
                <a:rPr lang="ar-KW" altLang="zh-CN" b="1" dirty="0">
                  <a:solidFill>
                    <a:schemeClr val="bg1">
                      <a:lumMod val="50000"/>
                    </a:scheme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نص</a:t>
              </a:r>
              <a:endParaRPr lang="zh-CN" altLang="en-US" sz="1400" dirty="0">
                <a:solidFill>
                  <a:schemeClr val="bg1">
                    <a:lumMod val="5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2" name="组合 1">
            <a:extLst>
              <a:ext uri="{FF2B5EF4-FFF2-40B4-BE49-F238E27FC236}">
                <a16:creationId xmlns:a16="http://schemas.microsoft.com/office/drawing/2014/main" id="{9ECEE205-6374-4DFB-B149-BAB88CB3FD68}"/>
              </a:ext>
            </a:extLst>
          </p:cNvPr>
          <p:cNvGrpSpPr/>
          <p:nvPr/>
        </p:nvGrpSpPr>
        <p:grpSpPr>
          <a:xfrm>
            <a:off x="1654297" y="1950587"/>
            <a:ext cx="8963331" cy="2191829"/>
            <a:chOff x="1240723" y="1462940"/>
            <a:chExt cx="6722498" cy="1643872"/>
          </a:xfrm>
        </p:grpSpPr>
        <p:sp>
          <p:nvSpPr>
            <p:cNvPr id="7" name="Text Placeholder 3">
              <a:extLst>
                <a:ext uri="{FF2B5EF4-FFF2-40B4-BE49-F238E27FC236}">
                  <a16:creationId xmlns:a16="http://schemas.microsoft.com/office/drawing/2014/main" id="{DDB999FB-F943-46B4-9D1E-B7E926A96DDD}"/>
                </a:ext>
              </a:extLst>
            </p:cNvPr>
            <p:cNvSpPr/>
            <p:nvPr/>
          </p:nvSpPr>
          <p:spPr>
            <a:xfrm>
              <a:off x="1409157" y="1462940"/>
              <a:ext cx="1635540" cy="1635540"/>
            </a:xfrm>
            <a:prstGeom prst="ellipse">
              <a:avLst/>
            </a:prstGeom>
            <a:noFill/>
            <a:ln w="9525">
              <a:solidFill>
                <a:schemeClr val="accent1"/>
              </a:solidFill>
            </a:ln>
          </p:spPr>
          <p:txBody>
            <a:bodyPr/>
            <a:lstStyle/>
            <a:p>
              <a:pPr marL="228549" indent="-228549"/>
              <a:endParaRPr lang="zh-CN" altLang="zh-CN" sz="2000" dirty="0">
                <a:solidFill>
                  <a:schemeClr val="bg1">
                    <a:lumMod val="5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9" name="Text Placeholder 4">
              <a:extLst>
                <a:ext uri="{FF2B5EF4-FFF2-40B4-BE49-F238E27FC236}">
                  <a16:creationId xmlns:a16="http://schemas.microsoft.com/office/drawing/2014/main" id="{221741C0-AD9C-4411-B361-D58E99758F3C}"/>
                </a:ext>
              </a:extLst>
            </p:cNvPr>
            <p:cNvSpPr/>
            <p:nvPr/>
          </p:nvSpPr>
          <p:spPr>
            <a:xfrm>
              <a:off x="3867229" y="1471272"/>
              <a:ext cx="1636730" cy="1635540"/>
            </a:xfrm>
            <a:prstGeom prst="ellipse">
              <a:avLst/>
            </a:prstGeom>
            <a:noFill/>
            <a:ln w="9525">
              <a:solidFill>
                <a:schemeClr val="accent2"/>
              </a:solidFill>
            </a:ln>
          </p:spPr>
          <p:txBody>
            <a:bodyPr/>
            <a:lstStyle/>
            <a:p>
              <a:pPr marL="228549" indent="-228549"/>
              <a:endParaRPr lang="zh-CN" altLang="zh-CN" sz="2000" dirty="0">
                <a:solidFill>
                  <a:schemeClr val="bg1">
                    <a:lumMod val="5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10" name="Text Placeholder 5">
              <a:extLst>
                <a:ext uri="{FF2B5EF4-FFF2-40B4-BE49-F238E27FC236}">
                  <a16:creationId xmlns:a16="http://schemas.microsoft.com/office/drawing/2014/main" id="{00BEBE2E-44E4-4C97-B1C7-6C83C425D5C7}"/>
                </a:ext>
              </a:extLst>
            </p:cNvPr>
            <p:cNvSpPr/>
            <p:nvPr/>
          </p:nvSpPr>
          <p:spPr>
            <a:xfrm>
              <a:off x="6326491" y="1471272"/>
              <a:ext cx="1636730" cy="1635540"/>
            </a:xfrm>
            <a:prstGeom prst="ellipse">
              <a:avLst/>
            </a:prstGeom>
            <a:noFill/>
            <a:ln w="9525">
              <a:solidFill>
                <a:schemeClr val="accent1"/>
              </a:solidFill>
            </a:ln>
          </p:spPr>
          <p:txBody>
            <a:bodyPr/>
            <a:lstStyle/>
            <a:p>
              <a:pPr marL="228549" indent="-228549"/>
              <a:endParaRPr lang="zh-CN" altLang="zh-CN" sz="2000" dirty="0">
                <a:solidFill>
                  <a:schemeClr val="bg1">
                    <a:lumMod val="5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14" name="Right Arrow 10">
              <a:extLst>
                <a:ext uri="{FF2B5EF4-FFF2-40B4-BE49-F238E27FC236}">
                  <a16:creationId xmlns:a16="http://schemas.microsoft.com/office/drawing/2014/main" id="{DAE1D7B5-7643-48CE-AF65-8E9A488615F2}"/>
                </a:ext>
              </a:extLst>
            </p:cNvPr>
            <p:cNvSpPr/>
            <p:nvPr/>
          </p:nvSpPr>
          <p:spPr>
            <a:xfrm rot="-5400000" flipV="1">
              <a:off x="1128235" y="2077161"/>
              <a:ext cx="692783" cy="467807"/>
            </a:xfrm>
            <a:prstGeom prst="rightArrow">
              <a:avLst>
                <a:gd name="adj1" fmla="val 50000"/>
                <a:gd name="adj2" fmla="val 50008"/>
              </a:avLst>
            </a:prstGeom>
            <a:solidFill>
              <a:schemeClr val="accent1"/>
            </a:solidFill>
            <a:ln w="9525">
              <a:noFill/>
              <a:miter/>
            </a:ln>
          </p:spPr>
          <p:txBody>
            <a:bodyPr anchor="ctr"/>
            <a:lstStyle/>
            <a:p>
              <a:pPr lvl="0" algn="ctr" eaLnBrk="1" hangingPunct="1">
                <a:buNone/>
              </a:pPr>
              <a:endParaRPr lang="zh-CN" altLang="zh-CN" sz="2000" dirty="0">
                <a:solidFill>
                  <a:schemeClr val="bg1">
                    <a:lumMod val="5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15" name="Right Arrow 11">
              <a:extLst>
                <a:ext uri="{FF2B5EF4-FFF2-40B4-BE49-F238E27FC236}">
                  <a16:creationId xmlns:a16="http://schemas.microsoft.com/office/drawing/2014/main" id="{B22E1B1B-1005-42A0-B422-B0BFB14DDD83}"/>
                </a:ext>
              </a:extLst>
            </p:cNvPr>
            <p:cNvSpPr/>
            <p:nvPr/>
          </p:nvSpPr>
          <p:spPr>
            <a:xfrm rot="-5400000" flipV="1">
              <a:off x="3587497" y="2077161"/>
              <a:ext cx="692783" cy="467807"/>
            </a:xfrm>
            <a:prstGeom prst="rightArrow">
              <a:avLst>
                <a:gd name="adj1" fmla="val 50000"/>
                <a:gd name="adj2" fmla="val 50008"/>
              </a:avLst>
            </a:prstGeom>
            <a:solidFill>
              <a:schemeClr val="accent2"/>
            </a:solidFill>
            <a:ln w="9525">
              <a:noFill/>
              <a:miter/>
            </a:ln>
          </p:spPr>
          <p:txBody>
            <a:bodyPr anchor="ctr"/>
            <a:lstStyle/>
            <a:p>
              <a:pPr lvl="0" algn="ctr" eaLnBrk="1" hangingPunct="1">
                <a:buNone/>
              </a:pPr>
              <a:endParaRPr lang="zh-CN" altLang="zh-CN" sz="2000" dirty="0">
                <a:solidFill>
                  <a:schemeClr val="bg1">
                    <a:lumMod val="5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16" name="Right Arrow 12">
              <a:extLst>
                <a:ext uri="{FF2B5EF4-FFF2-40B4-BE49-F238E27FC236}">
                  <a16:creationId xmlns:a16="http://schemas.microsoft.com/office/drawing/2014/main" id="{4E750C37-139B-44FD-BD85-63E75D1AE496}"/>
                </a:ext>
              </a:extLst>
            </p:cNvPr>
            <p:cNvSpPr/>
            <p:nvPr/>
          </p:nvSpPr>
          <p:spPr>
            <a:xfrm rot="5400000" flipV="1">
              <a:off x="6061043" y="2077161"/>
              <a:ext cx="692783" cy="467807"/>
            </a:xfrm>
            <a:prstGeom prst="rightArrow">
              <a:avLst>
                <a:gd name="adj1" fmla="val 50000"/>
                <a:gd name="adj2" fmla="val 50008"/>
              </a:avLst>
            </a:prstGeom>
            <a:solidFill>
              <a:schemeClr val="accent1"/>
            </a:solidFill>
            <a:ln w="9525">
              <a:noFill/>
              <a:miter/>
            </a:ln>
          </p:spPr>
          <p:txBody>
            <a:bodyPr anchor="ctr"/>
            <a:lstStyle/>
            <a:p>
              <a:pPr lvl="0" algn="ctr" eaLnBrk="1" hangingPunct="1">
                <a:buNone/>
              </a:pPr>
              <a:endParaRPr lang="zh-CN" altLang="zh-CN" sz="2000" dirty="0">
                <a:solidFill>
                  <a:schemeClr val="bg1">
                    <a:lumMod val="5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20" name="文本框 79">
              <a:extLst>
                <a:ext uri="{FF2B5EF4-FFF2-40B4-BE49-F238E27FC236}">
                  <a16:creationId xmlns:a16="http://schemas.microsoft.com/office/drawing/2014/main" id="{8C0D2422-53FE-427D-9C87-39F1BFC37488}"/>
                </a:ext>
              </a:extLst>
            </p:cNvPr>
            <p:cNvSpPr/>
            <p:nvPr/>
          </p:nvSpPr>
          <p:spPr>
            <a:xfrm>
              <a:off x="1778165" y="2127155"/>
              <a:ext cx="1032033" cy="30008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 eaLnBrk="1" hangingPunct="1">
                <a:buNone/>
              </a:pPr>
              <a:r>
                <a:rPr lang="ar-KW" altLang="zh-CN" sz="2000" b="1" dirty="0">
                  <a:solidFill>
                    <a:schemeClr val="bg1">
                      <a:lumMod val="50000"/>
                    </a:scheme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نص</a:t>
              </a:r>
              <a:endParaRPr lang="zh-CN" altLang="en-US" sz="1600" dirty="0">
                <a:solidFill>
                  <a:schemeClr val="bg1">
                    <a:lumMod val="5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21" name="文本框 80">
              <a:extLst>
                <a:ext uri="{FF2B5EF4-FFF2-40B4-BE49-F238E27FC236}">
                  <a16:creationId xmlns:a16="http://schemas.microsoft.com/office/drawing/2014/main" id="{6818884E-AE32-4F52-82BA-66A17CBDBE61}"/>
                </a:ext>
              </a:extLst>
            </p:cNvPr>
            <p:cNvSpPr/>
            <p:nvPr/>
          </p:nvSpPr>
          <p:spPr>
            <a:xfrm>
              <a:off x="4261234" y="2127155"/>
              <a:ext cx="1030843" cy="30008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 eaLnBrk="1" hangingPunct="1">
                <a:buNone/>
              </a:pPr>
              <a:r>
                <a:rPr lang="ar-KW" altLang="zh-CN" sz="2000" b="1" dirty="0">
                  <a:solidFill>
                    <a:schemeClr val="bg1">
                      <a:lumMod val="50000"/>
                    </a:scheme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نص</a:t>
              </a:r>
              <a:endParaRPr lang="zh-CN" altLang="en-US" sz="1600" dirty="0">
                <a:solidFill>
                  <a:schemeClr val="bg1">
                    <a:lumMod val="5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22" name="文本框 81">
              <a:extLst>
                <a:ext uri="{FF2B5EF4-FFF2-40B4-BE49-F238E27FC236}">
                  <a16:creationId xmlns:a16="http://schemas.microsoft.com/office/drawing/2014/main" id="{4552B546-D7A9-45F8-B3DB-82EE40B45C3A}"/>
                </a:ext>
              </a:extLst>
            </p:cNvPr>
            <p:cNvSpPr/>
            <p:nvPr/>
          </p:nvSpPr>
          <p:spPr>
            <a:xfrm>
              <a:off x="6696690" y="2127155"/>
              <a:ext cx="1030843" cy="30008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 eaLnBrk="1" hangingPunct="1">
                <a:buNone/>
              </a:pPr>
              <a:r>
                <a:rPr lang="ar-KW" altLang="zh-CN" sz="2000" b="1" dirty="0">
                  <a:solidFill>
                    <a:schemeClr val="bg1">
                      <a:lumMod val="50000"/>
                    </a:scheme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نص</a:t>
              </a:r>
              <a:endParaRPr lang="zh-CN" altLang="en-US" sz="1600" dirty="0">
                <a:solidFill>
                  <a:schemeClr val="bg1">
                    <a:lumMod val="5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23" name="组合 82">
            <a:extLst>
              <a:ext uri="{FF2B5EF4-FFF2-40B4-BE49-F238E27FC236}">
                <a16:creationId xmlns:a16="http://schemas.microsoft.com/office/drawing/2014/main" id="{E8ACEA4C-9233-4E6D-ADEE-A8C6FE43D63E}"/>
              </a:ext>
            </a:extLst>
          </p:cNvPr>
          <p:cNvGrpSpPr/>
          <p:nvPr/>
        </p:nvGrpSpPr>
        <p:grpSpPr>
          <a:xfrm>
            <a:off x="4662711" y="4550311"/>
            <a:ext cx="3171084" cy="1537931"/>
            <a:chOff x="0" y="0"/>
            <a:chExt cx="2343898" cy="992595"/>
          </a:xfrm>
        </p:grpSpPr>
        <p:sp>
          <p:nvSpPr>
            <p:cNvPr id="24" name="文本框 83">
              <a:extLst>
                <a:ext uri="{FF2B5EF4-FFF2-40B4-BE49-F238E27FC236}">
                  <a16:creationId xmlns:a16="http://schemas.microsoft.com/office/drawing/2014/main" id="{396D6F6C-5E36-4A5C-AD5A-6584EF13A429}"/>
                </a:ext>
              </a:extLst>
            </p:cNvPr>
            <p:cNvSpPr/>
            <p:nvPr/>
          </p:nvSpPr>
          <p:spPr>
            <a:xfrm>
              <a:off x="0" y="287439"/>
              <a:ext cx="2343898" cy="705156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lIns="121779" tIns="60891" rIns="121779" bIns="60891"/>
            <a:lstStyle/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altLang="zh-CN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cs typeface="Arial" panose="020B0604020202020204" pitchFamily="34" charset="0"/>
                  <a:sym typeface="Source Han Serif SC" panose="02020400000000000000" pitchFamily="18" charset="-122"/>
                </a:rPr>
                <a:t>كتابة نص لشرح النقطة السابقة</a:t>
              </a:r>
              <a:endPara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cs typeface="+mn-cs"/>
                <a:sym typeface="Source Han Serif SC" panose="02020400000000000000" pitchFamily="18" charset="-122"/>
              </a:endParaRPr>
            </a:p>
          </p:txBody>
        </p:sp>
        <p:sp>
          <p:nvSpPr>
            <p:cNvPr id="25" name="文本框 84">
              <a:extLst>
                <a:ext uri="{FF2B5EF4-FFF2-40B4-BE49-F238E27FC236}">
                  <a16:creationId xmlns:a16="http://schemas.microsoft.com/office/drawing/2014/main" id="{3D5C2FD2-4627-4497-BEBF-D1DF95EC8FDA}"/>
                </a:ext>
              </a:extLst>
            </p:cNvPr>
            <p:cNvSpPr/>
            <p:nvPr/>
          </p:nvSpPr>
          <p:spPr>
            <a:xfrm>
              <a:off x="989956" y="0"/>
              <a:ext cx="363988" cy="23837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none">
              <a:spAutoFit/>
            </a:bodyPr>
            <a:lstStyle/>
            <a:p>
              <a:pPr lvl="0" algn="ctr" eaLnBrk="1" hangingPunct="1">
                <a:buNone/>
              </a:pPr>
              <a:r>
                <a:rPr lang="ar-KW" altLang="zh-CN" b="1" dirty="0">
                  <a:solidFill>
                    <a:schemeClr val="bg1">
                      <a:lumMod val="50000"/>
                    </a:scheme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نص</a:t>
              </a:r>
              <a:endParaRPr lang="zh-CN" altLang="en-US" sz="1400" dirty="0">
                <a:solidFill>
                  <a:schemeClr val="bg1">
                    <a:lumMod val="5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26" name="组合 85">
            <a:extLst>
              <a:ext uri="{FF2B5EF4-FFF2-40B4-BE49-F238E27FC236}">
                <a16:creationId xmlns:a16="http://schemas.microsoft.com/office/drawing/2014/main" id="{88DE3CD6-160F-432A-8DA8-A1E07E018F41}"/>
              </a:ext>
            </a:extLst>
          </p:cNvPr>
          <p:cNvGrpSpPr/>
          <p:nvPr/>
        </p:nvGrpSpPr>
        <p:grpSpPr>
          <a:xfrm>
            <a:off x="7941877" y="4550311"/>
            <a:ext cx="3169195" cy="1537931"/>
            <a:chOff x="0" y="0"/>
            <a:chExt cx="2343898" cy="992595"/>
          </a:xfrm>
        </p:grpSpPr>
        <p:sp>
          <p:nvSpPr>
            <p:cNvPr id="27" name="文本框 86">
              <a:extLst>
                <a:ext uri="{FF2B5EF4-FFF2-40B4-BE49-F238E27FC236}">
                  <a16:creationId xmlns:a16="http://schemas.microsoft.com/office/drawing/2014/main" id="{36BEDA10-1134-4152-8A45-733D40F0D7D6}"/>
                </a:ext>
              </a:extLst>
            </p:cNvPr>
            <p:cNvSpPr/>
            <p:nvPr/>
          </p:nvSpPr>
          <p:spPr>
            <a:xfrm>
              <a:off x="0" y="287439"/>
              <a:ext cx="2343898" cy="705156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lIns="121779" tIns="60891" rIns="121779" bIns="60891"/>
            <a:lstStyle/>
            <a:p>
              <a:pPr marL="0" marR="0" lvl="0" indent="0" algn="ctr" defTabSz="914400" rtl="0" eaLnBrk="1" fontAlgn="auto" latinLnBrk="0" hangingPunct="1">
                <a:lnSpc>
                  <a:spcPct val="12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altLang="zh-CN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cs typeface="Arial" panose="020B0604020202020204" pitchFamily="34" charset="0"/>
                  <a:sym typeface="Source Han Serif SC" panose="02020400000000000000" pitchFamily="18" charset="-122"/>
                </a:rPr>
                <a:t>كتابة نص لشرح النقطة السابقة</a:t>
              </a:r>
              <a:endPara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cs typeface="+mn-cs"/>
                <a:sym typeface="Source Han Serif SC" panose="02020400000000000000" pitchFamily="18" charset="-122"/>
              </a:endParaRPr>
            </a:p>
          </p:txBody>
        </p:sp>
        <p:sp>
          <p:nvSpPr>
            <p:cNvPr id="28" name="文本框 87">
              <a:extLst>
                <a:ext uri="{FF2B5EF4-FFF2-40B4-BE49-F238E27FC236}">
                  <a16:creationId xmlns:a16="http://schemas.microsoft.com/office/drawing/2014/main" id="{DB262F4A-CF5A-47BE-9B3F-75AC181FE249}"/>
                </a:ext>
              </a:extLst>
            </p:cNvPr>
            <p:cNvSpPr/>
            <p:nvPr/>
          </p:nvSpPr>
          <p:spPr>
            <a:xfrm>
              <a:off x="989846" y="0"/>
              <a:ext cx="364205" cy="23837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none">
              <a:spAutoFit/>
            </a:bodyPr>
            <a:lstStyle/>
            <a:p>
              <a:pPr lvl="0" algn="ctr" eaLnBrk="1" hangingPunct="1">
                <a:buNone/>
              </a:pPr>
              <a:r>
                <a:rPr lang="ar-KW" altLang="zh-CN" b="1" dirty="0">
                  <a:solidFill>
                    <a:schemeClr val="bg1">
                      <a:lumMod val="50000"/>
                    </a:schemeClr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نص</a:t>
              </a:r>
              <a:endParaRPr lang="zh-CN" altLang="en-US" sz="1400" dirty="0">
                <a:solidFill>
                  <a:schemeClr val="bg1">
                    <a:lumMod val="50000"/>
                  </a:schemeClr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</p:grpSp>
      <p:grpSp>
        <p:nvGrpSpPr>
          <p:cNvPr id="29" name="组合 5">
            <a:extLst>
              <a:ext uri="{FF2B5EF4-FFF2-40B4-BE49-F238E27FC236}">
                <a16:creationId xmlns:a16="http://schemas.microsoft.com/office/drawing/2014/main" id="{94AC5A1C-BF24-4644-9B84-AA6FAC8491B5}"/>
              </a:ext>
            </a:extLst>
          </p:cNvPr>
          <p:cNvGrpSpPr>
            <a:grpSpLocks/>
          </p:cNvGrpSpPr>
          <p:nvPr/>
        </p:nvGrpSpPr>
        <p:grpSpPr bwMode="auto">
          <a:xfrm>
            <a:off x="7938" y="250825"/>
            <a:ext cx="5093093" cy="998855"/>
            <a:chOff x="13" y="395"/>
            <a:chExt cx="8020" cy="1573"/>
          </a:xfrm>
        </p:grpSpPr>
        <p:cxnSp>
          <p:nvCxnSpPr>
            <p:cNvPr id="30" name="直接连接符 29">
              <a:extLst>
                <a:ext uri="{FF2B5EF4-FFF2-40B4-BE49-F238E27FC236}">
                  <a16:creationId xmlns:a16="http://schemas.microsoft.com/office/drawing/2014/main" id="{0184E4B8-6191-40B7-8EB1-C8A3D3427004}"/>
                </a:ext>
              </a:extLst>
            </p:cNvPr>
            <p:cNvCxnSpPr>
              <a:cxnSpLocks/>
            </p:cNvCxnSpPr>
            <p:nvPr/>
          </p:nvCxnSpPr>
          <p:spPr>
            <a:xfrm>
              <a:off x="13" y="1250"/>
              <a:ext cx="6681" cy="0"/>
            </a:xfrm>
            <a:prstGeom prst="line">
              <a:avLst/>
            </a:prstGeom>
            <a:ln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菱形 30">
              <a:extLst>
                <a:ext uri="{FF2B5EF4-FFF2-40B4-BE49-F238E27FC236}">
                  <a16:creationId xmlns:a16="http://schemas.microsoft.com/office/drawing/2014/main" id="{E2D1FF67-2826-46C1-A3CE-D047460C8479}"/>
                </a:ext>
              </a:extLst>
            </p:cNvPr>
            <p:cNvSpPr/>
            <p:nvPr/>
          </p:nvSpPr>
          <p:spPr>
            <a:xfrm>
              <a:off x="6593" y="528"/>
              <a:ext cx="1440" cy="1440"/>
            </a:xfrm>
            <a:prstGeom prst="diamon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zh-CN" altLang="en-US" noProof="1"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32" name="文本框 9">
              <a:extLst>
                <a:ext uri="{FF2B5EF4-FFF2-40B4-BE49-F238E27FC236}">
                  <a16:creationId xmlns:a16="http://schemas.microsoft.com/office/drawing/2014/main" id="{7371AA26-6A6F-4980-A008-BE47905B95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49" y="395"/>
              <a:ext cx="5498" cy="7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dist"/>
              <a:r>
                <a:rPr lang="ar-KW" altLang="zh-CN" sz="2400" dirty="0">
                  <a:solidFill>
                    <a:schemeClr val="accent1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sym typeface="Source Han Serif SC" panose="02020400000000000000" pitchFamily="18" charset="-122"/>
                </a:rPr>
                <a:t>عنوان</a:t>
              </a:r>
              <a:endParaRPr lang="zh-CN" altLang="en-US" sz="2400" dirty="0">
                <a:solidFill>
                  <a:schemeClr val="accent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7365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F43C95DF-2024-49C6-AE64-E20777273894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490" b="14435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" name="组合 1">
            <a:extLst>
              <a:ext uri="{FF2B5EF4-FFF2-40B4-BE49-F238E27FC236}">
                <a16:creationId xmlns:a16="http://schemas.microsoft.com/office/drawing/2014/main" id="{93E8418A-8B27-4573-A41C-333A5A48709B}"/>
              </a:ext>
            </a:extLst>
          </p:cNvPr>
          <p:cNvGrpSpPr/>
          <p:nvPr/>
        </p:nvGrpSpPr>
        <p:grpSpPr>
          <a:xfrm>
            <a:off x="3149089" y="2181323"/>
            <a:ext cx="5893822" cy="2064635"/>
            <a:chOff x="3106717" y="2292159"/>
            <a:chExt cx="5893822" cy="2064635"/>
          </a:xfrm>
        </p:grpSpPr>
        <p:sp>
          <p:nvSpPr>
            <p:cNvPr id="5" name="PA_MH_Entry_1"/>
            <p:cNvSpPr/>
            <p:nvPr>
              <p:custDataLst>
                <p:tags r:id="rId1"/>
              </p:custDataLst>
            </p:nvPr>
          </p:nvSpPr>
          <p:spPr>
            <a:xfrm>
              <a:off x="4601043" y="2776277"/>
              <a:ext cx="4399496" cy="923330"/>
            </a:xfrm>
            <a:custGeom>
              <a:avLst/>
              <a:gdLst>
                <a:gd name="connsiteX0" fmla="*/ 0 w 2520280"/>
                <a:gd name="connsiteY0" fmla="*/ 1584176 h 1872208"/>
                <a:gd name="connsiteX1" fmla="*/ 2520280 w 2520280"/>
                <a:gd name="connsiteY1" fmla="*/ 1584176 h 1872208"/>
                <a:gd name="connsiteX2" fmla="*/ 2520280 w 2520280"/>
                <a:gd name="connsiteY2" fmla="*/ 1872208 h 1872208"/>
                <a:gd name="connsiteX3" fmla="*/ 0 w 2520280"/>
                <a:gd name="connsiteY3" fmla="*/ 1872208 h 1872208"/>
                <a:gd name="connsiteX4" fmla="*/ 0 w 2520280"/>
                <a:gd name="connsiteY4" fmla="*/ 1584176 h 1872208"/>
                <a:gd name="connsiteX5" fmla="*/ 0 w 2520280"/>
                <a:gd name="connsiteY5" fmla="*/ 0 h 1872208"/>
                <a:gd name="connsiteX6" fmla="*/ 2520280 w 2520280"/>
                <a:gd name="connsiteY6" fmla="*/ 0 h 1872208"/>
                <a:gd name="connsiteX7" fmla="*/ 2520280 w 2520280"/>
                <a:gd name="connsiteY7" fmla="*/ 288032 h 1872208"/>
                <a:gd name="connsiteX8" fmla="*/ 0 w 2520280"/>
                <a:gd name="connsiteY8" fmla="*/ 0 h 1872208"/>
                <a:gd name="connsiteX0-1" fmla="*/ 0 w 2520280"/>
                <a:gd name="connsiteY0-2" fmla="*/ 1584176 h 1872208"/>
                <a:gd name="connsiteX1-3" fmla="*/ 2520280 w 2520280"/>
                <a:gd name="connsiteY1-4" fmla="*/ 1584176 h 1872208"/>
                <a:gd name="connsiteX2-5" fmla="*/ 2520280 w 2520280"/>
                <a:gd name="connsiteY2-6" fmla="*/ 1872208 h 1872208"/>
                <a:gd name="connsiteX3-7" fmla="*/ 0 w 2520280"/>
                <a:gd name="connsiteY3-8" fmla="*/ 1872208 h 1872208"/>
                <a:gd name="connsiteX4-9" fmla="*/ 0 w 2520280"/>
                <a:gd name="connsiteY4-10" fmla="*/ 1584176 h 1872208"/>
                <a:gd name="connsiteX5-11" fmla="*/ 0 w 2520280"/>
                <a:gd name="connsiteY5-12" fmla="*/ 0 h 1872208"/>
                <a:gd name="connsiteX6-13" fmla="*/ 2520280 w 2520280"/>
                <a:gd name="connsiteY6-14" fmla="*/ 0 h 1872208"/>
                <a:gd name="connsiteX7-15" fmla="*/ 0 w 2520280"/>
                <a:gd name="connsiteY7-16" fmla="*/ 0 h 1872208"/>
                <a:gd name="connsiteX0-17" fmla="*/ 0 w 2520280"/>
                <a:gd name="connsiteY0-18" fmla="*/ 1872208 h 1872208"/>
                <a:gd name="connsiteX1-19" fmla="*/ 2520280 w 2520280"/>
                <a:gd name="connsiteY1-20" fmla="*/ 1584176 h 1872208"/>
                <a:gd name="connsiteX2-21" fmla="*/ 2520280 w 2520280"/>
                <a:gd name="connsiteY2-22" fmla="*/ 1872208 h 1872208"/>
                <a:gd name="connsiteX3-23" fmla="*/ 0 w 2520280"/>
                <a:gd name="connsiteY3-24" fmla="*/ 1872208 h 1872208"/>
                <a:gd name="connsiteX4-25" fmla="*/ 0 w 2520280"/>
                <a:gd name="connsiteY4-26" fmla="*/ 0 h 1872208"/>
                <a:gd name="connsiteX5-27" fmla="*/ 2520280 w 2520280"/>
                <a:gd name="connsiteY5-28" fmla="*/ 0 h 1872208"/>
                <a:gd name="connsiteX6-29" fmla="*/ 0 w 2520280"/>
                <a:gd name="connsiteY6-30" fmla="*/ 0 h 1872208"/>
                <a:gd name="connsiteX0-31" fmla="*/ 0 w 2520280"/>
                <a:gd name="connsiteY0-32" fmla="*/ 1872208 h 1872208"/>
                <a:gd name="connsiteX1-33" fmla="*/ 2520280 w 2520280"/>
                <a:gd name="connsiteY1-34" fmla="*/ 1872208 h 1872208"/>
                <a:gd name="connsiteX2-35" fmla="*/ 0 w 2520280"/>
                <a:gd name="connsiteY2-36" fmla="*/ 1872208 h 1872208"/>
                <a:gd name="connsiteX3-37" fmla="*/ 0 w 2520280"/>
                <a:gd name="connsiteY3-38" fmla="*/ 0 h 1872208"/>
                <a:gd name="connsiteX4-39" fmla="*/ 2520280 w 2520280"/>
                <a:gd name="connsiteY4-40" fmla="*/ 0 h 1872208"/>
                <a:gd name="connsiteX5-41" fmla="*/ 0 w 2520280"/>
                <a:gd name="connsiteY5-42" fmla="*/ 0 h 1872208"/>
                <a:gd name="connsiteX0-43" fmla="*/ 0 w 2520280"/>
                <a:gd name="connsiteY0-44" fmla="*/ 1872208 h 1872208"/>
                <a:gd name="connsiteX1-45" fmla="*/ 2520280 w 2520280"/>
                <a:gd name="connsiteY1-46" fmla="*/ 1872208 h 1872208"/>
                <a:gd name="connsiteX2-47" fmla="*/ 0 w 2520280"/>
                <a:gd name="connsiteY2-48" fmla="*/ 1872208 h 1872208"/>
                <a:gd name="connsiteX3-49" fmla="*/ 0 w 2520280"/>
                <a:gd name="connsiteY3-50" fmla="*/ 0 h 1872208"/>
                <a:gd name="connsiteX4-51" fmla="*/ 34255 w 2520280"/>
                <a:gd name="connsiteY4-52" fmla="*/ 0 h 1872208"/>
                <a:gd name="connsiteX5-53" fmla="*/ 0 w 2520280"/>
                <a:gd name="connsiteY5-54" fmla="*/ 0 h 1872208"/>
                <a:gd name="connsiteX0-55" fmla="*/ 0 w 2520280"/>
                <a:gd name="connsiteY0-56" fmla="*/ 1872208 h 1872208"/>
                <a:gd name="connsiteX1-57" fmla="*/ 2520280 w 2520280"/>
                <a:gd name="connsiteY1-58" fmla="*/ 1872208 h 1872208"/>
                <a:gd name="connsiteX2-59" fmla="*/ 0 w 2520280"/>
                <a:gd name="connsiteY2-60" fmla="*/ 1872208 h 1872208"/>
                <a:gd name="connsiteX3-61" fmla="*/ 0 w 2520280"/>
                <a:gd name="connsiteY3-62" fmla="*/ 0 h 1872208"/>
                <a:gd name="connsiteX4-63" fmla="*/ 917 w 2520280"/>
                <a:gd name="connsiteY4-64" fmla="*/ 6036 h 1872208"/>
                <a:gd name="connsiteX5-65" fmla="*/ 0 w 2520280"/>
                <a:gd name="connsiteY5-66" fmla="*/ 0 h 1872208"/>
                <a:gd name="connsiteX0-67" fmla="*/ 0 w 2520280"/>
                <a:gd name="connsiteY0-68" fmla="*/ 1890314 h 1890314"/>
                <a:gd name="connsiteX1-69" fmla="*/ 2520280 w 2520280"/>
                <a:gd name="connsiteY1-70" fmla="*/ 1890314 h 1890314"/>
                <a:gd name="connsiteX2-71" fmla="*/ 0 w 2520280"/>
                <a:gd name="connsiteY2-72" fmla="*/ 1890314 h 1890314"/>
                <a:gd name="connsiteX3-73" fmla="*/ 0 w 2520280"/>
                <a:gd name="connsiteY3-74" fmla="*/ 18106 h 1890314"/>
                <a:gd name="connsiteX4-75" fmla="*/ 53304 w 2520280"/>
                <a:gd name="connsiteY4-76" fmla="*/ 0 h 1890314"/>
                <a:gd name="connsiteX5-77" fmla="*/ 0 w 2520280"/>
                <a:gd name="connsiteY5-78" fmla="*/ 18106 h 1890314"/>
                <a:gd name="connsiteX0-79" fmla="*/ 0 w 2520280"/>
                <a:gd name="connsiteY0-80" fmla="*/ 1872208 h 1872208"/>
                <a:gd name="connsiteX1-81" fmla="*/ 2520280 w 2520280"/>
                <a:gd name="connsiteY1-82" fmla="*/ 1872208 h 1872208"/>
                <a:gd name="connsiteX2-83" fmla="*/ 0 w 2520280"/>
                <a:gd name="connsiteY2-84" fmla="*/ 1872208 h 1872208"/>
                <a:gd name="connsiteX3-85" fmla="*/ 0 w 2520280"/>
                <a:gd name="connsiteY3-86" fmla="*/ 0 h 1872208"/>
                <a:gd name="connsiteX4-87" fmla="*/ 916 w 2520280"/>
                <a:gd name="connsiteY4-88" fmla="*/ 0 h 1872208"/>
                <a:gd name="connsiteX5-89" fmla="*/ 0 w 2520280"/>
                <a:gd name="connsiteY5-90" fmla="*/ 0 h 1872208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</a:cxnLst>
              <a:rect l="l" t="t" r="r" b="b"/>
              <a:pathLst>
                <a:path w="2520280" h="1872208">
                  <a:moveTo>
                    <a:pt x="0" y="1872208"/>
                  </a:moveTo>
                  <a:lnTo>
                    <a:pt x="2520280" y="1872208"/>
                  </a:lnTo>
                  <a:lnTo>
                    <a:pt x="0" y="1872208"/>
                  </a:lnTo>
                  <a:close/>
                  <a:moveTo>
                    <a:pt x="0" y="0"/>
                  </a:moveTo>
                  <a:lnTo>
                    <a:pt x="916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sq">
              <a:noFill/>
              <a:beve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spAutoFit/>
            </a:bodyPr>
            <a:lstStyle/>
            <a:p>
              <a:pPr lvl="0" algn="dist" defTabSz="913765">
                <a:spcBef>
                  <a:spcPct val="0"/>
                </a:spcBef>
                <a:defRPr/>
              </a:pPr>
              <a:r>
                <a:rPr lang="ar-KW" altLang="zh-CN" sz="6000" b="1" dirty="0">
                  <a:solidFill>
                    <a:schemeClr val="bg1"/>
                  </a:solidFill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عنوان</a:t>
              </a:r>
              <a:endParaRPr lang="zh-CN" altLang="en-US" sz="6000" b="1" dirty="0">
                <a:solidFill>
                  <a:schemeClr val="bg1"/>
                </a:solidFill>
                <a:latin typeface="Source Han Serif SC" panose="02020400000000000000" pitchFamily="18" charset="-122"/>
                <a:ea typeface="Source Han Serif SC" panose="02020400000000000000" pitchFamily="18" charset="-122"/>
                <a:cs typeface="+mn-ea"/>
                <a:sym typeface="Source Han Serif SC" panose="02020400000000000000" pitchFamily="18" charset="-122"/>
              </a:endParaRPr>
            </a:p>
          </p:txBody>
        </p:sp>
        <p:sp>
          <p:nvSpPr>
            <p:cNvPr id="6" name="PA_文本框 11"/>
            <p:cNvSpPr txBox="1"/>
            <p:nvPr>
              <p:custDataLst>
                <p:tags r:id="rId2"/>
              </p:custDataLst>
            </p:nvPr>
          </p:nvSpPr>
          <p:spPr>
            <a:xfrm>
              <a:off x="5158637" y="3746427"/>
              <a:ext cx="528350" cy="2531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62560" marR="0" lvl="1" indent="-16256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ar-KW" altLang="zh-CN" sz="1045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نص</a:t>
              </a:r>
              <a:endParaRPr kumimoji="0" lang="en-US" altLang="zh-CN" sz="1045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3" name="PA_任意多边形 2"/>
            <p:cNvSpPr/>
            <p:nvPr>
              <p:custDataLst>
                <p:tags r:id="rId3"/>
              </p:custDataLst>
            </p:nvPr>
          </p:nvSpPr>
          <p:spPr>
            <a:xfrm flipH="1">
              <a:off x="3106717" y="2292159"/>
              <a:ext cx="2064637" cy="2064635"/>
            </a:xfrm>
            <a:custGeom>
              <a:avLst/>
              <a:gdLst>
                <a:gd name="connsiteX0" fmla="*/ 0 w 2219325"/>
                <a:gd name="connsiteY0" fmla="*/ 0 h 1514475"/>
                <a:gd name="connsiteX1" fmla="*/ 2219325 w 2219325"/>
                <a:gd name="connsiteY1" fmla="*/ 0 h 1514475"/>
                <a:gd name="connsiteX2" fmla="*/ 2219325 w 2219325"/>
                <a:gd name="connsiteY2" fmla="*/ 1514475 h 1514475"/>
                <a:gd name="connsiteX3" fmla="*/ 0 w 2219325"/>
                <a:gd name="connsiteY3" fmla="*/ 1514475 h 1514475"/>
                <a:gd name="connsiteX4" fmla="*/ 0 w 2219325"/>
                <a:gd name="connsiteY4" fmla="*/ 1214437 h 1514475"/>
                <a:gd name="connsiteX5" fmla="*/ 238125 w 2219325"/>
                <a:gd name="connsiteY5" fmla="*/ 1214437 h 1514475"/>
                <a:gd name="connsiteX6" fmla="*/ 238125 w 2219325"/>
                <a:gd name="connsiteY6" fmla="*/ 300037 h 1514475"/>
                <a:gd name="connsiteX7" fmla="*/ 0 w 2219325"/>
                <a:gd name="connsiteY7" fmla="*/ 300037 h 1514475"/>
                <a:gd name="connsiteX0-1" fmla="*/ 238125 w 2219325"/>
                <a:gd name="connsiteY0-2" fmla="*/ 300037 h 1514475"/>
                <a:gd name="connsiteX1-3" fmla="*/ 0 w 2219325"/>
                <a:gd name="connsiteY1-4" fmla="*/ 300037 h 1514475"/>
                <a:gd name="connsiteX2-5" fmla="*/ 0 w 2219325"/>
                <a:gd name="connsiteY2-6" fmla="*/ 0 h 1514475"/>
                <a:gd name="connsiteX3-7" fmla="*/ 2219325 w 2219325"/>
                <a:gd name="connsiteY3-8" fmla="*/ 0 h 1514475"/>
                <a:gd name="connsiteX4-9" fmla="*/ 2219325 w 2219325"/>
                <a:gd name="connsiteY4-10" fmla="*/ 1514475 h 1514475"/>
                <a:gd name="connsiteX5-11" fmla="*/ 0 w 2219325"/>
                <a:gd name="connsiteY5-12" fmla="*/ 1514475 h 1514475"/>
                <a:gd name="connsiteX6-13" fmla="*/ 0 w 2219325"/>
                <a:gd name="connsiteY6-14" fmla="*/ 1214437 h 1514475"/>
                <a:gd name="connsiteX7-15" fmla="*/ 238125 w 2219325"/>
                <a:gd name="connsiteY7-16" fmla="*/ 1214437 h 1514475"/>
                <a:gd name="connsiteX8" fmla="*/ 329565 w 2219325"/>
                <a:gd name="connsiteY8" fmla="*/ 391477 h 1514475"/>
                <a:gd name="connsiteX0-17" fmla="*/ 0 w 2219325"/>
                <a:gd name="connsiteY0-18" fmla="*/ 300037 h 1514475"/>
                <a:gd name="connsiteX1-19" fmla="*/ 0 w 2219325"/>
                <a:gd name="connsiteY1-20" fmla="*/ 0 h 1514475"/>
                <a:gd name="connsiteX2-21" fmla="*/ 2219325 w 2219325"/>
                <a:gd name="connsiteY2-22" fmla="*/ 0 h 1514475"/>
                <a:gd name="connsiteX3-23" fmla="*/ 2219325 w 2219325"/>
                <a:gd name="connsiteY3-24" fmla="*/ 1514475 h 1514475"/>
                <a:gd name="connsiteX4-25" fmla="*/ 0 w 2219325"/>
                <a:gd name="connsiteY4-26" fmla="*/ 1514475 h 1514475"/>
                <a:gd name="connsiteX5-27" fmla="*/ 0 w 2219325"/>
                <a:gd name="connsiteY5-28" fmla="*/ 1214437 h 1514475"/>
                <a:gd name="connsiteX6-29" fmla="*/ 238125 w 2219325"/>
                <a:gd name="connsiteY6-30" fmla="*/ 1214437 h 1514475"/>
                <a:gd name="connsiteX7-31" fmla="*/ 329565 w 2219325"/>
                <a:gd name="connsiteY7-32" fmla="*/ 391477 h 1514475"/>
                <a:gd name="connsiteX0-33" fmla="*/ 0 w 2219325"/>
                <a:gd name="connsiteY0-34" fmla="*/ 300037 h 1514475"/>
                <a:gd name="connsiteX1-35" fmla="*/ 0 w 2219325"/>
                <a:gd name="connsiteY1-36" fmla="*/ 0 h 1514475"/>
                <a:gd name="connsiteX2-37" fmla="*/ 2219325 w 2219325"/>
                <a:gd name="connsiteY2-38" fmla="*/ 0 h 1514475"/>
                <a:gd name="connsiteX3-39" fmla="*/ 2219325 w 2219325"/>
                <a:gd name="connsiteY3-40" fmla="*/ 1514475 h 1514475"/>
                <a:gd name="connsiteX4-41" fmla="*/ 0 w 2219325"/>
                <a:gd name="connsiteY4-42" fmla="*/ 1514475 h 1514475"/>
                <a:gd name="connsiteX5-43" fmla="*/ 0 w 2219325"/>
                <a:gd name="connsiteY5-44" fmla="*/ 1214437 h 1514475"/>
                <a:gd name="connsiteX6-45" fmla="*/ 238125 w 2219325"/>
                <a:gd name="connsiteY6-46" fmla="*/ 1214437 h 1514475"/>
                <a:gd name="connsiteX0-47" fmla="*/ 0 w 2219325"/>
                <a:gd name="connsiteY0-48" fmla="*/ 300037 h 1514475"/>
                <a:gd name="connsiteX1-49" fmla="*/ 0 w 2219325"/>
                <a:gd name="connsiteY1-50" fmla="*/ 0 h 1514475"/>
                <a:gd name="connsiteX2-51" fmla="*/ 2219325 w 2219325"/>
                <a:gd name="connsiteY2-52" fmla="*/ 0 h 1514475"/>
                <a:gd name="connsiteX3-53" fmla="*/ 2219325 w 2219325"/>
                <a:gd name="connsiteY3-54" fmla="*/ 1514475 h 1514475"/>
                <a:gd name="connsiteX4-55" fmla="*/ 0 w 2219325"/>
                <a:gd name="connsiteY4-56" fmla="*/ 1514475 h 1514475"/>
                <a:gd name="connsiteX5-57" fmla="*/ 0 w 2219325"/>
                <a:gd name="connsiteY5-58" fmla="*/ 1214437 h 151447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</a:cxnLst>
              <a:rect l="l" t="t" r="r" b="b"/>
              <a:pathLst>
                <a:path w="2219325" h="1514475">
                  <a:moveTo>
                    <a:pt x="0" y="300037"/>
                  </a:moveTo>
                  <a:lnTo>
                    <a:pt x="0" y="0"/>
                  </a:lnTo>
                  <a:lnTo>
                    <a:pt x="2219325" y="0"/>
                  </a:lnTo>
                  <a:lnTo>
                    <a:pt x="2219325" y="1514475"/>
                  </a:lnTo>
                  <a:lnTo>
                    <a:pt x="0" y="1514475"/>
                  </a:lnTo>
                  <a:lnTo>
                    <a:pt x="0" y="1214437"/>
                  </a:lnTo>
                </a:path>
              </a:pathLst>
            </a:cu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cxnSp>
          <p:nvCxnSpPr>
            <p:cNvPr id="4" name="PA_直接连接符 2"/>
            <p:cNvCxnSpPr/>
            <p:nvPr>
              <p:custDataLst>
                <p:tags r:id="rId4"/>
              </p:custDataLst>
            </p:nvPr>
          </p:nvCxnSpPr>
          <p:spPr>
            <a:xfrm>
              <a:off x="4601043" y="3681778"/>
              <a:ext cx="4399495" cy="0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PA_文本框 11"/>
            <p:cNvSpPr txBox="1"/>
            <p:nvPr>
              <p:custDataLst>
                <p:tags r:id="rId5"/>
              </p:custDataLst>
            </p:nvPr>
          </p:nvSpPr>
          <p:spPr>
            <a:xfrm>
              <a:off x="6782340" y="3746427"/>
              <a:ext cx="528350" cy="2531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62560" marR="0" lvl="1" indent="-16256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ar-KW" altLang="zh-CN" sz="1045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نص</a:t>
              </a:r>
              <a:endParaRPr kumimoji="0" lang="en-US" altLang="zh-CN" sz="1045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8" name="PA_文本框 11"/>
            <p:cNvSpPr txBox="1"/>
            <p:nvPr>
              <p:custDataLst>
                <p:tags r:id="rId6"/>
              </p:custDataLst>
            </p:nvPr>
          </p:nvSpPr>
          <p:spPr>
            <a:xfrm>
              <a:off x="5158637" y="4005098"/>
              <a:ext cx="528350" cy="2531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62560" marR="0" lvl="1" indent="-16256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ar-KW" altLang="zh-CN" sz="1045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نص</a:t>
              </a:r>
              <a:endParaRPr kumimoji="0" lang="en-US" altLang="zh-CN" sz="1045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  <p:sp>
          <p:nvSpPr>
            <p:cNvPr id="9" name="PA_文本框 11"/>
            <p:cNvSpPr txBox="1"/>
            <p:nvPr>
              <p:custDataLst>
                <p:tags r:id="rId7"/>
              </p:custDataLst>
            </p:nvPr>
          </p:nvSpPr>
          <p:spPr>
            <a:xfrm>
              <a:off x="6782340" y="4005098"/>
              <a:ext cx="528350" cy="2531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162560" marR="0" lvl="1" indent="-16256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ar-KW" altLang="zh-CN" sz="1045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ource Han Serif SC" panose="02020400000000000000" pitchFamily="18" charset="-122"/>
                  <a:ea typeface="Source Han Serif SC" panose="02020400000000000000" pitchFamily="18" charset="-122"/>
                  <a:cs typeface="+mn-ea"/>
                  <a:sym typeface="Source Han Serif SC" panose="02020400000000000000" pitchFamily="18" charset="-122"/>
                </a:rPr>
                <a:t>نص</a:t>
              </a:r>
              <a:endParaRPr kumimoji="0" lang="en-US" altLang="zh-CN" sz="1045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ource Han Serif SC" panose="02020400000000000000" pitchFamily="18" charset="-122"/>
                <a:ea typeface="Source Han Serif SC" panose="02020400000000000000" pitchFamily="18" charset="-122"/>
                <a:sym typeface="Source Han Serif SC" panose="02020400000000000000" pitchFamily="18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43871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0">
        <p:randomBar dir="vert"/>
      </p:transition>
    </mc:Choice>
    <mc:Fallback xmlns="">
      <p:transition spd="slow" advClick="0" advTm="0"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ENTRY"/>
  <p:tag name="ID" val="553512"/>
  <p:tag name="MH_ORDER" val="1"/>
  <p:tag name="PA" val="v3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ENTRY"/>
  <p:tag name="ID" val="553512"/>
  <p:tag name="MH_ORDER" val="1"/>
  <p:tag name="PA" val="v3.0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4453"/>
  <p:tag name="MH_LIBRARY" val="GRAPHIC"/>
  <p:tag name="MH_ORDER" val="Freeform 2"/>
  <p:tag name="PA" val="v3.0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4453"/>
  <p:tag name="MH_LIBRARY" val="GRAPHIC"/>
  <p:tag name="MH_ORDER" val="Straight Connector 6"/>
  <p:tag name="PA" val="v3.0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ENTRY"/>
  <p:tag name="ID" val="553512"/>
  <p:tag name="MH_ORDER" val="1"/>
  <p:tag name="PA" val="v3.0.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4453"/>
  <p:tag name="MH_LIBRARY" val="GRAPHIC"/>
  <p:tag name="MH_ORDER" val="Freeform 2"/>
  <p:tag name="PA" val="v3.0.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4453"/>
  <p:tag name="MH_LIBRARY" val="GRAPHIC"/>
  <p:tag name="MH_ORDER" val="Straight Connector 6"/>
  <p:tag name="PA" val="v3.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4453"/>
  <p:tag name="MH_LIBRARY" val="GRAPHIC"/>
  <p:tag name="MH_ORDER" val="Freeform 2"/>
  <p:tag name="PA" val="v3.0.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0830110146"/>
  <p:tag name="MH_LIBRARY" val="CONTENTS"/>
  <p:tag name="MH_TYPE" val="ENTRY"/>
  <p:tag name="ID" val="553512"/>
  <p:tag name="MH_ORDER" val="1"/>
  <p:tag name="PA" val="v3.0.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4453"/>
  <p:tag name="MH_LIBRARY" val="GRAPHIC"/>
  <p:tag name="MH_ORDER" val="Freeform 2"/>
  <p:tag name="PA" val="v3.0.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4453"/>
  <p:tag name="MH_LIBRARY" val="GRAPHIC"/>
  <p:tag name="MH_ORDER" val="Straight Connector 6"/>
  <p:tag name="PA" val="v3.0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61022204453"/>
  <p:tag name="MH_LIBRARY" val="GRAPHIC"/>
  <p:tag name="MH_ORDER" val="Straight Connector 6"/>
  <p:tag name="PA" val="v3.0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4.0.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heme/theme1.xml><?xml version="1.0" encoding="utf-8"?>
<a:theme xmlns:a="http://schemas.openxmlformats.org/drawingml/2006/main" name="Office 主题​​">
  <a:themeElements>
    <a:clrScheme name="自定义 121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83735"/>
      </a:accent1>
      <a:accent2>
        <a:srgbClr val="262624"/>
      </a:accent2>
      <a:accent3>
        <a:srgbClr val="383735"/>
      </a:accent3>
      <a:accent4>
        <a:srgbClr val="262624"/>
      </a:accent4>
      <a:accent5>
        <a:srgbClr val="383735"/>
      </a:accent5>
      <a:accent6>
        <a:srgbClr val="262624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2919</TotalTime>
  <Words>546</Words>
  <Application>Microsoft Office PowerPoint</Application>
  <PresentationFormat>شاشة عريضة</PresentationFormat>
  <Paragraphs>234</Paragraphs>
  <Slides>26</Slides>
  <Notes>20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26</vt:i4>
      </vt:variant>
    </vt:vector>
  </HeadingPairs>
  <TitlesOfParts>
    <vt:vector size="33" baseType="lpstr">
      <vt:lpstr>等线</vt:lpstr>
      <vt:lpstr>等线 Light</vt:lpstr>
      <vt:lpstr>Arial</vt:lpstr>
      <vt:lpstr>Calibri</vt:lpstr>
      <vt:lpstr>Sakkal Majalla</vt:lpstr>
      <vt:lpstr>Source Han Serif SC</vt:lpstr>
      <vt:lpstr>Office 主题​​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ساره سالم مبارك الشاعرالعجمى</cp:lastModifiedBy>
  <cp:revision>16</cp:revision>
  <dcterms:created xsi:type="dcterms:W3CDTF">2019-05-22T08:09:53Z</dcterms:created>
  <dcterms:modified xsi:type="dcterms:W3CDTF">2022-01-26T10:03:56Z</dcterms:modified>
</cp:coreProperties>
</file>