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Override5.xml" ContentType="application/vnd.openxmlformats-officedocument.themeOverr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heme/themeOverride8.xml" ContentType="application/vnd.openxmlformats-officedocument.themeOverr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heme/themeOverride9.xml" ContentType="application/vnd.openxmlformats-officedocument.themeOverr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heme/themeOverride10.xml" ContentType="application/vnd.openxmlformats-officedocument.themeOverride+xml"/>
  <Override PartName="/ppt/tags/tag28.xml" ContentType="application/vnd.openxmlformats-officedocument.presentationml.tags+xml"/>
  <Override PartName="/ppt/theme/themeOverride11.xml" ContentType="application/vnd.openxmlformats-officedocument.themeOverr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heme/themeOverride14.xml" ContentType="application/vnd.openxmlformats-officedocument.themeOverr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heme/themeOverride15.xml" ContentType="application/vnd.openxmlformats-officedocument.themeOverr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heme/themeOverride16.xml" ContentType="application/vnd.openxmlformats-officedocument.themeOverr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heme/themeOverride17.xml" ContentType="application/vnd.openxmlformats-officedocument.themeOverrid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heme/themeOverride18.xml" ContentType="application/vnd.openxmlformats-officedocument.themeOverr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heme/themeOverride21.xml" ContentType="application/vnd.openxmlformats-officedocument.themeOverr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heme/themeOverride22.xml" ContentType="application/vnd.openxmlformats-officedocument.themeOverride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heme/themeOverride23.xml" ContentType="application/vnd.openxmlformats-officedocument.themeOverr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heme/themeOverride24.xml" ContentType="application/vnd.openxmlformats-officedocument.themeOverride+xml"/>
  <Override PartName="/ppt/theme/themeOverride25.xml" ContentType="application/vnd.openxmlformats-officedocument.themeOverrid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heme/themeOverride26.xml" ContentType="application/vnd.openxmlformats-officedocument.themeOverrid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heme/themeOverride27.xml" ContentType="application/vnd.openxmlformats-officedocument.themeOverride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heme/themeOverride2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82" r:id="rId2"/>
    <p:sldId id="340" r:id="rId3"/>
    <p:sldId id="257" r:id="rId4"/>
    <p:sldId id="258" r:id="rId5"/>
    <p:sldId id="259" r:id="rId6"/>
    <p:sldId id="307" r:id="rId7"/>
    <p:sldId id="311" r:id="rId8"/>
    <p:sldId id="315" r:id="rId9"/>
    <p:sldId id="316" r:id="rId10"/>
    <p:sldId id="318" r:id="rId11"/>
    <p:sldId id="319" r:id="rId12"/>
    <p:sldId id="321" r:id="rId13"/>
    <p:sldId id="312" r:id="rId14"/>
    <p:sldId id="338" r:id="rId15"/>
    <p:sldId id="325" r:id="rId16"/>
    <p:sldId id="339" r:id="rId17"/>
    <p:sldId id="327" r:id="rId18"/>
    <p:sldId id="329" r:id="rId19"/>
    <p:sldId id="326" r:id="rId20"/>
    <p:sldId id="313" r:id="rId21"/>
    <p:sldId id="330" r:id="rId22"/>
    <p:sldId id="333" r:id="rId23"/>
    <p:sldId id="334" r:id="rId24"/>
    <p:sldId id="332" r:id="rId25"/>
    <p:sldId id="314" r:id="rId26"/>
    <p:sldId id="308" r:id="rId27"/>
    <p:sldId id="309" r:id="rId28"/>
    <p:sldId id="310" r:id="rId29"/>
    <p:sldId id="337" r:id="rId3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5" userDrawn="1">
          <p15:clr>
            <a:srgbClr val="A4A3A4"/>
          </p15:clr>
        </p15:guide>
        <p15:guide id="2" pos="7256" userDrawn="1">
          <p15:clr>
            <a:srgbClr val="A4A3A4"/>
          </p15:clr>
        </p15:guide>
        <p15:guide id="3" orient="horz" pos="648" userDrawn="1">
          <p15:clr>
            <a:srgbClr val="A4A3A4"/>
          </p15:clr>
        </p15:guide>
        <p15:guide id="4" orient="horz" pos="712" userDrawn="1">
          <p15:clr>
            <a:srgbClr val="A4A3A4"/>
          </p15:clr>
        </p15:guide>
        <p15:guide id="5" orient="horz" pos="3928" userDrawn="1">
          <p15:clr>
            <a:srgbClr val="A4A3A4"/>
          </p15:clr>
        </p15:guide>
        <p15:guide id="6" orient="horz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C850"/>
    <a:srgbClr val="DED4CC"/>
    <a:srgbClr val="E3E5CE"/>
    <a:srgbClr val="3E653B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9" d="100"/>
          <a:sy n="79" d="100"/>
        </p:scale>
        <p:origin x="744" y="72"/>
      </p:cViewPr>
      <p:guideLst>
        <p:guide pos="415"/>
        <p:guide pos="7256"/>
        <p:guide orient="horz" pos="648"/>
        <p:guide orient="horz" pos="712"/>
        <p:guide orient="horz" pos="3928"/>
        <p:guide orient="horz"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23FA21-160E-411C-904B-61A55A19D45D}" type="datetimeFigureOut">
              <a:rPr lang="zh-CN" altLang="en-US" smtClean="0"/>
              <a:t>2021/11/13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E9865A-C9AD-44BD-85F2-E7108BCF54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7101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8863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8914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89DBA1C-DB43-4FC9-BAF5-8DFA19656D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9FFCA61-3DFB-4FF1-899F-D59AE54806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A269DC6-F4CF-4C8C-9AA4-95C39EEEC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9D784-644A-4E4F-8194-4F5D27528043}" type="datetimeFigureOut">
              <a:rPr lang="zh-CN" altLang="en-US" smtClean="0"/>
              <a:t>2021/11/13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DF90B63-4027-4C39-AA88-37F2C7B38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6AAB567-096A-4543-82D2-1A9CE4DB9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1EE8F-A548-4BC1-8459-50ACBCEE50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7198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060FAD-4EA4-4A33-88AF-0CCA40200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668652F-373E-40A0-8BC8-4239F29B5E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B41292C-58C3-4641-B6E1-D944137B5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9D784-644A-4E4F-8194-4F5D27528043}" type="datetimeFigureOut">
              <a:rPr lang="zh-CN" altLang="en-US" smtClean="0"/>
              <a:t>2021/11/13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FC1E970-7CC2-444C-A39A-CBCA38812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4DCB7F0-1BB6-4253-AC79-B96E8A9DD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1EE8F-A548-4BC1-8459-50ACBCEE50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7271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4AB992D-F28F-4B9F-B071-3504880C2D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49539EA-9874-45A8-935A-AB5FA109DF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648B57F-89DF-4DC7-B0CB-ED724E110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9D784-644A-4E4F-8194-4F5D27528043}" type="datetimeFigureOut">
              <a:rPr lang="zh-CN" altLang="en-US" smtClean="0"/>
              <a:t>2021/11/13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A1D078D-E808-4BEC-A945-B7E784211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CD15FD2-AC63-40DE-BD01-916D969A2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1EE8F-A548-4BC1-8459-50ACBCEE50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7376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7A2EDE-E7F8-4829-86CA-4C51E9943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CA8CBA3-84F3-4F1E-9171-8EE17923CF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0DB5984-50B9-4C77-930E-442F489AF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9D784-644A-4E4F-8194-4F5D27528043}" type="datetimeFigureOut">
              <a:rPr lang="zh-CN" altLang="en-US" smtClean="0"/>
              <a:t>2021/11/13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EE62A0D-C076-4DD3-BCF1-D04320985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50FC41D-55D6-4938-AF31-F40084849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1EE8F-A548-4BC1-8459-50ACBCEE50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7891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1A0FF0F-3871-4121-BC5F-06D8C5133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9E3C88D-8DE7-4CB5-AD3F-3EF91BADEC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652874F-070B-4A91-A348-B1010598E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9D784-644A-4E4F-8194-4F5D27528043}" type="datetimeFigureOut">
              <a:rPr lang="zh-CN" altLang="en-US" smtClean="0"/>
              <a:t>2021/11/13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29AB82D-9967-46DA-AFF7-3B3E2A471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16D687C-4348-4190-AF52-94EA5FE2E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1EE8F-A548-4BC1-8459-50ACBCEE50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7454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C14AD6-67D0-45CC-8BB1-73B11EFDA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E037DBC-8CC7-434C-A8B9-35DDE44A02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EE34EA6-31CC-40AA-8842-8C00BA4E2A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98D7336-684A-4BF1-A1CF-8CC70FB5B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9D784-644A-4E4F-8194-4F5D27528043}" type="datetimeFigureOut">
              <a:rPr lang="zh-CN" altLang="en-US" smtClean="0"/>
              <a:t>2021/11/13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0860E94-CE31-43E3-8C4D-53F92ADD5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782902D-4FC7-4273-ABDB-F54C6DB74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1EE8F-A548-4BC1-8459-50ACBCEE50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0589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68FB100-832F-4938-9B71-5B2A39AD2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C4360A9-4222-4EDE-8A80-97BF798536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D14EDA3-42C9-4F75-A912-F7D9035F48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C1A4DD0-3FFE-4467-A1D7-E0AE1E2559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D20F9E7-9759-4AE7-8D1E-70D89EB602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EA7A018-21B6-49D5-BCC6-CCB946658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9D784-644A-4E4F-8194-4F5D27528043}" type="datetimeFigureOut">
              <a:rPr lang="zh-CN" altLang="en-US" smtClean="0"/>
              <a:t>2021/11/13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CDCCF82-9924-4660-8ACC-0713C6992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97F486E-D5B0-4DBC-AB63-7F4922FAC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1EE8F-A548-4BC1-8459-50ACBCEE50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7361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BE6C2D-D70A-4D7F-8E20-9341C6253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5E84E42-C11F-4417-8491-22D96EA24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9D784-644A-4E4F-8194-4F5D27528043}" type="datetimeFigureOut">
              <a:rPr lang="zh-CN" altLang="en-US" smtClean="0"/>
              <a:t>2021/11/13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DF6E21B-90C7-4EFD-A7BA-584B0494F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94FD742-0684-47D8-AA7E-13F6B7ADC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1EE8F-A548-4BC1-8459-50ACBCEE50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7387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AB3A1B9-BEDE-4F3F-A626-6E197ADA8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9D784-644A-4E4F-8194-4F5D27528043}" type="datetimeFigureOut">
              <a:rPr lang="zh-CN" altLang="en-US" smtClean="0"/>
              <a:t>2021/11/13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375475C-D1C2-4419-9A6D-4EDBD958F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18433BD-DB25-458E-B8DD-87FCA4CF5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1EE8F-A548-4BC1-8459-50ACBCEE50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8523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6970FB-4BB4-4665-9419-60FC546B7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42D08F4-9507-4952-97D2-58A7A3000E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286C3F4-67F2-4D4A-8CA0-89BCE5A756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008F70B-D032-459D-8D26-D8AAF8E64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9D784-644A-4E4F-8194-4F5D27528043}" type="datetimeFigureOut">
              <a:rPr lang="zh-CN" altLang="en-US" smtClean="0"/>
              <a:t>2021/11/13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CE4478B-7294-460C-A8BA-54DE09D01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407D601-BBA4-437E-9942-8D9852A11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1EE8F-A548-4BC1-8459-50ACBCEE50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4366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E6A04F-5ADA-4195-A836-BA7366D08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7982AF17-CB6D-46EB-8527-9709C15C8A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613B120-12B3-44E4-99A7-A64575DE2E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3E2DBA-ECAB-4A1C-997F-A78C42CEC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9D784-644A-4E4F-8194-4F5D27528043}" type="datetimeFigureOut">
              <a:rPr lang="zh-CN" altLang="en-US" smtClean="0"/>
              <a:t>2021/11/13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5821BDB-3C85-42C2-AB8D-D35DCA78B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BB1404A-8397-461E-ABFC-4400A5198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1EE8F-A548-4BC1-8459-50ACBCEE50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9935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15B38EE-4E7B-4C5F-BFA4-E77BB4067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AC07D4B-1837-404A-A935-3CCB11679E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854118E-4BBF-403E-B8A5-4BFFCA1723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29D784-644A-4E4F-8194-4F5D27528043}" type="datetimeFigureOut">
              <a:rPr lang="zh-CN" altLang="en-US" smtClean="0"/>
              <a:t>2021/11/13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1439D67-77B4-4C51-84BA-7D94326A5B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B55B03D-E126-47A1-B159-EAF5306E2E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D1EE8F-A548-4BC1-8459-50ACBCEE50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603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 userDrawn="1">
          <p15:clr>
            <a:srgbClr val="F26B43"/>
          </p15:clr>
        </p15:guide>
        <p15:guide id="2" pos="7256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28" userDrawn="1">
          <p15:clr>
            <a:srgbClr val="F26B43"/>
          </p15:clr>
        </p15:guide>
        <p15:guide id="6" orient="horz" pos="38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saralsha3r.com/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24.xml"/><Relationship Id="rId13" Type="http://schemas.openxmlformats.org/officeDocument/2006/relationships/image" Target="../media/image2.png"/><Relationship Id="rId3" Type="http://schemas.openxmlformats.org/officeDocument/2006/relationships/tags" Target="../tags/tag19.xml"/><Relationship Id="rId7" Type="http://schemas.openxmlformats.org/officeDocument/2006/relationships/tags" Target="../tags/tag23.xml"/><Relationship Id="rId12" Type="http://schemas.openxmlformats.org/officeDocument/2006/relationships/slideLayout" Target="../slideLayouts/slideLayout7.xml"/><Relationship Id="rId2" Type="http://schemas.openxmlformats.org/officeDocument/2006/relationships/tags" Target="../tags/tag18.xml"/><Relationship Id="rId1" Type="http://schemas.openxmlformats.org/officeDocument/2006/relationships/themeOverride" Target="../theme/themeOverride9.xml"/><Relationship Id="rId6" Type="http://schemas.openxmlformats.org/officeDocument/2006/relationships/tags" Target="../tags/tag22.xml"/><Relationship Id="rId11" Type="http://schemas.openxmlformats.org/officeDocument/2006/relationships/tags" Target="../tags/tag27.xml"/><Relationship Id="rId5" Type="http://schemas.openxmlformats.org/officeDocument/2006/relationships/tags" Target="../tags/tag21.xml"/><Relationship Id="rId15" Type="http://schemas.openxmlformats.org/officeDocument/2006/relationships/image" Target="../media/image14.png"/><Relationship Id="rId10" Type="http://schemas.openxmlformats.org/officeDocument/2006/relationships/tags" Target="../tags/tag26.xml"/><Relationship Id="rId4" Type="http://schemas.openxmlformats.org/officeDocument/2006/relationships/tags" Target="../tags/tag20.xml"/><Relationship Id="rId9" Type="http://schemas.openxmlformats.org/officeDocument/2006/relationships/tags" Target="../tags/tag25.xml"/><Relationship Id="rId1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8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30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2.png"/><Relationship Id="rId2" Type="http://schemas.openxmlformats.org/officeDocument/2006/relationships/tags" Target="../tags/tag29.xml"/><Relationship Id="rId1" Type="http://schemas.openxmlformats.org/officeDocument/2006/relationships/themeOverride" Target="../theme/themeOverride11.xml"/><Relationship Id="rId6" Type="http://schemas.openxmlformats.org/officeDocument/2006/relationships/tags" Target="../tags/tag33.xml"/><Relationship Id="rId11" Type="http://schemas.openxmlformats.org/officeDocument/2006/relationships/image" Target="../media/image11.png"/><Relationship Id="rId5" Type="http://schemas.openxmlformats.org/officeDocument/2006/relationships/tags" Target="../tags/tag32.xml"/><Relationship Id="rId10" Type="http://schemas.openxmlformats.org/officeDocument/2006/relationships/image" Target="../media/image10.png"/><Relationship Id="rId4" Type="http://schemas.openxmlformats.org/officeDocument/2006/relationships/tags" Target="../tags/tag31.xml"/><Relationship Id="rId9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2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themeOverride" Target="../theme/themeOverride13.xml"/><Relationship Id="rId6" Type="http://schemas.openxmlformats.org/officeDocument/2006/relationships/image" Target="../media/image15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hemeOverride" Target="../theme/themeOverride14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7" Type="http://schemas.openxmlformats.org/officeDocument/2006/relationships/image" Target="../media/image17.png"/><Relationship Id="rId2" Type="http://schemas.openxmlformats.org/officeDocument/2006/relationships/tags" Target="../tags/tag38.xml"/><Relationship Id="rId1" Type="http://schemas.openxmlformats.org/officeDocument/2006/relationships/themeOverride" Target="../theme/themeOverride15.xml"/><Relationship Id="rId6" Type="http://schemas.openxmlformats.org/officeDocument/2006/relationships/image" Target="../media/image16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tags" Target="../tags/tag41.xml"/><Relationship Id="rId7" Type="http://schemas.openxmlformats.org/officeDocument/2006/relationships/image" Target="../media/image2.png"/><Relationship Id="rId2" Type="http://schemas.openxmlformats.org/officeDocument/2006/relationships/tags" Target="../tags/tag40.xml"/><Relationship Id="rId1" Type="http://schemas.openxmlformats.org/officeDocument/2006/relationships/themeOverride" Target="../theme/themeOverride16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43.xml"/><Relationship Id="rId4" Type="http://schemas.openxmlformats.org/officeDocument/2006/relationships/tags" Target="../tags/tag4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themeOverride" Target="../theme/themeOverride17.xml"/><Relationship Id="rId6" Type="http://schemas.openxmlformats.org/officeDocument/2006/relationships/image" Target="../media/image19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hemeOverride" Target="../theme/themeOverride18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9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themeOverride" Target="../theme/themeOverride20.xml"/><Relationship Id="rId6" Type="http://schemas.openxmlformats.org/officeDocument/2006/relationships/image" Target="../media/image20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hemeOverride" Target="../theme/themeOverride21.xml"/><Relationship Id="rId6" Type="http://schemas.openxmlformats.org/officeDocument/2006/relationships/image" Target="../media/image21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themeOverride" Target="../theme/themeOverride22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hemeOverride" Target="../theme/themeOverride23.xml"/><Relationship Id="rId6" Type="http://schemas.openxmlformats.org/officeDocument/2006/relationships/image" Target="../media/image22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4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hemeOverride" Target="../theme/themeOverride25.xml"/><Relationship Id="rId6" Type="http://schemas.openxmlformats.org/officeDocument/2006/relationships/image" Target="../media/image23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7" Type="http://schemas.openxmlformats.org/officeDocument/2006/relationships/image" Target="../media/image24.png"/><Relationship Id="rId2" Type="http://schemas.openxmlformats.org/officeDocument/2006/relationships/tags" Target="../tags/tag58.xml"/><Relationship Id="rId1" Type="http://schemas.openxmlformats.org/officeDocument/2006/relationships/themeOverride" Target="../theme/themeOverride26.xml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6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hemeOverride" Target="../theme/themeOverride27.xml"/><Relationship Id="rId6" Type="http://schemas.openxmlformats.org/officeDocument/2006/relationships/image" Target="../media/image25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2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1.xml"/><Relationship Id="rId1" Type="http://schemas.openxmlformats.org/officeDocument/2006/relationships/themeOverride" Target="../theme/themeOverride2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hemeOverride" Target="../theme/themeOverride5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11.xml"/><Relationship Id="rId7" Type="http://schemas.openxmlformats.org/officeDocument/2006/relationships/image" Target="../media/image2.png"/><Relationship Id="rId2" Type="http://schemas.openxmlformats.org/officeDocument/2006/relationships/tags" Target="../tags/tag10.xml"/><Relationship Id="rId1" Type="http://schemas.openxmlformats.org/officeDocument/2006/relationships/themeOverride" Target="../theme/themeOverride7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3.xml"/><Relationship Id="rId10" Type="http://schemas.openxmlformats.org/officeDocument/2006/relationships/image" Target="../media/image11.png"/><Relationship Id="rId4" Type="http://schemas.openxmlformats.org/officeDocument/2006/relationships/tags" Target="../tags/tag12.xml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15.xml"/><Relationship Id="rId7" Type="http://schemas.openxmlformats.org/officeDocument/2006/relationships/image" Target="../media/image2.png"/><Relationship Id="rId2" Type="http://schemas.openxmlformats.org/officeDocument/2006/relationships/tags" Target="../tags/tag14.xml"/><Relationship Id="rId1" Type="http://schemas.openxmlformats.org/officeDocument/2006/relationships/themeOverride" Target="../theme/themeOverride8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7.xml"/><Relationship Id="rId10" Type="http://schemas.openxmlformats.org/officeDocument/2006/relationships/image" Target="../media/image10.png"/><Relationship Id="rId4" Type="http://schemas.openxmlformats.org/officeDocument/2006/relationships/tags" Target="../tags/tag16.xml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نص, قيشان&#10;&#10;تم إنشاء الوصف تلقائياً">
            <a:extLst>
              <a:ext uri="{FF2B5EF4-FFF2-40B4-BE49-F238E27FC236}">
                <a16:creationId xmlns:a16="http://schemas.microsoft.com/office/drawing/2014/main" id="{11AF44E0-FDDE-4366-8623-C6C6C75C58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/>
          <a:stretch/>
        </p:blipFill>
        <p:spPr>
          <a:xfrm>
            <a:off x="27" y="13"/>
            <a:ext cx="12191973" cy="6857987"/>
          </a:xfrm>
          <a:prstGeom prst="rect">
            <a:avLst/>
          </a:prstGeom>
        </p:spPr>
      </p:pic>
      <p:sp>
        <p:nvSpPr>
          <p:cNvPr id="18" name="مستطيل 17">
            <a:hlinkClick r:id="rId4"/>
            <a:extLst>
              <a:ext uri="{FF2B5EF4-FFF2-40B4-BE49-F238E27FC236}">
                <a16:creationId xmlns:a16="http://schemas.microsoft.com/office/drawing/2014/main" id="{46701FA8-989E-43AF-B3AE-6B94A9E94CEC}"/>
              </a:ext>
            </a:extLst>
          </p:cNvPr>
          <p:cNvSpPr/>
          <p:nvPr/>
        </p:nvSpPr>
        <p:spPr>
          <a:xfrm>
            <a:off x="1921243" y="595053"/>
            <a:ext cx="8807859" cy="1231106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7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www.saralsha3r.com</a:t>
            </a:r>
            <a:endParaRPr lang="ar-SA" sz="72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6DDC7479-B2DA-459C-8798-14D009354B11}"/>
              </a:ext>
            </a:extLst>
          </p:cNvPr>
          <p:cNvSpPr txBox="1"/>
          <p:nvPr/>
        </p:nvSpPr>
        <p:spPr>
          <a:xfrm>
            <a:off x="3813435" y="1396643"/>
            <a:ext cx="37401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3200" b="1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اضغط هنا للانتقال للموقع</a:t>
            </a:r>
            <a:endParaRPr lang="en-US" sz="3200" b="1" dirty="0">
              <a:ln>
                <a:solidFill>
                  <a:schemeClr val="tx1"/>
                </a:solidFill>
              </a:ln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51174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">
        <p:comb/>
      </p:transition>
    </mc:Choice>
    <mc:Fallback>
      <p:transition>
        <p:comb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D4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95503985-C88F-4671-81AE-70B54EF265A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28684" y="335012"/>
            <a:ext cx="11534632" cy="6187976"/>
          </a:xfrm>
          <a:prstGeom prst="rect">
            <a:avLst/>
          </a:prstGeom>
          <a:effectLst>
            <a:outerShdw blurRad="38100" algn="ctr" rotWithShape="0">
              <a:prstClr val="black">
                <a:alpha val="70000"/>
              </a:prstClr>
            </a:outerShdw>
          </a:effectLst>
        </p:spPr>
      </p:pic>
      <p:sp>
        <p:nvSpPr>
          <p:cNvPr id="12" name="PA-文本框 2">
            <a:extLst>
              <a:ext uri="{FF2B5EF4-FFF2-40B4-BE49-F238E27FC236}">
                <a16:creationId xmlns:a16="http://schemas.microsoft.com/office/drawing/2014/main" id="{7F9B9A31-DB6B-456F-95E9-C31CBE2FB6A1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200791" y="1279189"/>
            <a:ext cx="7790418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lvl="0">
              <a:defRPr sz="4000" kern="0">
                <a:solidFill>
                  <a:schemeClr val="bg1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字魂139号-萌趣芋圆体" panose="00000500000000000000" pitchFamily="2" charset="-122"/>
                <a:ea typeface="字魂139号-萌趣芋圆体" panose="00000500000000000000" pitchFamily="2" charset="-122"/>
                <a:cs typeface="胡晓波男神体" panose="02010600030101010101" pitchFamily="2" charset="-122"/>
              </a:defRPr>
            </a:lvl1pPr>
          </a:lstStyle>
          <a:p>
            <a:pPr algn="ctr"/>
            <a:r>
              <a:rPr lang="ar-KW" altLang="zh-CN" sz="4800" dirty="0"/>
              <a:t>المراكز</a:t>
            </a:r>
            <a:endParaRPr lang="zh-CN" altLang="en-US" sz="4800" dirty="0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26ED310E-982A-4218-B472-0D48645CC79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63788" y="2392732"/>
            <a:ext cx="2274005" cy="1446551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64ADAB6B-62DA-446B-B9A0-FD17C4E0A7C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592776" y="2179450"/>
            <a:ext cx="938865" cy="725487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381E2EE6-56D3-4692-BDFB-FFADBB35ADE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660594" y="2392732"/>
            <a:ext cx="2274005" cy="1446551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803760CD-E141-4950-9080-05A0E06E89B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76788" y="2179450"/>
            <a:ext cx="938865" cy="725487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668FCCC-C858-4DCA-A95A-91DDCE07EB7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57400" y="2392732"/>
            <a:ext cx="2274005" cy="1446551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6B8A5A5B-BA88-44C1-B836-9D0AA0D43FF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760800" y="2179450"/>
            <a:ext cx="938865" cy="725487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0B957A1B-81C6-4E86-B3EA-9323C75FB9C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854206" y="2392732"/>
            <a:ext cx="2274005" cy="1446551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A8D633EF-C3D9-43D6-898C-4C4C2C75F5F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344813" y="2179450"/>
            <a:ext cx="938865" cy="725487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PA-文本框 11">
            <a:extLst>
              <a:ext uri="{FF2B5EF4-FFF2-40B4-BE49-F238E27FC236}">
                <a16:creationId xmlns:a16="http://schemas.microsoft.com/office/drawing/2014/main" id="{3172866E-063E-49AD-A59C-113201C2CA67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063787" y="2929202"/>
            <a:ext cx="22740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400">
                <a:solidFill>
                  <a:schemeClr val="bg1"/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字魂105号-简雅黑" panose="00000500000000000000" pitchFamily="2" charset="-122"/>
                <a:ea typeface="字魂105号-简雅黑" panose="00000500000000000000" pitchFamily="2" charset="-122"/>
              </a:defRPr>
            </a:lvl1pPr>
          </a:lstStyle>
          <a:p>
            <a:r>
              <a:rPr lang="ar-KW" altLang="zh-CN" sz="3200" dirty="0">
                <a:solidFill>
                  <a:schemeClr val="tx1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</a:rPr>
              <a:t>نص</a:t>
            </a:r>
            <a:endParaRPr lang="zh-CN" altLang="en-US" sz="3200" dirty="0">
              <a:solidFill>
                <a:schemeClr val="tx1"/>
              </a:solidFill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PA-文本框 11">
            <a:extLst>
              <a:ext uri="{FF2B5EF4-FFF2-40B4-BE49-F238E27FC236}">
                <a16:creationId xmlns:a16="http://schemas.microsoft.com/office/drawing/2014/main" id="{C35F0F2A-2B54-47D6-B3A3-9BDC7E0FDE9C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3664172" y="2858864"/>
            <a:ext cx="22740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400">
                <a:solidFill>
                  <a:schemeClr val="bg1"/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字魂105号-简雅黑" panose="00000500000000000000" pitchFamily="2" charset="-122"/>
                <a:ea typeface="字魂105号-简雅黑" panose="00000500000000000000" pitchFamily="2" charset="-122"/>
              </a:defRPr>
            </a:lvl1pPr>
          </a:lstStyle>
          <a:p>
            <a:r>
              <a:rPr lang="ar-KW" altLang="zh-CN" sz="3200" dirty="0">
                <a:solidFill>
                  <a:schemeClr val="tx1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</a:rPr>
              <a:t>نص</a:t>
            </a:r>
            <a:endParaRPr lang="zh-CN" altLang="en-US" sz="3200" dirty="0">
              <a:solidFill>
                <a:schemeClr val="tx1"/>
              </a:solidFill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PA-文本框 11">
            <a:extLst>
              <a:ext uri="{FF2B5EF4-FFF2-40B4-BE49-F238E27FC236}">
                <a16:creationId xmlns:a16="http://schemas.microsoft.com/office/drawing/2014/main" id="{56FA2A9B-BC28-4D76-8A19-7F737B71C789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6264557" y="2929202"/>
            <a:ext cx="22740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400">
                <a:solidFill>
                  <a:schemeClr val="bg1"/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字魂105号-简雅黑" panose="00000500000000000000" pitchFamily="2" charset="-122"/>
                <a:ea typeface="字魂105号-简雅黑" panose="00000500000000000000" pitchFamily="2" charset="-122"/>
              </a:defRPr>
            </a:lvl1pPr>
          </a:lstStyle>
          <a:p>
            <a:r>
              <a:rPr lang="ar-KW" altLang="zh-CN" sz="3200" dirty="0">
                <a:solidFill>
                  <a:schemeClr val="tx1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</a:rPr>
              <a:t>نص</a:t>
            </a:r>
            <a:endParaRPr lang="zh-CN" altLang="en-US" sz="3200" dirty="0">
              <a:solidFill>
                <a:schemeClr val="tx1"/>
              </a:solidFill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PA-文本框 11">
            <a:extLst>
              <a:ext uri="{FF2B5EF4-FFF2-40B4-BE49-F238E27FC236}">
                <a16:creationId xmlns:a16="http://schemas.microsoft.com/office/drawing/2014/main" id="{63A3559F-C198-4159-A411-B3ECFABBA514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8864942" y="2929202"/>
            <a:ext cx="22740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400">
                <a:solidFill>
                  <a:schemeClr val="bg1"/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字魂105号-简雅黑" panose="00000500000000000000" pitchFamily="2" charset="-122"/>
                <a:ea typeface="字魂105号-简雅黑" panose="00000500000000000000" pitchFamily="2" charset="-122"/>
              </a:defRPr>
            </a:lvl1pPr>
          </a:lstStyle>
          <a:p>
            <a:r>
              <a:rPr lang="ar-KW" altLang="zh-CN" sz="3200" dirty="0">
                <a:solidFill>
                  <a:schemeClr val="tx1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</a:rPr>
              <a:t>نص</a:t>
            </a:r>
            <a:endParaRPr lang="zh-CN" altLang="en-US" sz="3200" dirty="0">
              <a:solidFill>
                <a:schemeClr val="tx1"/>
              </a:solidFill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6" name="PA-文本框 32">
            <a:extLst>
              <a:ext uri="{FF2B5EF4-FFF2-40B4-BE49-F238E27FC236}">
                <a16:creationId xmlns:a16="http://schemas.microsoft.com/office/drawing/2014/main" id="{87E4ABC1-6AE5-4365-9A41-D9D269293CEF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731002" y="4027002"/>
            <a:ext cx="861774" cy="198693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>
              <a:defRPr sz="4400">
                <a:solidFill>
                  <a:schemeClr val="bg1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字魂105号-简雅黑" panose="00000500000000000000" pitchFamily="2" charset="-122"/>
                <a:ea typeface="字魂105号-简雅黑" panose="00000500000000000000" pitchFamily="2" charset="-122"/>
              </a:defRPr>
            </a:lvl1pPr>
          </a:lstStyle>
          <a:p>
            <a:r>
              <a:rPr lang="ar-KW" altLang="zh-CN" dirty="0"/>
              <a:t>نص</a:t>
            </a:r>
            <a:endParaRPr lang="zh-CN" altLang="en-US" dirty="0"/>
          </a:p>
        </p:txBody>
      </p:sp>
      <p:sp>
        <p:nvSpPr>
          <p:cNvPr id="27" name="PA-文本框 32">
            <a:extLst>
              <a:ext uri="{FF2B5EF4-FFF2-40B4-BE49-F238E27FC236}">
                <a16:creationId xmlns:a16="http://schemas.microsoft.com/office/drawing/2014/main" id="{77F9686E-002D-499E-A2AF-931E2D558156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3935822" y="4027002"/>
            <a:ext cx="861774" cy="198693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>
              <a:defRPr sz="4400">
                <a:solidFill>
                  <a:schemeClr val="bg1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字魂105号-简雅黑" panose="00000500000000000000" pitchFamily="2" charset="-122"/>
                <a:ea typeface="字魂105号-简雅黑" panose="00000500000000000000" pitchFamily="2" charset="-122"/>
              </a:defRPr>
            </a:lvl1pPr>
          </a:lstStyle>
          <a:p>
            <a:r>
              <a:rPr lang="ar-KW" altLang="zh-CN" dirty="0"/>
              <a:t>نص</a:t>
            </a:r>
            <a:endParaRPr lang="zh-CN" altLang="en-US" dirty="0"/>
          </a:p>
        </p:txBody>
      </p:sp>
      <p:sp>
        <p:nvSpPr>
          <p:cNvPr id="28" name="PA-文本框 32">
            <a:extLst>
              <a:ext uri="{FF2B5EF4-FFF2-40B4-BE49-F238E27FC236}">
                <a16:creationId xmlns:a16="http://schemas.microsoft.com/office/drawing/2014/main" id="{69AC25F2-361B-4318-938F-1E3967A0C442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4745901" y="4027002"/>
            <a:ext cx="861774" cy="198693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>
              <a:defRPr sz="4400">
                <a:solidFill>
                  <a:schemeClr val="bg1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字魂105号-简雅黑" panose="00000500000000000000" pitchFamily="2" charset="-122"/>
                <a:ea typeface="字魂105号-简雅黑" panose="00000500000000000000" pitchFamily="2" charset="-122"/>
              </a:defRPr>
            </a:lvl1pPr>
          </a:lstStyle>
          <a:p>
            <a:r>
              <a:rPr lang="ar-KW" altLang="zh-CN" dirty="0"/>
              <a:t>نص</a:t>
            </a:r>
            <a:endParaRPr lang="zh-CN" altLang="en-US" dirty="0"/>
          </a:p>
        </p:txBody>
      </p:sp>
      <p:sp>
        <p:nvSpPr>
          <p:cNvPr id="29" name="PA-文本框 32">
            <a:extLst>
              <a:ext uri="{FF2B5EF4-FFF2-40B4-BE49-F238E27FC236}">
                <a16:creationId xmlns:a16="http://schemas.microsoft.com/office/drawing/2014/main" id="{4F2D9394-53CF-4445-8A42-A9F82745A13B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7063642" y="4027002"/>
            <a:ext cx="861774" cy="198693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>
              <a:defRPr sz="4400">
                <a:solidFill>
                  <a:schemeClr val="bg1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字魂105号-简雅黑" panose="00000500000000000000" pitchFamily="2" charset="-122"/>
                <a:ea typeface="字魂105号-简雅黑" panose="00000500000000000000" pitchFamily="2" charset="-122"/>
              </a:defRPr>
            </a:lvl1pPr>
          </a:lstStyle>
          <a:p>
            <a:r>
              <a:rPr lang="ar-KW" altLang="zh-CN" dirty="0"/>
              <a:t>نص</a:t>
            </a:r>
            <a:endParaRPr lang="zh-CN" altLang="en-US" dirty="0"/>
          </a:p>
        </p:txBody>
      </p:sp>
      <p:sp>
        <p:nvSpPr>
          <p:cNvPr id="30" name="PA-文本框 32">
            <a:extLst>
              <a:ext uri="{FF2B5EF4-FFF2-40B4-BE49-F238E27FC236}">
                <a16:creationId xmlns:a16="http://schemas.microsoft.com/office/drawing/2014/main" id="{A3D17D33-27B3-4B85-9D45-4B0F40431246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9571057" y="4027002"/>
            <a:ext cx="861774" cy="198693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>
              <a:defRPr sz="4400">
                <a:solidFill>
                  <a:schemeClr val="bg1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字魂105号-简雅黑" panose="00000500000000000000" pitchFamily="2" charset="-122"/>
                <a:ea typeface="字魂105号-简雅黑" panose="00000500000000000000" pitchFamily="2" charset="-122"/>
              </a:defRPr>
            </a:lvl1pPr>
          </a:lstStyle>
          <a:p>
            <a:r>
              <a:rPr lang="ar-KW" altLang="zh-CN" dirty="0"/>
              <a:t>نص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376330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D4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95503985-C88F-4671-81AE-70B54EF265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684" y="335012"/>
            <a:ext cx="11534632" cy="6187976"/>
          </a:xfrm>
          <a:prstGeom prst="rect">
            <a:avLst/>
          </a:prstGeom>
          <a:effectLst>
            <a:outerShdw blurRad="38100" algn="ctr" rotWithShape="0">
              <a:prstClr val="black">
                <a:alpha val="70000"/>
              </a:prstClr>
            </a:outerShdw>
          </a:effectLst>
        </p:spPr>
      </p:pic>
      <p:sp>
        <p:nvSpPr>
          <p:cNvPr id="5" name="PA-文本框 2">
            <a:extLst>
              <a:ext uri="{FF2B5EF4-FFF2-40B4-BE49-F238E27FC236}">
                <a16:creationId xmlns:a16="http://schemas.microsoft.com/office/drawing/2014/main" id="{FA97E26D-BF7A-43DB-9775-DC3822870690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200791" y="1279189"/>
            <a:ext cx="7790418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lvl="0">
              <a:defRPr sz="4000" kern="0">
                <a:solidFill>
                  <a:schemeClr val="bg1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字魂139号-萌趣芋圆体" panose="00000500000000000000" pitchFamily="2" charset="-122"/>
                <a:ea typeface="字魂139号-萌趣芋圆体" panose="00000500000000000000" pitchFamily="2" charset="-122"/>
                <a:cs typeface="胡晓波男神体" panose="02010600030101010101" pitchFamily="2" charset="-122"/>
              </a:defRPr>
            </a:lvl1pPr>
          </a:lstStyle>
          <a:p>
            <a:pPr algn="ctr"/>
            <a:r>
              <a:rPr lang="ar-KW" altLang="zh-CN" sz="4800" dirty="0"/>
              <a:t>جدول</a:t>
            </a:r>
            <a:endParaRPr lang="zh-CN" altLang="en-US" sz="4800" dirty="0"/>
          </a:p>
        </p:txBody>
      </p:sp>
      <p:graphicFrame>
        <p:nvGraphicFramePr>
          <p:cNvPr id="6" name="表格 6">
            <a:extLst>
              <a:ext uri="{FF2B5EF4-FFF2-40B4-BE49-F238E27FC236}">
                <a16:creationId xmlns:a16="http://schemas.microsoft.com/office/drawing/2014/main" id="{71B7A3EE-4D69-4916-9F3D-D165998F23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3624256"/>
              </p:ext>
            </p:extLst>
          </p:nvPr>
        </p:nvGraphicFramePr>
        <p:xfrm>
          <a:off x="1117600" y="2391507"/>
          <a:ext cx="10007600" cy="3187302"/>
        </p:xfrm>
        <a:graphic>
          <a:graphicData uri="http://schemas.openxmlformats.org/drawingml/2006/table">
            <a:tbl>
              <a:tblPr firstRow="1" bandRow="1">
                <a:effectLst>
                  <a:outerShdw blurRad="25400" algn="ctr" rotWithShape="0">
                    <a:prstClr val="black">
                      <a:alpha val="70000"/>
                    </a:prstClr>
                  </a:outerShdw>
                </a:effectLst>
                <a:tableStyleId>{5C22544A-7EE6-4342-B048-85BDC9FD1C3A}</a:tableStyleId>
              </a:tblPr>
              <a:tblGrid>
                <a:gridCol w="2501900">
                  <a:extLst>
                    <a:ext uri="{9D8B030D-6E8A-4147-A177-3AD203B41FA5}">
                      <a16:colId xmlns:a16="http://schemas.microsoft.com/office/drawing/2014/main" val="1385357492"/>
                    </a:ext>
                  </a:extLst>
                </a:gridCol>
                <a:gridCol w="2501900">
                  <a:extLst>
                    <a:ext uri="{9D8B030D-6E8A-4147-A177-3AD203B41FA5}">
                      <a16:colId xmlns:a16="http://schemas.microsoft.com/office/drawing/2014/main" val="765955234"/>
                    </a:ext>
                  </a:extLst>
                </a:gridCol>
                <a:gridCol w="2501900">
                  <a:extLst>
                    <a:ext uri="{9D8B030D-6E8A-4147-A177-3AD203B41FA5}">
                      <a16:colId xmlns:a16="http://schemas.microsoft.com/office/drawing/2014/main" val="1554163234"/>
                    </a:ext>
                  </a:extLst>
                </a:gridCol>
                <a:gridCol w="2501900">
                  <a:extLst>
                    <a:ext uri="{9D8B030D-6E8A-4147-A177-3AD203B41FA5}">
                      <a16:colId xmlns:a16="http://schemas.microsoft.com/office/drawing/2014/main" val="1851159124"/>
                    </a:ext>
                  </a:extLst>
                </a:gridCol>
              </a:tblGrid>
              <a:tr h="531217">
                <a:tc>
                  <a:txBody>
                    <a:bodyPr/>
                    <a:lstStyle/>
                    <a:p>
                      <a:r>
                        <a:rPr lang="ar-KW" altLang="zh-CN" sz="2800" dirty="0">
                          <a:solidFill>
                            <a:schemeClr val="tx1"/>
                          </a:solidFill>
                          <a:effectLst>
                            <a:outerShdw blurRad="25400" dist="254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字魂105号-简雅黑" panose="00000500000000000000" pitchFamily="2" charset="-122"/>
                          <a:ea typeface="字魂105号-简雅黑" panose="00000500000000000000" pitchFamily="2" charset="-122"/>
                        </a:rPr>
                        <a:t>نص</a:t>
                      </a:r>
                      <a:endParaRPr lang="zh-CN" altLang="en-US" sz="2800" dirty="0">
                        <a:solidFill>
                          <a:schemeClr val="tx1"/>
                        </a:solidFill>
                        <a:effectLst>
                          <a:outerShdw blurRad="25400" dist="254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字魂105号-简雅黑" panose="00000500000000000000" pitchFamily="2" charset="-122"/>
                        <a:ea typeface="字魂105号-简雅黑" panose="00000500000000000000" pitchFamily="2" charset="-122"/>
                      </a:endParaRPr>
                    </a:p>
                  </a:txBody>
                  <a:tcPr anchor="ctr" anchorCtr="1">
                    <a:solidFill>
                      <a:srgbClr val="ECC8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KW" altLang="zh-CN" sz="2800" dirty="0">
                          <a:solidFill>
                            <a:schemeClr val="tx1"/>
                          </a:solidFill>
                          <a:effectLst>
                            <a:outerShdw blurRad="25400" dist="254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字魂105号-简雅黑" panose="00000500000000000000" pitchFamily="2" charset="-122"/>
                          <a:ea typeface="字魂105号-简雅黑" panose="00000500000000000000" pitchFamily="2" charset="-122"/>
                        </a:rPr>
                        <a:t>نص</a:t>
                      </a:r>
                      <a:endParaRPr lang="zh-CN" altLang="en-US" sz="2800" dirty="0">
                        <a:solidFill>
                          <a:schemeClr val="tx1"/>
                        </a:solidFill>
                        <a:effectLst>
                          <a:outerShdw blurRad="25400" dist="254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字魂105号-简雅黑" panose="00000500000000000000" pitchFamily="2" charset="-122"/>
                        <a:ea typeface="字魂105号-简雅黑" panose="00000500000000000000" pitchFamily="2" charset="-122"/>
                      </a:endParaRPr>
                    </a:p>
                  </a:txBody>
                  <a:tcPr anchor="ctr" anchorCtr="1">
                    <a:solidFill>
                      <a:srgbClr val="ECC8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KW" altLang="zh-CN" sz="2800" dirty="0">
                          <a:solidFill>
                            <a:schemeClr val="tx1"/>
                          </a:solidFill>
                          <a:effectLst>
                            <a:outerShdw blurRad="25400" dist="254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字魂105号-简雅黑" panose="00000500000000000000" pitchFamily="2" charset="-122"/>
                          <a:ea typeface="字魂105号-简雅黑" panose="00000500000000000000" pitchFamily="2" charset="-122"/>
                        </a:rPr>
                        <a:t>نص</a:t>
                      </a:r>
                      <a:endParaRPr lang="zh-CN" altLang="en-US" sz="2800" dirty="0">
                        <a:solidFill>
                          <a:schemeClr val="tx1"/>
                        </a:solidFill>
                        <a:effectLst>
                          <a:outerShdw blurRad="25400" dist="254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字魂105号-简雅黑" panose="00000500000000000000" pitchFamily="2" charset="-122"/>
                        <a:ea typeface="字魂105号-简雅黑" panose="00000500000000000000" pitchFamily="2" charset="-122"/>
                      </a:endParaRPr>
                    </a:p>
                  </a:txBody>
                  <a:tcPr anchor="ctr" anchorCtr="1">
                    <a:solidFill>
                      <a:srgbClr val="ECC8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KW" altLang="zh-CN" sz="2800" dirty="0">
                          <a:solidFill>
                            <a:schemeClr val="tx1"/>
                          </a:solidFill>
                          <a:effectLst>
                            <a:outerShdw blurRad="25400" dist="254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字魂105号-简雅黑" panose="00000500000000000000" pitchFamily="2" charset="-122"/>
                          <a:ea typeface="字魂105号-简雅黑" panose="00000500000000000000" pitchFamily="2" charset="-122"/>
                        </a:rPr>
                        <a:t>نص</a:t>
                      </a:r>
                      <a:endParaRPr lang="zh-CN" altLang="en-US" sz="2800" dirty="0">
                        <a:solidFill>
                          <a:schemeClr val="tx1"/>
                        </a:solidFill>
                        <a:effectLst>
                          <a:outerShdw blurRad="25400" dist="254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字魂105号-简雅黑" panose="00000500000000000000" pitchFamily="2" charset="-122"/>
                        <a:ea typeface="字魂105号-简雅黑" panose="00000500000000000000" pitchFamily="2" charset="-122"/>
                      </a:endParaRPr>
                    </a:p>
                  </a:txBody>
                  <a:tcPr anchor="ctr" anchorCtr="1">
                    <a:solidFill>
                      <a:srgbClr val="ECC8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9752518"/>
                  </a:ext>
                </a:extLst>
              </a:tr>
              <a:tr h="531217">
                <a:tc>
                  <a:txBody>
                    <a:bodyPr/>
                    <a:lstStyle/>
                    <a:p>
                      <a:r>
                        <a:rPr lang="ar-KW" altLang="zh-CN" sz="2000" dirty="0">
                          <a:latin typeface="字魂105号-简雅黑" panose="00000500000000000000" pitchFamily="2" charset="-122"/>
                          <a:ea typeface="字魂105号-简雅黑" panose="00000500000000000000" pitchFamily="2" charset="-122"/>
                        </a:rPr>
                        <a:t>نص</a:t>
                      </a:r>
                      <a:endParaRPr lang="zh-CN" altLang="en-US" sz="2000" dirty="0">
                        <a:latin typeface="字魂105号-简雅黑" panose="00000500000000000000" pitchFamily="2" charset="-122"/>
                        <a:ea typeface="字魂105号-简雅黑" panose="00000500000000000000" pitchFamily="2" charset="-122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2000" dirty="0">
                          <a:latin typeface="字魂105号-简雅黑" panose="00000500000000000000" pitchFamily="2" charset="-122"/>
                          <a:ea typeface="字魂105号-简雅黑" panose="00000500000000000000" pitchFamily="2" charset="-122"/>
                        </a:rPr>
                        <a:t>300</a:t>
                      </a:r>
                      <a:endParaRPr lang="zh-CN" altLang="en-US" sz="2000" dirty="0">
                        <a:latin typeface="字魂105号-简雅黑" panose="00000500000000000000" pitchFamily="2" charset="-122"/>
                        <a:ea typeface="字魂105号-简雅黑" panose="00000500000000000000" pitchFamily="2" charset="-122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2000" dirty="0">
                          <a:latin typeface="字魂105号-简雅黑" panose="00000500000000000000" pitchFamily="2" charset="-122"/>
                          <a:ea typeface="字魂105号-简雅黑" panose="00000500000000000000" pitchFamily="2" charset="-122"/>
                        </a:rPr>
                        <a:t>1</a:t>
                      </a:r>
                      <a:endParaRPr lang="zh-CN" altLang="en-US" sz="2000" dirty="0">
                        <a:latin typeface="字魂105号-简雅黑" panose="00000500000000000000" pitchFamily="2" charset="-122"/>
                        <a:ea typeface="字魂105号-简雅黑" panose="00000500000000000000" pitchFamily="2" charset="-122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2000" dirty="0">
                          <a:latin typeface="字魂105号-简雅黑" panose="00000500000000000000" pitchFamily="2" charset="-122"/>
                          <a:ea typeface="字魂105号-简雅黑" panose="00000500000000000000" pitchFamily="2" charset="-122"/>
                        </a:rPr>
                        <a:t>1</a:t>
                      </a:r>
                      <a:endParaRPr lang="zh-CN" altLang="en-US" sz="2000" dirty="0">
                        <a:latin typeface="字魂105号-简雅黑" panose="00000500000000000000" pitchFamily="2" charset="-122"/>
                        <a:ea typeface="字魂105号-简雅黑" panose="00000500000000000000" pitchFamily="2" charset="-122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2139521246"/>
                  </a:ext>
                </a:extLst>
              </a:tr>
              <a:tr h="531217">
                <a:tc>
                  <a:txBody>
                    <a:bodyPr/>
                    <a:lstStyle/>
                    <a:p>
                      <a:r>
                        <a:rPr lang="ar-KW" altLang="zh-CN" sz="2000" dirty="0">
                          <a:latin typeface="字魂105号-简雅黑" panose="00000500000000000000" pitchFamily="2" charset="-122"/>
                          <a:ea typeface="字魂105号-简雅黑" panose="00000500000000000000" pitchFamily="2" charset="-122"/>
                        </a:rPr>
                        <a:t>نص</a:t>
                      </a:r>
                      <a:endParaRPr lang="zh-CN" altLang="en-US" sz="2000" dirty="0">
                        <a:latin typeface="字魂105号-简雅黑" panose="00000500000000000000" pitchFamily="2" charset="-122"/>
                        <a:ea typeface="字魂105号-简雅黑" panose="00000500000000000000" pitchFamily="2" charset="-122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2000" dirty="0">
                          <a:latin typeface="字魂105号-简雅黑" panose="00000500000000000000" pitchFamily="2" charset="-122"/>
                          <a:ea typeface="字魂105号-简雅黑" panose="00000500000000000000" pitchFamily="2" charset="-122"/>
                        </a:rPr>
                        <a:t>300</a:t>
                      </a:r>
                      <a:endParaRPr lang="zh-CN" altLang="en-US" sz="2000" dirty="0">
                        <a:latin typeface="字魂105号-简雅黑" panose="00000500000000000000" pitchFamily="2" charset="-122"/>
                        <a:ea typeface="字魂105号-简雅黑" panose="00000500000000000000" pitchFamily="2" charset="-122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2000" dirty="0">
                          <a:latin typeface="字魂105号-简雅黑" panose="00000500000000000000" pitchFamily="2" charset="-122"/>
                          <a:ea typeface="字魂105号-简雅黑" panose="00000500000000000000" pitchFamily="2" charset="-122"/>
                        </a:rPr>
                        <a:t>2</a:t>
                      </a:r>
                      <a:endParaRPr lang="zh-CN" altLang="en-US" sz="2000" dirty="0">
                        <a:latin typeface="字魂105号-简雅黑" panose="00000500000000000000" pitchFamily="2" charset="-122"/>
                        <a:ea typeface="字魂105号-简雅黑" panose="00000500000000000000" pitchFamily="2" charset="-122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2000" dirty="0">
                          <a:latin typeface="字魂105号-简雅黑" panose="00000500000000000000" pitchFamily="2" charset="-122"/>
                          <a:ea typeface="字魂105号-简雅黑" panose="00000500000000000000" pitchFamily="2" charset="-122"/>
                        </a:rPr>
                        <a:t>3</a:t>
                      </a:r>
                      <a:endParaRPr lang="zh-CN" altLang="en-US" sz="2000" dirty="0">
                        <a:latin typeface="字魂105号-简雅黑" panose="00000500000000000000" pitchFamily="2" charset="-122"/>
                        <a:ea typeface="字魂105号-简雅黑" panose="00000500000000000000" pitchFamily="2" charset="-122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10208690"/>
                  </a:ext>
                </a:extLst>
              </a:tr>
              <a:tr h="531217">
                <a:tc>
                  <a:txBody>
                    <a:bodyPr/>
                    <a:lstStyle/>
                    <a:p>
                      <a:r>
                        <a:rPr lang="ar-KW" altLang="zh-CN" sz="2000" dirty="0">
                          <a:latin typeface="字魂105号-简雅黑" panose="00000500000000000000" pitchFamily="2" charset="-122"/>
                          <a:ea typeface="字魂105号-简雅黑" panose="00000500000000000000" pitchFamily="2" charset="-122"/>
                        </a:rPr>
                        <a:t>نص</a:t>
                      </a:r>
                      <a:endParaRPr lang="zh-CN" altLang="en-US" sz="2000" dirty="0">
                        <a:latin typeface="字魂105号-简雅黑" panose="00000500000000000000" pitchFamily="2" charset="-122"/>
                        <a:ea typeface="字魂105号-简雅黑" panose="00000500000000000000" pitchFamily="2" charset="-122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2000" dirty="0">
                          <a:latin typeface="字魂105号-简雅黑" panose="00000500000000000000" pitchFamily="2" charset="-122"/>
                          <a:ea typeface="字魂105号-简雅黑" panose="00000500000000000000" pitchFamily="2" charset="-122"/>
                        </a:rPr>
                        <a:t>300</a:t>
                      </a:r>
                      <a:endParaRPr lang="zh-CN" altLang="en-US" sz="2000" dirty="0">
                        <a:latin typeface="字魂105号-简雅黑" panose="00000500000000000000" pitchFamily="2" charset="-122"/>
                        <a:ea typeface="字魂105号-简雅黑" panose="00000500000000000000" pitchFamily="2" charset="-122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2000" dirty="0">
                          <a:latin typeface="字魂105号-简雅黑" panose="00000500000000000000" pitchFamily="2" charset="-122"/>
                          <a:ea typeface="字魂105号-简雅黑" panose="00000500000000000000" pitchFamily="2" charset="-122"/>
                        </a:rPr>
                        <a:t>3</a:t>
                      </a:r>
                      <a:endParaRPr lang="zh-CN" altLang="en-US" sz="2000" dirty="0">
                        <a:latin typeface="字魂105号-简雅黑" panose="00000500000000000000" pitchFamily="2" charset="-122"/>
                        <a:ea typeface="字魂105号-简雅黑" panose="00000500000000000000" pitchFamily="2" charset="-122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2000" dirty="0">
                          <a:latin typeface="字魂105号-简雅黑" panose="00000500000000000000" pitchFamily="2" charset="-122"/>
                          <a:ea typeface="字魂105号-简雅黑" panose="00000500000000000000" pitchFamily="2" charset="-122"/>
                        </a:rPr>
                        <a:t>7</a:t>
                      </a:r>
                      <a:endParaRPr lang="zh-CN" altLang="en-US" sz="2000" dirty="0">
                        <a:latin typeface="字魂105号-简雅黑" panose="00000500000000000000" pitchFamily="2" charset="-122"/>
                        <a:ea typeface="字魂105号-简雅黑" panose="00000500000000000000" pitchFamily="2" charset="-122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719750380"/>
                  </a:ext>
                </a:extLst>
              </a:tr>
              <a:tr h="531217">
                <a:tc>
                  <a:txBody>
                    <a:bodyPr/>
                    <a:lstStyle/>
                    <a:p>
                      <a:r>
                        <a:rPr lang="ar-KW" altLang="zh-CN" sz="2000" dirty="0">
                          <a:latin typeface="字魂105号-简雅黑" panose="00000500000000000000" pitchFamily="2" charset="-122"/>
                          <a:ea typeface="字魂105号-简雅黑" panose="00000500000000000000" pitchFamily="2" charset="-122"/>
                        </a:rPr>
                        <a:t>نص</a:t>
                      </a:r>
                      <a:endParaRPr lang="zh-CN" altLang="en-US" sz="2000" dirty="0">
                        <a:latin typeface="字魂105号-简雅黑" panose="00000500000000000000" pitchFamily="2" charset="-122"/>
                        <a:ea typeface="字魂105号-简雅黑" panose="00000500000000000000" pitchFamily="2" charset="-122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2000" dirty="0">
                          <a:latin typeface="字魂105号-简雅黑" panose="00000500000000000000" pitchFamily="2" charset="-122"/>
                          <a:ea typeface="字魂105号-简雅黑" panose="00000500000000000000" pitchFamily="2" charset="-122"/>
                        </a:rPr>
                        <a:t>300</a:t>
                      </a:r>
                      <a:endParaRPr lang="zh-CN" altLang="en-US" sz="2000" dirty="0">
                        <a:latin typeface="字魂105号-简雅黑" panose="00000500000000000000" pitchFamily="2" charset="-122"/>
                        <a:ea typeface="字魂105号-简雅黑" panose="00000500000000000000" pitchFamily="2" charset="-122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2000" dirty="0">
                          <a:latin typeface="字魂105号-简雅黑" panose="00000500000000000000" pitchFamily="2" charset="-122"/>
                          <a:ea typeface="字魂105号-简雅黑" panose="00000500000000000000" pitchFamily="2" charset="-122"/>
                        </a:rPr>
                        <a:t>4</a:t>
                      </a:r>
                      <a:endParaRPr lang="zh-CN" altLang="en-US" sz="2000" dirty="0">
                        <a:latin typeface="字魂105号-简雅黑" panose="00000500000000000000" pitchFamily="2" charset="-122"/>
                        <a:ea typeface="字魂105号-简雅黑" panose="00000500000000000000" pitchFamily="2" charset="-122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2000" dirty="0">
                          <a:latin typeface="字魂105号-简雅黑" panose="00000500000000000000" pitchFamily="2" charset="-122"/>
                          <a:ea typeface="字魂105号-简雅黑" panose="00000500000000000000" pitchFamily="2" charset="-122"/>
                        </a:rPr>
                        <a:t>8</a:t>
                      </a:r>
                      <a:endParaRPr lang="zh-CN" altLang="en-US" sz="2000" dirty="0">
                        <a:latin typeface="字魂105号-简雅黑" panose="00000500000000000000" pitchFamily="2" charset="-122"/>
                        <a:ea typeface="字魂105号-简雅黑" panose="00000500000000000000" pitchFamily="2" charset="-122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191380290"/>
                  </a:ext>
                </a:extLst>
              </a:tr>
              <a:tr h="531217">
                <a:tc>
                  <a:txBody>
                    <a:bodyPr/>
                    <a:lstStyle/>
                    <a:p>
                      <a:r>
                        <a:rPr lang="ar-KW" altLang="zh-CN" sz="2000" dirty="0">
                          <a:latin typeface="字魂105号-简雅黑" panose="00000500000000000000" pitchFamily="2" charset="-122"/>
                          <a:ea typeface="字魂105号-简雅黑" panose="00000500000000000000" pitchFamily="2" charset="-122"/>
                        </a:rPr>
                        <a:t>نص</a:t>
                      </a:r>
                      <a:endParaRPr lang="zh-CN" altLang="en-US" sz="2000" dirty="0">
                        <a:latin typeface="字魂105号-简雅黑" panose="00000500000000000000" pitchFamily="2" charset="-122"/>
                        <a:ea typeface="字魂105号-简雅黑" panose="00000500000000000000" pitchFamily="2" charset="-122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2000" dirty="0">
                          <a:latin typeface="字魂105号-简雅黑" panose="00000500000000000000" pitchFamily="2" charset="-122"/>
                          <a:ea typeface="字魂105号-简雅黑" panose="00000500000000000000" pitchFamily="2" charset="-122"/>
                        </a:rPr>
                        <a:t>300</a:t>
                      </a:r>
                      <a:endParaRPr lang="zh-CN" altLang="en-US" sz="2000" dirty="0">
                        <a:latin typeface="字魂105号-简雅黑" panose="00000500000000000000" pitchFamily="2" charset="-122"/>
                        <a:ea typeface="字魂105号-简雅黑" panose="00000500000000000000" pitchFamily="2" charset="-122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2000" dirty="0">
                          <a:latin typeface="字魂105号-简雅黑" panose="00000500000000000000" pitchFamily="2" charset="-122"/>
                          <a:ea typeface="字魂105号-简雅黑" panose="00000500000000000000" pitchFamily="2" charset="-122"/>
                        </a:rPr>
                        <a:t>5</a:t>
                      </a:r>
                      <a:endParaRPr lang="zh-CN" altLang="en-US" sz="2000" dirty="0">
                        <a:latin typeface="字魂105号-简雅黑" panose="00000500000000000000" pitchFamily="2" charset="-122"/>
                        <a:ea typeface="字魂105号-简雅黑" panose="00000500000000000000" pitchFamily="2" charset="-122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2000" dirty="0">
                          <a:latin typeface="字魂105号-简雅黑" panose="00000500000000000000" pitchFamily="2" charset="-122"/>
                          <a:ea typeface="字魂105号-简雅黑" panose="00000500000000000000" pitchFamily="2" charset="-122"/>
                        </a:rPr>
                        <a:t>10</a:t>
                      </a:r>
                      <a:endParaRPr lang="zh-CN" altLang="en-US" sz="2000" dirty="0">
                        <a:latin typeface="字魂105号-简雅黑" panose="00000500000000000000" pitchFamily="2" charset="-122"/>
                        <a:ea typeface="字魂105号-简雅黑" panose="00000500000000000000" pitchFamily="2" charset="-122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30428243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59467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D4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95503985-C88F-4671-81AE-70B54EF265A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8684" y="335012"/>
            <a:ext cx="11534632" cy="6187976"/>
          </a:xfrm>
          <a:prstGeom prst="rect">
            <a:avLst/>
          </a:prstGeom>
          <a:effectLst>
            <a:outerShdw blurRad="38100" algn="ctr" rotWithShape="0">
              <a:prstClr val="black">
                <a:alpha val="70000"/>
              </a:prstClr>
            </a:outerShdw>
          </a:effectLst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C1A3407-8A9D-4F63-BAEE-430C79F41FE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07289" y="2374300"/>
            <a:ext cx="2176461" cy="2109399"/>
          </a:xfrm>
          <a:prstGeom prst="rect">
            <a:avLst/>
          </a:prstGeom>
          <a:effectLst>
            <a:outerShdw blurRad="25400" algn="ctr" rotWithShape="0">
              <a:prstClr val="black">
                <a:alpha val="68000"/>
              </a:prstClr>
            </a:outerShdw>
          </a:effec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5C69480-20B6-41E3-895A-88F194EC5D9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61047" y="2374300"/>
            <a:ext cx="2176461" cy="2109399"/>
          </a:xfrm>
          <a:prstGeom prst="rect">
            <a:avLst/>
          </a:prstGeom>
          <a:effectLst>
            <a:outerShdw blurRad="25400" algn="ctr" rotWithShape="0">
              <a:prstClr val="black">
                <a:alpha val="68000"/>
              </a:prstClr>
            </a:outerShdw>
          </a:effec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F9DD58DF-CE5A-41EC-8963-D554ACC6C1D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53531" y="2374300"/>
            <a:ext cx="2176461" cy="2109399"/>
          </a:xfrm>
          <a:prstGeom prst="rect">
            <a:avLst/>
          </a:prstGeom>
          <a:effectLst>
            <a:outerShdw blurRad="25400" algn="ctr" rotWithShape="0">
              <a:prstClr val="black">
                <a:alpha val="68000"/>
              </a:prstClr>
            </a:outerShdw>
          </a:effec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D074208-A57C-422C-BACC-E7A9D489652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999772" y="2374300"/>
            <a:ext cx="2176461" cy="2109399"/>
          </a:xfrm>
          <a:prstGeom prst="rect">
            <a:avLst/>
          </a:prstGeom>
          <a:effectLst>
            <a:outerShdw blurRad="25400" algn="ctr" rotWithShape="0">
              <a:prstClr val="black">
                <a:alpha val="69000"/>
              </a:prstClr>
            </a:outerShdw>
          </a:effectLst>
        </p:spPr>
      </p:pic>
      <p:sp>
        <p:nvSpPr>
          <p:cNvPr id="8" name="PA-文本框 2">
            <a:extLst>
              <a:ext uri="{FF2B5EF4-FFF2-40B4-BE49-F238E27FC236}">
                <a16:creationId xmlns:a16="http://schemas.microsoft.com/office/drawing/2014/main" id="{66A8815A-4F57-43A3-9808-93DB46947054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200791" y="1279189"/>
            <a:ext cx="7790418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lvl="0">
              <a:defRPr sz="4000" kern="0">
                <a:solidFill>
                  <a:schemeClr val="bg1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字魂139号-萌趣芋圆体" panose="00000500000000000000" pitchFamily="2" charset="-122"/>
                <a:ea typeface="字魂139号-萌趣芋圆体" panose="00000500000000000000" pitchFamily="2" charset="-122"/>
                <a:cs typeface="胡晓波男神体" panose="02010600030101010101" pitchFamily="2" charset="-122"/>
              </a:defRPr>
            </a:lvl1pPr>
          </a:lstStyle>
          <a:p>
            <a:pPr algn="ctr"/>
            <a:r>
              <a:rPr lang="ar-KW" altLang="zh-CN" sz="4800" dirty="0"/>
              <a:t>نص</a:t>
            </a:r>
            <a:endParaRPr lang="zh-CN" altLang="en-US" sz="4800" dirty="0"/>
          </a:p>
        </p:txBody>
      </p:sp>
      <p:sp>
        <p:nvSpPr>
          <p:cNvPr id="10" name="PA-文本框 32">
            <a:extLst>
              <a:ext uri="{FF2B5EF4-FFF2-40B4-BE49-F238E27FC236}">
                <a16:creationId xmlns:a16="http://schemas.microsoft.com/office/drawing/2014/main" id="{240D640F-FD95-45E9-9CE7-E58E7CB4769D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100837" y="4623718"/>
            <a:ext cx="2176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400">
                <a:solidFill>
                  <a:schemeClr val="bg1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字魂105号-简雅黑" panose="00000500000000000000" pitchFamily="2" charset="-122"/>
                <a:ea typeface="字魂105号-简雅黑" panose="00000500000000000000" pitchFamily="2" charset="-122"/>
              </a:defRPr>
            </a:lvl1pPr>
          </a:lstStyle>
          <a:p>
            <a:pPr algn="ctr"/>
            <a:r>
              <a:rPr lang="ar-KW" altLang="zh-CN" sz="2800" dirty="0"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a:rPr>
              <a:t>نص</a:t>
            </a:r>
            <a:endParaRPr lang="en-US" altLang="zh-CN" sz="2800" dirty="0"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" name="PA-文本框 32">
            <a:extLst>
              <a:ext uri="{FF2B5EF4-FFF2-40B4-BE49-F238E27FC236}">
                <a16:creationId xmlns:a16="http://schemas.microsoft.com/office/drawing/2014/main" id="{7B8100BD-DF45-45C9-B661-41FA6CF898D0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3740628" y="4623718"/>
            <a:ext cx="2176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400">
                <a:solidFill>
                  <a:schemeClr val="bg1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字魂105号-简雅黑" panose="00000500000000000000" pitchFamily="2" charset="-122"/>
                <a:ea typeface="字魂105号-简雅黑" panose="00000500000000000000" pitchFamily="2" charset="-122"/>
              </a:defRPr>
            </a:lvl1pPr>
          </a:lstStyle>
          <a:p>
            <a:pPr algn="ctr"/>
            <a:r>
              <a:rPr lang="ar-KW" altLang="zh-CN" sz="2800" dirty="0"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a:rPr>
              <a:t>نص</a:t>
            </a:r>
            <a:endParaRPr lang="en-US" altLang="zh-CN" sz="2800" dirty="0"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PA-文本框 32">
            <a:extLst>
              <a:ext uri="{FF2B5EF4-FFF2-40B4-BE49-F238E27FC236}">
                <a16:creationId xmlns:a16="http://schemas.microsoft.com/office/drawing/2014/main" id="{C5AB91AA-6761-4CE7-83E4-0F8FCACEB32F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6380419" y="4623718"/>
            <a:ext cx="2176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400">
                <a:solidFill>
                  <a:schemeClr val="bg1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字魂105号-简雅黑" panose="00000500000000000000" pitchFamily="2" charset="-122"/>
                <a:ea typeface="字魂105号-简雅黑" panose="00000500000000000000" pitchFamily="2" charset="-122"/>
              </a:defRPr>
            </a:lvl1pPr>
          </a:lstStyle>
          <a:p>
            <a:pPr algn="ctr"/>
            <a:r>
              <a:rPr lang="ar-KW" altLang="zh-CN" sz="2800" dirty="0"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a:rPr>
              <a:t>نص</a:t>
            </a:r>
            <a:endParaRPr lang="en-US" altLang="zh-CN" sz="2800" dirty="0"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PA-文本框 32">
            <a:extLst>
              <a:ext uri="{FF2B5EF4-FFF2-40B4-BE49-F238E27FC236}">
                <a16:creationId xmlns:a16="http://schemas.microsoft.com/office/drawing/2014/main" id="{AD604841-B195-436D-894C-A1159F94E4EC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9020209" y="4623718"/>
            <a:ext cx="2176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400">
                <a:solidFill>
                  <a:schemeClr val="bg1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字魂105号-简雅黑" panose="00000500000000000000" pitchFamily="2" charset="-122"/>
                <a:ea typeface="字魂105号-简雅黑" panose="00000500000000000000" pitchFamily="2" charset="-122"/>
              </a:defRPr>
            </a:lvl1pPr>
          </a:lstStyle>
          <a:p>
            <a:pPr algn="ctr"/>
            <a:r>
              <a:rPr lang="ar-KW" altLang="zh-CN" sz="2800" dirty="0"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a:rPr>
              <a:t>نص</a:t>
            </a:r>
            <a:endParaRPr lang="en-US" altLang="zh-CN" sz="2800" dirty="0"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168255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D4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62287A7-9E33-4D8D-A869-D800018780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84" y="335012"/>
            <a:ext cx="11534632" cy="6187976"/>
          </a:xfrm>
          <a:prstGeom prst="rect">
            <a:avLst/>
          </a:prstGeom>
          <a:effectLst>
            <a:outerShdw blurRad="38100" algn="ctr" rotWithShape="0">
              <a:prstClr val="black">
                <a:alpha val="70000"/>
              </a:prstClr>
            </a:outerShdw>
          </a:effectLst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591084E6-DCA9-4273-B1F7-0C54CDF809BA}"/>
              </a:ext>
            </a:extLst>
          </p:cNvPr>
          <p:cNvSpPr txBox="1"/>
          <p:nvPr/>
        </p:nvSpPr>
        <p:spPr>
          <a:xfrm>
            <a:off x="1014434" y="2644170"/>
            <a:ext cx="10163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KW" altLang="zh-CN" sz="96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字魂139号-萌趣芋圆体" panose="00000500000000000000" pitchFamily="2" charset="-122"/>
                <a:ea typeface="字魂139号-萌趣芋圆体" panose="00000500000000000000" pitchFamily="2" charset="-122"/>
              </a:rPr>
              <a:t>عنوان</a:t>
            </a:r>
            <a:endParaRPr lang="zh-CN" altLang="en-US" sz="9600" dirty="0">
              <a:solidFill>
                <a:schemeClr val="bg1"/>
              </a:solidFill>
              <a:effectLst>
                <a:outerShdw blurRad="38100" dist="38100" dir="2700000" algn="tl" rotWithShape="0">
                  <a:prstClr val="black">
                    <a:alpha val="40000"/>
                  </a:prstClr>
                </a:outerShdw>
              </a:effectLst>
              <a:latin typeface="字魂139号-萌趣芋圆体" panose="00000500000000000000" pitchFamily="2" charset="-122"/>
              <a:ea typeface="字魂139号-萌趣芋圆体" panose="00000500000000000000" pitchFamily="2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41A4FEA-FEEE-405D-818C-E0558B915295}"/>
              </a:ext>
            </a:extLst>
          </p:cNvPr>
          <p:cNvSpPr txBox="1"/>
          <p:nvPr/>
        </p:nvSpPr>
        <p:spPr>
          <a:xfrm>
            <a:off x="3839141" y="1272851"/>
            <a:ext cx="45137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KW" altLang="zh-CN" sz="8000" dirty="0">
                <a:solidFill>
                  <a:srgbClr val="ECC850"/>
                </a:solidFill>
                <a:effectLst>
                  <a:outerShdw blurRad="381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字魂139号-萌趣芋圆体" panose="00000500000000000000" pitchFamily="2" charset="-122"/>
                <a:ea typeface="字魂139号-萌趣芋圆体" panose="00000500000000000000" pitchFamily="2" charset="-122"/>
              </a:rPr>
              <a:t>الجزء3</a:t>
            </a:r>
            <a:endParaRPr lang="zh-CN" altLang="en-US" sz="8000" dirty="0">
              <a:solidFill>
                <a:srgbClr val="ECC850"/>
              </a:solidFill>
              <a:effectLst>
                <a:outerShdw blurRad="38100" dist="38100" dir="2700000" algn="tl" rotWithShape="0">
                  <a:prstClr val="black">
                    <a:alpha val="40000"/>
                  </a:prstClr>
                </a:outerShdw>
              </a:effectLst>
              <a:latin typeface="字魂139号-萌趣芋圆体" panose="00000500000000000000" pitchFamily="2" charset="-122"/>
              <a:ea typeface="字魂139号-萌趣芋圆体" panose="00000500000000000000" pitchFamily="2" charset="-122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C1FCEF96-985F-4598-BF93-BAD5C69B52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967" y="603062"/>
            <a:ext cx="2255520" cy="1597488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B6D4B70-B2C1-4DB7-B6B0-662A1EAB9F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4533" y="4318213"/>
            <a:ext cx="6901841" cy="2508819"/>
          </a:xfrm>
          <a:prstGeom prst="rect">
            <a:avLst/>
          </a:prstGeom>
          <a:effectLst>
            <a:outerShdw blurRad="25400" dist="254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D5510EBC-2967-4FC2-B754-54688A239E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32191" y="4819912"/>
            <a:ext cx="1516253" cy="1415788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019451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D4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95503985-C88F-4671-81AE-70B54EF265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684" y="335012"/>
            <a:ext cx="11534632" cy="6187976"/>
          </a:xfrm>
          <a:prstGeom prst="rect">
            <a:avLst/>
          </a:prstGeom>
          <a:effectLst>
            <a:outerShdw blurRad="38100" algn="ctr" rotWithShape="0">
              <a:prstClr val="black">
                <a:alpha val="70000"/>
              </a:prstClr>
            </a:outerShdw>
          </a:effectLst>
        </p:spPr>
      </p:pic>
      <p:sp>
        <p:nvSpPr>
          <p:cNvPr id="4" name="PA-矩形 5">
            <a:extLst>
              <a:ext uri="{FF2B5EF4-FFF2-40B4-BE49-F238E27FC236}">
                <a16:creationId xmlns:a16="http://schemas.microsoft.com/office/drawing/2014/main" id="{25185715-DC17-4D39-AA34-A3DDE4D5A37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068464" y="2376402"/>
            <a:ext cx="6610152" cy="17175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ar-KW" altLang="zh-CN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105号-简雅黑" panose="00000500000000000000" pitchFamily="2" charset="-122"/>
                <a:ea typeface="字魂105号-简雅黑" panose="00000500000000000000" pitchFamily="2" charset="-122"/>
              </a:rPr>
              <a:t>نص</a:t>
            </a:r>
            <a:endParaRPr lang="zh-CN" alt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字魂105号-简雅黑" panose="00000500000000000000" pitchFamily="2" charset="-122"/>
              <a:ea typeface="字魂105号-简雅黑" panose="00000500000000000000" pitchFamily="2" charset="-122"/>
            </a:endParaRPr>
          </a:p>
          <a:p>
            <a:pPr marL="457200" indent="-4572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ar-KW" altLang="zh-CN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105号-简雅黑" panose="00000500000000000000" pitchFamily="2" charset="-122"/>
                <a:ea typeface="字魂105号-简雅黑" panose="00000500000000000000" pitchFamily="2" charset="-122"/>
              </a:rPr>
              <a:t>نص</a:t>
            </a:r>
            <a:endParaRPr lang="zh-CN" alt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字魂105号-简雅黑" panose="00000500000000000000" pitchFamily="2" charset="-122"/>
              <a:ea typeface="字魂105号-简雅黑" panose="00000500000000000000" pitchFamily="2" charset="-122"/>
            </a:endParaRPr>
          </a:p>
          <a:p>
            <a:pPr marL="457200" indent="-4572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ar-KW" altLang="zh-CN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105号-简雅黑" panose="00000500000000000000" pitchFamily="2" charset="-122"/>
                <a:ea typeface="字魂105号-简雅黑" panose="00000500000000000000" pitchFamily="2" charset="-122"/>
              </a:rPr>
              <a:t>نص</a:t>
            </a:r>
            <a:endParaRPr lang="zh-CN" alt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字魂105号-简雅黑" panose="00000500000000000000" pitchFamily="2" charset="-122"/>
              <a:ea typeface="字魂105号-简雅黑" panose="00000500000000000000" pitchFamily="2" charset="-122"/>
            </a:endParaRPr>
          </a:p>
        </p:txBody>
      </p:sp>
      <p:sp>
        <p:nvSpPr>
          <p:cNvPr id="5" name="PA-文本框 2">
            <a:extLst>
              <a:ext uri="{FF2B5EF4-FFF2-40B4-BE49-F238E27FC236}">
                <a16:creationId xmlns:a16="http://schemas.microsoft.com/office/drawing/2014/main" id="{DD3372BA-E1E2-4023-88E0-816B6144FC44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068462" y="1326082"/>
            <a:ext cx="10056737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lvl="0">
              <a:defRPr sz="4000" kern="0">
                <a:solidFill>
                  <a:schemeClr val="bg1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字魂139号-萌趣芋圆体" panose="00000500000000000000" pitchFamily="2" charset="-122"/>
                <a:ea typeface="字魂139号-萌趣芋圆体" panose="00000500000000000000" pitchFamily="2" charset="-122"/>
                <a:cs typeface="胡晓波男神体" panose="02010600030101010101" pitchFamily="2" charset="-122"/>
              </a:defRPr>
            </a:lvl1pPr>
          </a:lstStyle>
          <a:p>
            <a:r>
              <a:rPr lang="ar-KW" altLang="zh-CN" sz="4800" dirty="0"/>
              <a:t>نص</a:t>
            </a:r>
            <a:endParaRPr lang="zh-CN" altLang="en-US" sz="4800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12327C69-EC01-4EFB-8C83-A51B606B0A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74402" y="2049115"/>
            <a:ext cx="3257013" cy="3711049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874488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D4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95503985-C88F-4671-81AE-70B54EF265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684" y="335012"/>
            <a:ext cx="11534632" cy="6187976"/>
          </a:xfrm>
          <a:prstGeom prst="rect">
            <a:avLst/>
          </a:prstGeom>
          <a:effectLst>
            <a:outerShdw blurRad="38100" algn="ctr" rotWithShape="0">
              <a:prstClr val="black">
                <a:alpha val="70000"/>
              </a:prstClr>
            </a:outerShdw>
          </a:effectLst>
        </p:spPr>
      </p:pic>
      <p:sp>
        <p:nvSpPr>
          <p:cNvPr id="4" name="PA-文本框 2">
            <a:extLst>
              <a:ext uri="{FF2B5EF4-FFF2-40B4-BE49-F238E27FC236}">
                <a16:creationId xmlns:a16="http://schemas.microsoft.com/office/drawing/2014/main" id="{91D0FB1D-3725-4E67-AB09-832431CC2487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068462" y="1326082"/>
            <a:ext cx="10056737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lvl="0">
              <a:defRPr sz="4000" kern="0">
                <a:solidFill>
                  <a:schemeClr val="bg1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字魂139号-萌趣芋圆体" panose="00000500000000000000" pitchFamily="2" charset="-122"/>
                <a:ea typeface="字魂139号-萌趣芋圆体" panose="00000500000000000000" pitchFamily="2" charset="-122"/>
                <a:cs typeface="胡晓波男神体" panose="02010600030101010101" pitchFamily="2" charset="-122"/>
              </a:defRPr>
            </a:lvl1pPr>
          </a:lstStyle>
          <a:p>
            <a:r>
              <a:rPr lang="ar-KW" altLang="zh-CN" sz="4800" dirty="0"/>
              <a:t>نص</a:t>
            </a:r>
            <a:endParaRPr lang="zh-CN" altLang="en-US" sz="4800" dirty="0"/>
          </a:p>
        </p:txBody>
      </p:sp>
      <p:sp>
        <p:nvSpPr>
          <p:cNvPr id="5" name="PA-矩形 5">
            <a:extLst>
              <a:ext uri="{FF2B5EF4-FFF2-40B4-BE49-F238E27FC236}">
                <a16:creationId xmlns:a16="http://schemas.microsoft.com/office/drawing/2014/main" id="{175284EF-25F2-4F22-BE8F-63EE80726AAD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068462" y="2467163"/>
            <a:ext cx="10056737" cy="16890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ar-KW" altLang="zh-C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105号-简雅黑" panose="00000500000000000000" pitchFamily="2" charset="-122"/>
                <a:ea typeface="字魂105号-简雅黑" panose="00000500000000000000" pitchFamily="2" charset="-122"/>
              </a:rPr>
              <a:t>نص</a:t>
            </a:r>
            <a:endParaRPr lang="zh-CN" alt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字魂105号-简雅黑" panose="00000500000000000000" pitchFamily="2" charset="-122"/>
              <a:ea typeface="字魂105号-简雅黑" panose="00000500000000000000" pitchFamily="2" charset="-122"/>
            </a:endParaRP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ar-KW" altLang="zh-C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105号-简雅黑" panose="00000500000000000000" pitchFamily="2" charset="-122"/>
                <a:ea typeface="字魂105号-简雅黑" panose="00000500000000000000" pitchFamily="2" charset="-122"/>
              </a:rPr>
              <a:t>نص</a:t>
            </a:r>
            <a:endParaRPr lang="zh-CN" alt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字魂105号-简雅黑" panose="00000500000000000000" pitchFamily="2" charset="-122"/>
              <a:ea typeface="字魂105号-简雅黑" panose="00000500000000000000" pitchFamily="2" charset="-122"/>
            </a:endParaRP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ar-KW" altLang="zh-C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105号-简雅黑" panose="00000500000000000000" pitchFamily="2" charset="-122"/>
                <a:ea typeface="字魂105号-简雅黑" panose="00000500000000000000" pitchFamily="2" charset="-122"/>
              </a:rPr>
              <a:t>نص</a:t>
            </a:r>
            <a:endParaRPr lang="zh-CN" alt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字魂105号-简雅黑" panose="00000500000000000000" pitchFamily="2" charset="-122"/>
              <a:ea typeface="字魂105号-简雅黑" panose="00000500000000000000" pitchFamily="2" charset="-122"/>
            </a:endParaRP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ar-KW" altLang="zh-C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105号-简雅黑" panose="00000500000000000000" pitchFamily="2" charset="-122"/>
                <a:ea typeface="字魂105号-简雅黑" panose="00000500000000000000" pitchFamily="2" charset="-122"/>
              </a:rPr>
              <a:t>نص</a:t>
            </a:r>
            <a:endParaRPr lang="zh-CN" alt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字魂105号-简雅黑" panose="00000500000000000000" pitchFamily="2" charset="-122"/>
              <a:ea typeface="字魂105号-简雅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128704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D4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95503985-C88F-4671-81AE-70B54EF265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684" y="335012"/>
            <a:ext cx="11534632" cy="6187976"/>
          </a:xfrm>
          <a:prstGeom prst="rect">
            <a:avLst/>
          </a:prstGeom>
          <a:effectLst>
            <a:outerShdw blurRad="38100" algn="ctr" rotWithShape="0">
              <a:prstClr val="black">
                <a:alpha val="70000"/>
              </a:prstClr>
            </a:outerShdw>
          </a:effectLst>
        </p:spPr>
      </p:pic>
      <p:sp>
        <p:nvSpPr>
          <p:cNvPr id="4" name="PA-文本框 2">
            <a:extLst>
              <a:ext uri="{FF2B5EF4-FFF2-40B4-BE49-F238E27FC236}">
                <a16:creationId xmlns:a16="http://schemas.microsoft.com/office/drawing/2014/main" id="{91D0FB1D-3725-4E67-AB09-832431CC2487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068462" y="1326082"/>
            <a:ext cx="10056737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lvl="0">
              <a:defRPr sz="4000" kern="0">
                <a:solidFill>
                  <a:schemeClr val="bg1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字魂139号-萌趣芋圆体" panose="00000500000000000000" pitchFamily="2" charset="-122"/>
                <a:ea typeface="字魂139号-萌趣芋圆体" panose="00000500000000000000" pitchFamily="2" charset="-122"/>
                <a:cs typeface="胡晓波男神体" panose="02010600030101010101" pitchFamily="2" charset="-122"/>
              </a:defRPr>
            </a:lvl1pPr>
          </a:lstStyle>
          <a:p>
            <a:r>
              <a:rPr lang="ar-KW" altLang="zh-CN" sz="4800" dirty="0"/>
              <a:t>عنوان</a:t>
            </a:r>
            <a:endParaRPr lang="zh-CN" altLang="en-US" sz="4800" dirty="0"/>
          </a:p>
        </p:txBody>
      </p:sp>
      <p:sp>
        <p:nvSpPr>
          <p:cNvPr id="5" name="PA-矩形 5">
            <a:extLst>
              <a:ext uri="{FF2B5EF4-FFF2-40B4-BE49-F238E27FC236}">
                <a16:creationId xmlns:a16="http://schemas.microsoft.com/office/drawing/2014/main" id="{175284EF-25F2-4F22-BE8F-63EE80726AAD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068463" y="2279595"/>
            <a:ext cx="10056736" cy="1827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ar-KW" altLang="zh-C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105号-简雅黑" panose="00000500000000000000" pitchFamily="2" charset="-122"/>
                <a:ea typeface="字魂105号-简雅黑" panose="00000500000000000000" pitchFamily="2" charset="-122"/>
              </a:rPr>
              <a:t>نص</a:t>
            </a:r>
            <a:endParaRPr lang="en-US" altLang="zh-CN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字魂105号-简雅黑" panose="00000500000000000000" pitchFamily="2" charset="-122"/>
              <a:ea typeface="字魂105号-简雅黑" panose="00000500000000000000" pitchFamily="2" charset="-122"/>
            </a:endParaRP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ar-KW" altLang="zh-C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105号-简雅黑" panose="00000500000000000000" pitchFamily="2" charset="-122"/>
                <a:ea typeface="字魂105号-简雅黑" panose="00000500000000000000" pitchFamily="2" charset="-122"/>
              </a:rPr>
              <a:t>نص</a:t>
            </a:r>
            <a:endParaRPr lang="zh-CN" alt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字魂105号-简雅黑" panose="00000500000000000000" pitchFamily="2" charset="-122"/>
              <a:ea typeface="字魂105号-简雅黑" panose="00000500000000000000" pitchFamily="2" charset="-122"/>
            </a:endParaRP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ar-KW" altLang="zh-C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105号-简雅黑" panose="00000500000000000000" pitchFamily="2" charset="-122"/>
                <a:ea typeface="字魂105号-简雅黑" panose="00000500000000000000" pitchFamily="2" charset="-122"/>
              </a:rPr>
              <a:t>نص</a:t>
            </a:r>
            <a:endParaRPr lang="zh-CN" alt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字魂105号-简雅黑" panose="00000500000000000000" pitchFamily="2" charset="-122"/>
              <a:ea typeface="字魂105号-简雅黑" panose="00000500000000000000" pitchFamily="2" charset="-122"/>
            </a:endParaRP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ar-KW" altLang="zh-C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105号-简雅黑" panose="00000500000000000000" pitchFamily="2" charset="-122"/>
                <a:ea typeface="字魂105号-简雅黑" panose="00000500000000000000" pitchFamily="2" charset="-122"/>
              </a:rPr>
              <a:t>نص</a:t>
            </a:r>
            <a:endParaRPr lang="zh-CN" alt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字魂105号-简雅黑" panose="00000500000000000000" pitchFamily="2" charset="-122"/>
              <a:ea typeface="字魂105号-简雅黑" panose="00000500000000000000" pitchFamily="2" charset="-12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41EB4F88-8A51-469B-92F1-E2E1302F03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0998" y="5250064"/>
            <a:ext cx="3340898" cy="40237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D73CE82-B19F-4FB5-84D8-B5446A23EC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50105" y="5250064"/>
            <a:ext cx="3340898" cy="43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182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D4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95503985-C88F-4671-81AE-70B54EF265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8684" y="335012"/>
            <a:ext cx="11534632" cy="6187976"/>
          </a:xfrm>
          <a:prstGeom prst="rect">
            <a:avLst/>
          </a:prstGeom>
          <a:effectLst>
            <a:outerShdw blurRad="38100" algn="ctr" rotWithShape="0">
              <a:prstClr val="black">
                <a:alpha val="70000"/>
              </a:prstClr>
            </a:outerShdw>
          </a:effectLst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D9F2FA6F-6BC5-40E6-96D9-00C4D9CBB62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813" y="3176586"/>
            <a:ext cx="4771292" cy="4771292"/>
          </a:xfrm>
          <a:prstGeom prst="rect">
            <a:avLst/>
          </a:prstGeom>
          <a:effectLst>
            <a:outerShdw blurRad="25400" dist="254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3" name="PA-矩形 5">
            <a:extLst>
              <a:ext uri="{FF2B5EF4-FFF2-40B4-BE49-F238E27FC236}">
                <a16:creationId xmlns:a16="http://schemas.microsoft.com/office/drawing/2014/main" id="{A0448088-8793-4A4B-AA27-4BFDD2C25674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167082" y="2330085"/>
            <a:ext cx="4331042" cy="940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ar-KW" altLang="zh-C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105号-简雅黑" panose="00000500000000000000" pitchFamily="2" charset="-122"/>
                <a:ea typeface="字魂105号-简雅黑" panose="00000500000000000000" pitchFamily="2" charset="-122"/>
              </a:rPr>
              <a:t>نص</a:t>
            </a:r>
            <a:endParaRPr lang="zh-CN" alt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字魂105号-简雅黑" panose="00000500000000000000" pitchFamily="2" charset="-122"/>
              <a:ea typeface="字魂105号-简雅黑" panose="00000500000000000000" pitchFamily="2" charset="-122"/>
            </a:endParaRPr>
          </a:p>
          <a:p>
            <a:pPr>
              <a:lnSpc>
                <a:spcPct val="120000"/>
              </a:lnSpc>
            </a:pPr>
            <a:r>
              <a:rPr lang="ar-KW" altLang="zh-C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105号-简雅黑" panose="00000500000000000000" pitchFamily="2" charset="-122"/>
                <a:ea typeface="字魂105号-简雅黑" panose="00000500000000000000" pitchFamily="2" charset="-122"/>
              </a:rPr>
              <a:t>نص</a:t>
            </a:r>
            <a:endParaRPr lang="zh-CN" alt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字魂105号-简雅黑" panose="00000500000000000000" pitchFamily="2" charset="-122"/>
              <a:ea typeface="字魂105号-简雅黑" panose="00000500000000000000" pitchFamily="2" charset="-122"/>
            </a:endParaRPr>
          </a:p>
        </p:txBody>
      </p:sp>
      <p:sp>
        <p:nvSpPr>
          <p:cNvPr id="17" name="矩形: 圆角 16">
            <a:extLst>
              <a:ext uri="{FF2B5EF4-FFF2-40B4-BE49-F238E27FC236}">
                <a16:creationId xmlns:a16="http://schemas.microsoft.com/office/drawing/2014/main" id="{020D5EBD-F814-46D0-840E-FDB379E46585}"/>
              </a:ext>
            </a:extLst>
          </p:cNvPr>
          <p:cNvSpPr/>
          <p:nvPr/>
        </p:nvSpPr>
        <p:spPr>
          <a:xfrm>
            <a:off x="1167082" y="1362140"/>
            <a:ext cx="4225533" cy="724568"/>
          </a:xfrm>
          <a:prstGeom prst="roundRect">
            <a:avLst/>
          </a:prstGeom>
          <a:solidFill>
            <a:srgbClr val="ECC850"/>
          </a:solidFill>
          <a:ln>
            <a:noFill/>
          </a:ln>
          <a:effectLst>
            <a:outerShdw blurRad="25400" algn="ctr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B0323E94-6AEF-429F-92DC-B4E62E733E0A}"/>
              </a:ext>
            </a:extLst>
          </p:cNvPr>
          <p:cNvSpPr/>
          <p:nvPr/>
        </p:nvSpPr>
        <p:spPr>
          <a:xfrm>
            <a:off x="5944216" y="1362140"/>
            <a:ext cx="3387354" cy="724568"/>
          </a:xfrm>
          <a:prstGeom prst="roundRect">
            <a:avLst/>
          </a:prstGeom>
          <a:solidFill>
            <a:srgbClr val="ECC850"/>
          </a:solidFill>
          <a:ln>
            <a:noFill/>
          </a:ln>
          <a:effectLst>
            <a:outerShdw blurRad="25400" algn="ctr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PA-文本框 11">
            <a:extLst>
              <a:ext uri="{FF2B5EF4-FFF2-40B4-BE49-F238E27FC236}">
                <a16:creationId xmlns:a16="http://schemas.microsoft.com/office/drawing/2014/main" id="{B122A236-6763-44B0-B1D8-77D1B6007A54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167082" y="1362140"/>
            <a:ext cx="4331042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lvl="0">
              <a:defRPr sz="4800" kern="0">
                <a:solidFill>
                  <a:schemeClr val="bg1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字魂139号-萌趣芋圆体" panose="00000500000000000000" pitchFamily="2" charset="-122"/>
                <a:ea typeface="字魂139号-萌趣芋圆体" panose="00000500000000000000" pitchFamily="2" charset="-122"/>
                <a:cs typeface="胡晓波男神体" panose="02010600030101010101" pitchFamily="2" charset="-122"/>
              </a:defRPr>
            </a:lvl1pPr>
          </a:lstStyle>
          <a:p>
            <a:r>
              <a:rPr lang="ar-KW" altLang="zh-CN" sz="4000" dirty="0">
                <a:solidFill>
                  <a:schemeClr val="tx1"/>
                </a:solidFill>
              </a:rPr>
              <a:t>عنوان</a:t>
            </a:r>
            <a:endParaRPr lang="zh-CN" altLang="en-US" sz="4000" dirty="0">
              <a:solidFill>
                <a:schemeClr val="tx1"/>
              </a:solidFill>
            </a:endParaRPr>
          </a:p>
        </p:txBody>
      </p:sp>
      <p:sp>
        <p:nvSpPr>
          <p:cNvPr id="15" name="PA-矩形 50">
            <a:extLst>
              <a:ext uri="{FF2B5EF4-FFF2-40B4-BE49-F238E27FC236}">
                <a16:creationId xmlns:a16="http://schemas.microsoft.com/office/drawing/2014/main" id="{B5806B74-9FFD-4D0D-AE40-A409BA4BE4DD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6096000" y="2330085"/>
            <a:ext cx="4928918" cy="940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ar-KW" altLang="zh-C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105号-简雅黑" panose="00000500000000000000" pitchFamily="2" charset="-122"/>
                <a:ea typeface="字魂105号-简雅黑" panose="00000500000000000000" pitchFamily="2" charset="-122"/>
              </a:rPr>
              <a:t>نص</a:t>
            </a:r>
            <a:endParaRPr lang="zh-CN" alt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字魂105号-简雅黑" panose="00000500000000000000" pitchFamily="2" charset="-122"/>
              <a:ea typeface="字魂105号-简雅黑" panose="00000500000000000000" pitchFamily="2" charset="-122"/>
            </a:endParaRPr>
          </a:p>
          <a:p>
            <a:pPr>
              <a:lnSpc>
                <a:spcPct val="120000"/>
              </a:lnSpc>
            </a:pPr>
            <a:r>
              <a:rPr lang="ar-KW" altLang="zh-C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105号-简雅黑" panose="00000500000000000000" pitchFamily="2" charset="-122"/>
                <a:ea typeface="字魂105号-简雅黑" panose="00000500000000000000" pitchFamily="2" charset="-122"/>
              </a:rPr>
              <a:t>نص</a:t>
            </a:r>
            <a:endParaRPr lang="zh-CN" alt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字魂105号-简雅黑" panose="00000500000000000000" pitchFamily="2" charset="-122"/>
              <a:ea typeface="字魂105号-简雅黑" panose="00000500000000000000" pitchFamily="2" charset="-122"/>
            </a:endParaRPr>
          </a:p>
        </p:txBody>
      </p:sp>
      <p:sp>
        <p:nvSpPr>
          <p:cNvPr id="16" name="PA-文本框 11">
            <a:extLst>
              <a:ext uri="{FF2B5EF4-FFF2-40B4-BE49-F238E27FC236}">
                <a16:creationId xmlns:a16="http://schemas.microsoft.com/office/drawing/2014/main" id="{8FC7CD01-C3DD-4CC1-8B36-9B1C92833C01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6096001" y="1362140"/>
            <a:ext cx="492891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lvl="0">
              <a:defRPr sz="4800" kern="0">
                <a:solidFill>
                  <a:schemeClr val="bg1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字魂139号-萌趣芋圆体" panose="00000500000000000000" pitchFamily="2" charset="-122"/>
                <a:ea typeface="字魂139号-萌趣芋圆体" panose="00000500000000000000" pitchFamily="2" charset="-122"/>
                <a:cs typeface="胡晓波男神体" panose="02010600030101010101" pitchFamily="2" charset="-122"/>
              </a:defRPr>
            </a:lvl1pPr>
          </a:lstStyle>
          <a:p>
            <a:r>
              <a:rPr lang="ar-KW" altLang="zh-CN" sz="4000" dirty="0">
                <a:solidFill>
                  <a:schemeClr val="tx1"/>
                </a:solidFill>
              </a:rPr>
              <a:t>عنوان</a:t>
            </a:r>
            <a:endParaRPr lang="zh-CN" alt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0453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 animBg="1"/>
      <p:bldP spid="18" grpId="0" animBg="1"/>
      <p:bldP spid="14" grpId="0"/>
      <p:bldP spid="15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D4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95503985-C88F-4671-81AE-70B54EF265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684" y="335012"/>
            <a:ext cx="11534632" cy="6187976"/>
          </a:xfrm>
          <a:prstGeom prst="rect">
            <a:avLst/>
          </a:prstGeom>
          <a:effectLst>
            <a:outerShdw blurRad="38100" algn="ctr" rotWithShape="0">
              <a:prstClr val="black">
                <a:alpha val="70000"/>
              </a:prstClr>
            </a:outerShdw>
          </a:effec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F0917D7-F88A-40AB-82A8-6038DC34FA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939" y="2274277"/>
            <a:ext cx="4996522" cy="4384431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矩形: 圆角 5">
            <a:extLst>
              <a:ext uri="{FF2B5EF4-FFF2-40B4-BE49-F238E27FC236}">
                <a16:creationId xmlns:a16="http://schemas.microsoft.com/office/drawing/2014/main" id="{D9F42122-9538-432D-ABDA-2587FAB9FE6B}"/>
              </a:ext>
            </a:extLst>
          </p:cNvPr>
          <p:cNvSpPr/>
          <p:nvPr/>
        </p:nvSpPr>
        <p:spPr>
          <a:xfrm>
            <a:off x="1066872" y="1432478"/>
            <a:ext cx="3669251" cy="724568"/>
          </a:xfrm>
          <a:prstGeom prst="roundRect">
            <a:avLst/>
          </a:prstGeom>
          <a:solidFill>
            <a:srgbClr val="ECC850"/>
          </a:solidFill>
          <a:ln>
            <a:noFill/>
          </a:ln>
          <a:effectLst>
            <a:outerShdw blurRad="25400" algn="ctr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PA-矩形 5">
            <a:extLst>
              <a:ext uri="{FF2B5EF4-FFF2-40B4-BE49-F238E27FC236}">
                <a16:creationId xmlns:a16="http://schemas.microsoft.com/office/drawing/2014/main" id="{B91F1C6A-1E5E-4BC3-B00B-FF739B2E5281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066872" y="2248579"/>
            <a:ext cx="10105220" cy="1826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ar-KW" altLang="zh-C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105号-简雅黑" panose="00000500000000000000" pitchFamily="2" charset="-122"/>
                <a:ea typeface="字魂105号-简雅黑" panose="00000500000000000000" pitchFamily="2" charset="-122"/>
              </a:rPr>
              <a:t>نص</a:t>
            </a:r>
            <a:endParaRPr lang="zh-CN" alt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字魂105号-简雅黑" panose="00000500000000000000" pitchFamily="2" charset="-122"/>
              <a:ea typeface="字魂105号-简雅黑" panose="00000500000000000000" pitchFamily="2" charset="-122"/>
            </a:endParaRPr>
          </a:p>
          <a:p>
            <a:pPr>
              <a:lnSpc>
                <a:spcPct val="120000"/>
              </a:lnSpc>
            </a:pPr>
            <a:r>
              <a:rPr lang="ar-KW" altLang="zh-C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105号-简雅黑" panose="00000500000000000000" pitchFamily="2" charset="-122"/>
                <a:ea typeface="字魂105号-简雅黑" panose="00000500000000000000" pitchFamily="2" charset="-122"/>
              </a:rPr>
              <a:t>نص</a:t>
            </a:r>
            <a:endParaRPr lang="zh-CN" alt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字魂105号-简雅黑" panose="00000500000000000000" pitchFamily="2" charset="-122"/>
              <a:ea typeface="字魂105号-简雅黑" panose="00000500000000000000" pitchFamily="2" charset="-122"/>
            </a:endParaRPr>
          </a:p>
          <a:p>
            <a:pPr>
              <a:lnSpc>
                <a:spcPct val="120000"/>
              </a:lnSpc>
            </a:pPr>
            <a:r>
              <a:rPr lang="ar-KW" altLang="zh-C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105号-简雅黑" panose="00000500000000000000" pitchFamily="2" charset="-122"/>
                <a:ea typeface="字魂105号-简雅黑" panose="00000500000000000000" pitchFamily="2" charset="-122"/>
              </a:rPr>
              <a:t>نص</a:t>
            </a:r>
            <a:endParaRPr lang="en-US" altLang="zh-CN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字魂105号-简雅黑" panose="00000500000000000000" pitchFamily="2" charset="-122"/>
              <a:ea typeface="字魂105号-简雅黑" panose="00000500000000000000" pitchFamily="2" charset="-122"/>
            </a:endParaRPr>
          </a:p>
          <a:p>
            <a:pPr>
              <a:lnSpc>
                <a:spcPct val="120000"/>
              </a:lnSpc>
            </a:pPr>
            <a:r>
              <a:rPr lang="ar-KW" altLang="zh-C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105号-简雅黑" panose="00000500000000000000" pitchFamily="2" charset="-122"/>
                <a:ea typeface="字魂105号-简雅黑" panose="00000500000000000000" pitchFamily="2" charset="-122"/>
              </a:rPr>
              <a:t>نص</a:t>
            </a:r>
            <a:endParaRPr lang="zh-CN" alt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字魂105号-简雅黑" panose="00000500000000000000" pitchFamily="2" charset="-122"/>
              <a:ea typeface="字魂105号-简雅黑" panose="00000500000000000000" pitchFamily="2" charset="-122"/>
            </a:endParaRPr>
          </a:p>
        </p:txBody>
      </p:sp>
      <p:sp>
        <p:nvSpPr>
          <p:cNvPr id="5" name="PA-文本框 11">
            <a:extLst>
              <a:ext uri="{FF2B5EF4-FFF2-40B4-BE49-F238E27FC236}">
                <a16:creationId xmlns:a16="http://schemas.microsoft.com/office/drawing/2014/main" id="{341A6E90-7F52-40D8-9ABD-EAB0DBA0A6C0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066872" y="1449694"/>
            <a:ext cx="548632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lvl="0">
              <a:defRPr sz="4000" kern="0"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字魂139号-萌趣芋圆体" panose="00000500000000000000" pitchFamily="2" charset="-122"/>
                <a:ea typeface="字魂139号-萌趣芋圆体" panose="00000500000000000000" pitchFamily="2" charset="-122"/>
                <a:cs typeface="胡晓波男神体" panose="02010600030101010101" pitchFamily="2" charset="-122"/>
              </a:defRPr>
            </a:lvl1pPr>
          </a:lstStyle>
          <a:p>
            <a:r>
              <a:rPr lang="ar-KW" altLang="zh-CN" dirty="0"/>
              <a:t>عنوان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31583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D4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95503985-C88F-4671-81AE-70B54EF265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684" y="335012"/>
            <a:ext cx="11534632" cy="6187976"/>
          </a:xfrm>
          <a:prstGeom prst="rect">
            <a:avLst/>
          </a:prstGeom>
          <a:effectLst>
            <a:outerShdw blurRad="38100" algn="ctr" rotWithShape="0">
              <a:prstClr val="black">
                <a:alpha val="70000"/>
              </a:prstClr>
            </a:outerShdw>
          </a:effectLst>
        </p:spPr>
      </p:pic>
      <p:sp>
        <p:nvSpPr>
          <p:cNvPr id="4" name="PA-矩形 5">
            <a:extLst>
              <a:ext uri="{FF2B5EF4-FFF2-40B4-BE49-F238E27FC236}">
                <a16:creationId xmlns:a16="http://schemas.microsoft.com/office/drawing/2014/main" id="{E9635A2E-B304-4567-BD2C-400C7DD4481F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066872" y="2432539"/>
            <a:ext cx="10058328" cy="1384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ar-KW" altLang="zh-C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105号-简雅黑" panose="00000500000000000000" pitchFamily="2" charset="-122"/>
                <a:ea typeface="字魂105号-简雅黑" panose="00000500000000000000" pitchFamily="2" charset="-122"/>
              </a:rPr>
              <a:t>نص</a:t>
            </a:r>
          </a:p>
          <a:p>
            <a:pPr>
              <a:lnSpc>
                <a:spcPct val="120000"/>
              </a:lnSpc>
            </a:pPr>
            <a:r>
              <a:rPr lang="ar-KW" altLang="zh-C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105号-简雅黑" panose="00000500000000000000" pitchFamily="2" charset="-122"/>
                <a:ea typeface="字魂105号-简雅黑" panose="00000500000000000000" pitchFamily="2" charset="-122"/>
              </a:rPr>
              <a:t>نص</a:t>
            </a:r>
          </a:p>
          <a:p>
            <a:pPr>
              <a:lnSpc>
                <a:spcPct val="120000"/>
              </a:lnSpc>
            </a:pPr>
            <a:r>
              <a:rPr lang="ar-KW" altLang="zh-C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105号-简雅黑" panose="00000500000000000000" pitchFamily="2" charset="-122"/>
                <a:ea typeface="字魂105号-简雅黑" panose="00000500000000000000" pitchFamily="2" charset="-122"/>
              </a:rPr>
              <a:t>نص</a:t>
            </a:r>
            <a:endParaRPr lang="zh-CN" alt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字魂105号-简雅黑" panose="00000500000000000000" pitchFamily="2" charset="-122"/>
              <a:ea typeface="字魂105号-简雅黑" panose="00000500000000000000" pitchFamily="2" charset="-122"/>
            </a:endParaRP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32CF18E9-8FAE-43FF-AB2A-99DFAE008674}"/>
              </a:ext>
            </a:extLst>
          </p:cNvPr>
          <p:cNvSpPr/>
          <p:nvPr/>
        </p:nvSpPr>
        <p:spPr>
          <a:xfrm>
            <a:off x="1066872" y="1432478"/>
            <a:ext cx="4185066" cy="724568"/>
          </a:xfrm>
          <a:prstGeom prst="roundRect">
            <a:avLst/>
          </a:prstGeom>
          <a:solidFill>
            <a:srgbClr val="ECC850"/>
          </a:solidFill>
          <a:ln>
            <a:noFill/>
          </a:ln>
          <a:effectLst>
            <a:outerShdw blurRad="25400" algn="ctr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PA-文本框 11">
            <a:extLst>
              <a:ext uri="{FF2B5EF4-FFF2-40B4-BE49-F238E27FC236}">
                <a16:creationId xmlns:a16="http://schemas.microsoft.com/office/drawing/2014/main" id="{A7E530EF-1CAC-4D3D-90D1-2677AFAAA4C7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070717" y="1432478"/>
            <a:ext cx="5189406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lvl="0">
              <a:defRPr sz="4000" kern="0"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字魂139号-萌趣芋圆体" panose="00000500000000000000" pitchFamily="2" charset="-122"/>
                <a:ea typeface="字魂139号-萌趣芋圆体" panose="00000500000000000000" pitchFamily="2" charset="-122"/>
                <a:cs typeface="胡晓波男神体" panose="02010600030101010101" pitchFamily="2" charset="-122"/>
              </a:defRPr>
            </a:lvl1pPr>
          </a:lstStyle>
          <a:p>
            <a:r>
              <a:rPr lang="ar-KW" altLang="zh-CN" dirty="0"/>
              <a:t>عنوان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585979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D4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6CAA3FA3-6055-4FD5-962A-949A75BE20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84" y="335012"/>
            <a:ext cx="11534632" cy="6187976"/>
          </a:xfrm>
          <a:prstGeom prst="rect">
            <a:avLst/>
          </a:prstGeom>
          <a:effectLst>
            <a:outerShdw blurRad="38100" algn="ctr" rotWithShape="0">
              <a:prstClr val="black">
                <a:alpha val="70000"/>
              </a:prstClr>
            </a:outerShdw>
          </a:effectLst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3416C7CC-5077-4459-8967-D6ADCD60B5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766824"/>
            <a:ext cx="8503920" cy="3091175"/>
          </a:xfrm>
          <a:prstGeom prst="rect">
            <a:avLst/>
          </a:prstGeom>
          <a:effectLst>
            <a:outerShdw blurRad="25400" dist="254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7BF78BB9-9B13-41C3-9993-6AFE87E021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5410" y="447822"/>
            <a:ext cx="2255520" cy="1597488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A3A5F672-D39A-4B64-AF06-9E208B5E1000}"/>
              </a:ext>
            </a:extLst>
          </p:cNvPr>
          <p:cNvSpPr txBox="1"/>
          <p:nvPr/>
        </p:nvSpPr>
        <p:spPr>
          <a:xfrm>
            <a:off x="863600" y="1463040"/>
            <a:ext cx="104648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KW" altLang="zh-CN" sz="115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字魂139号-萌趣芋圆体" panose="00000500000000000000" pitchFamily="2" charset="-122"/>
                <a:ea typeface="字魂139号-萌趣芋圆体" panose="00000500000000000000" pitchFamily="2" charset="-122"/>
              </a:rPr>
              <a:t>العنوان</a:t>
            </a:r>
            <a:endParaRPr lang="zh-CN" altLang="en-US" sz="11500" dirty="0">
              <a:solidFill>
                <a:schemeClr val="bg1"/>
              </a:solidFill>
              <a:effectLst>
                <a:outerShdw blurRad="38100" dist="38100" dir="2700000" algn="tl" rotWithShape="0">
                  <a:prstClr val="black">
                    <a:alpha val="40000"/>
                  </a:prstClr>
                </a:outerShdw>
              </a:effectLst>
              <a:latin typeface="字魂139号-萌趣芋圆体" panose="00000500000000000000" pitchFamily="2" charset="-122"/>
              <a:ea typeface="字魂139号-萌趣芋圆体" panose="00000500000000000000" pitchFamily="2" charset="-122"/>
            </a:endParaRP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D9375500-E315-44C2-B380-C494E9B0F0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60330" y="4657450"/>
            <a:ext cx="1438781" cy="1865538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96277097-02E0-4949-8A73-0276096DF58B}"/>
              </a:ext>
            </a:extLst>
          </p:cNvPr>
          <p:cNvSpPr txBox="1"/>
          <p:nvPr/>
        </p:nvSpPr>
        <p:spPr>
          <a:xfrm>
            <a:off x="4652010" y="3435354"/>
            <a:ext cx="64693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KW" altLang="zh-CN" sz="4800" dirty="0">
                <a:solidFill>
                  <a:schemeClr val="bg1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字魂105号-简雅黑" panose="00000500000000000000" pitchFamily="2" charset="-122"/>
                <a:ea typeface="字魂105号-简雅黑" panose="00000500000000000000" pitchFamily="2" charset="-122"/>
              </a:rPr>
              <a:t>عنوان فرعي</a:t>
            </a:r>
            <a:endParaRPr lang="zh-CN" altLang="en-US" sz="4800" dirty="0">
              <a:solidFill>
                <a:schemeClr val="bg1"/>
              </a:solidFill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  <a:latin typeface="字魂105号-简雅黑" panose="00000500000000000000" pitchFamily="2" charset="-122"/>
              <a:ea typeface="字魂105号-简雅黑" panose="00000500000000000000" pitchFamily="2" charset="-122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1CCE712C-D06F-4C97-9E77-83340FC23893}"/>
              </a:ext>
            </a:extLst>
          </p:cNvPr>
          <p:cNvSpPr txBox="1"/>
          <p:nvPr/>
        </p:nvSpPr>
        <p:spPr>
          <a:xfrm>
            <a:off x="6096000" y="4213100"/>
            <a:ext cx="35775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defRPr sz="4800">
                <a:solidFill>
                  <a:schemeClr val="bg1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字魂105号-简雅黑" panose="00000500000000000000" pitchFamily="2" charset="-122"/>
                <a:ea typeface="字魂105号-简雅黑" panose="00000500000000000000" pitchFamily="2" charset="-122"/>
              </a:defRPr>
            </a:lvl1pPr>
          </a:lstStyle>
          <a:p>
            <a:pPr algn="r" rtl="1"/>
            <a:r>
              <a:rPr lang="ar-KW" altLang="zh-CN" sz="4400" dirty="0"/>
              <a:t>نص</a:t>
            </a:r>
            <a:endParaRPr lang="zh-CN" altLang="en-US" sz="4400" dirty="0"/>
          </a:p>
        </p:txBody>
      </p:sp>
    </p:spTree>
    <p:extLst>
      <p:ext uri="{BB962C8B-B14F-4D97-AF65-F5344CB8AC3E}">
        <p14:creationId xmlns:p14="http://schemas.microsoft.com/office/powerpoint/2010/main" val="12147729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4" grpId="0"/>
      <p:bldP spid="2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D4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62287A7-9E33-4D8D-A869-D800018780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84" y="335012"/>
            <a:ext cx="11534632" cy="6187976"/>
          </a:xfrm>
          <a:prstGeom prst="rect">
            <a:avLst/>
          </a:prstGeom>
          <a:effectLst>
            <a:outerShdw blurRad="38100" algn="ctr" rotWithShape="0">
              <a:prstClr val="black">
                <a:alpha val="70000"/>
              </a:prstClr>
            </a:outerShdw>
          </a:effectLst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591084E6-DCA9-4273-B1F7-0C54CDF809BA}"/>
              </a:ext>
            </a:extLst>
          </p:cNvPr>
          <p:cNvSpPr txBox="1"/>
          <p:nvPr/>
        </p:nvSpPr>
        <p:spPr>
          <a:xfrm>
            <a:off x="1014434" y="2644170"/>
            <a:ext cx="10163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KW" altLang="zh-CN" sz="96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字魂139号-萌趣芋圆体" panose="00000500000000000000" pitchFamily="2" charset="-122"/>
                <a:ea typeface="字魂139号-萌趣芋圆体" panose="00000500000000000000" pitchFamily="2" charset="-122"/>
              </a:rPr>
              <a:t>عنوان</a:t>
            </a:r>
            <a:endParaRPr lang="zh-CN" altLang="en-US" sz="9600" dirty="0">
              <a:solidFill>
                <a:schemeClr val="bg1"/>
              </a:solidFill>
              <a:effectLst>
                <a:outerShdw blurRad="38100" dist="38100" dir="2700000" algn="tl" rotWithShape="0">
                  <a:prstClr val="black">
                    <a:alpha val="40000"/>
                  </a:prstClr>
                </a:outerShdw>
              </a:effectLst>
              <a:latin typeface="字魂139号-萌趣芋圆体" panose="00000500000000000000" pitchFamily="2" charset="-122"/>
              <a:ea typeface="字魂139号-萌趣芋圆体" panose="00000500000000000000" pitchFamily="2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41A4FEA-FEEE-405D-818C-E0558B915295}"/>
              </a:ext>
            </a:extLst>
          </p:cNvPr>
          <p:cNvSpPr txBox="1"/>
          <p:nvPr/>
        </p:nvSpPr>
        <p:spPr>
          <a:xfrm>
            <a:off x="3839141" y="1272851"/>
            <a:ext cx="45137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KW" altLang="zh-CN" sz="8000" dirty="0">
                <a:solidFill>
                  <a:srgbClr val="ECC850"/>
                </a:solidFill>
                <a:effectLst>
                  <a:outerShdw blurRad="381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字魂139号-萌趣芋圆体" panose="00000500000000000000" pitchFamily="2" charset="-122"/>
                <a:ea typeface="字魂139号-萌趣芋圆体" panose="00000500000000000000" pitchFamily="2" charset="-122"/>
              </a:rPr>
              <a:t>الجزء 4</a:t>
            </a:r>
            <a:endParaRPr lang="zh-CN" altLang="en-US" sz="8000" dirty="0">
              <a:solidFill>
                <a:srgbClr val="ECC850"/>
              </a:solidFill>
              <a:effectLst>
                <a:outerShdw blurRad="38100" dist="38100" dir="2700000" algn="tl" rotWithShape="0">
                  <a:prstClr val="black">
                    <a:alpha val="40000"/>
                  </a:prstClr>
                </a:outerShdw>
              </a:effectLst>
              <a:latin typeface="字魂139号-萌趣芋圆体" panose="00000500000000000000" pitchFamily="2" charset="-122"/>
              <a:ea typeface="字魂139号-萌趣芋圆体" panose="00000500000000000000" pitchFamily="2" charset="-122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C1FCEF96-985F-4598-BF93-BAD5C69B52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967" y="603062"/>
            <a:ext cx="2255520" cy="1597488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B6D4B70-B2C1-4DB7-B6B0-662A1EAB9F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4533" y="4318213"/>
            <a:ext cx="6901841" cy="2508819"/>
          </a:xfrm>
          <a:prstGeom prst="rect">
            <a:avLst/>
          </a:prstGeom>
          <a:effectLst>
            <a:outerShdw blurRad="25400" dist="254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D5510EBC-2967-4FC2-B754-54688A239E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32191" y="4819912"/>
            <a:ext cx="1516253" cy="1415788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157980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D4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95503985-C88F-4671-81AE-70B54EF265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684" y="335012"/>
            <a:ext cx="11534632" cy="6187976"/>
          </a:xfrm>
          <a:prstGeom prst="rect">
            <a:avLst/>
          </a:prstGeom>
          <a:effectLst>
            <a:outerShdw blurRad="38100" algn="ctr" rotWithShape="0">
              <a:prstClr val="black">
                <a:alpha val="70000"/>
              </a:prstClr>
            </a:outerShdw>
          </a:effectLst>
        </p:spPr>
      </p:pic>
      <p:sp>
        <p:nvSpPr>
          <p:cNvPr id="4" name="PA-文本框 53">
            <a:extLst>
              <a:ext uri="{FF2B5EF4-FFF2-40B4-BE49-F238E27FC236}">
                <a16:creationId xmlns:a16="http://schemas.microsoft.com/office/drawing/2014/main" id="{4E72A9A0-6113-458D-9CDB-54B8CD02588F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070519" y="1372316"/>
            <a:ext cx="5037204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lvl="0">
              <a:defRPr sz="4000" kern="0"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字魂139号-萌趣芋圆体" panose="00000500000000000000" pitchFamily="2" charset="-122"/>
                <a:ea typeface="字魂139号-萌趣芋圆体" panose="00000500000000000000" pitchFamily="2" charset="-122"/>
                <a:cs typeface="胡晓波男神体" panose="02010600030101010101" pitchFamily="2" charset="-122"/>
              </a:defRPr>
            </a:lvl1pPr>
          </a:lstStyle>
          <a:p>
            <a:r>
              <a:rPr lang="ar-KW" altLang="zh-CN" dirty="0">
                <a:solidFill>
                  <a:schemeClr val="bg1"/>
                </a:solidFill>
              </a:rPr>
              <a:t>عنوان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5" name="PA-矩形 2">
            <a:extLst>
              <a:ext uri="{FF2B5EF4-FFF2-40B4-BE49-F238E27FC236}">
                <a16:creationId xmlns:a16="http://schemas.microsoft.com/office/drawing/2014/main" id="{E8E60F0C-15E3-4302-B95D-F3A73F882C0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730079" y="2416113"/>
            <a:ext cx="6535798" cy="1599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ar-KW" altLang="zh-CN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105号-简雅黑" panose="00000500000000000000" pitchFamily="2" charset="-122"/>
                <a:ea typeface="字魂105号-简雅黑" panose="00000500000000000000" pitchFamily="2" charset="-122"/>
              </a:rPr>
              <a:t>نص</a:t>
            </a:r>
          </a:p>
          <a:p>
            <a:pPr>
              <a:lnSpc>
                <a:spcPct val="120000"/>
              </a:lnSpc>
            </a:pPr>
            <a:r>
              <a:rPr lang="ar-KW" altLang="zh-CN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105号-简雅黑" panose="00000500000000000000" pitchFamily="2" charset="-122"/>
                <a:ea typeface="字魂105号-简雅黑" panose="00000500000000000000" pitchFamily="2" charset="-122"/>
              </a:rPr>
              <a:t>نص</a:t>
            </a:r>
          </a:p>
          <a:p>
            <a:pPr>
              <a:lnSpc>
                <a:spcPct val="120000"/>
              </a:lnSpc>
            </a:pPr>
            <a:r>
              <a:rPr lang="ar-KW" altLang="zh-CN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105号-简雅黑" panose="00000500000000000000" pitchFamily="2" charset="-122"/>
                <a:ea typeface="字魂105号-简雅黑" panose="00000500000000000000" pitchFamily="2" charset="-122"/>
              </a:rPr>
              <a:t>نص</a:t>
            </a:r>
            <a:endParaRPr lang="zh-CN" alt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字魂105号-简雅黑" panose="00000500000000000000" pitchFamily="2" charset="-122"/>
              <a:ea typeface="字魂105号-简雅黑" panose="00000500000000000000" pitchFamily="2" charset="-12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8979D316-ED7E-4F5B-B300-3F8550BBC3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177" y="1929254"/>
            <a:ext cx="3774456" cy="3885394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061360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D4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95503985-C88F-4671-81AE-70B54EF265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684" y="335012"/>
            <a:ext cx="11534632" cy="6187976"/>
          </a:xfrm>
          <a:prstGeom prst="rect">
            <a:avLst/>
          </a:prstGeom>
          <a:effectLst>
            <a:outerShdw blurRad="38100" algn="ctr" rotWithShape="0">
              <a:prstClr val="black">
                <a:alpha val="70000"/>
              </a:prstClr>
            </a:outerShdw>
          </a:effec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4D75541-0A6E-400A-8BDB-3292A4911A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025" y="2373922"/>
            <a:ext cx="3645883" cy="3903791"/>
          </a:xfrm>
          <a:prstGeom prst="rect">
            <a:avLst/>
          </a:prstGeom>
          <a:effectLst>
            <a:outerShdw blurRad="25400" dist="254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4" name="PA-文本框 53">
            <a:extLst>
              <a:ext uri="{FF2B5EF4-FFF2-40B4-BE49-F238E27FC236}">
                <a16:creationId xmlns:a16="http://schemas.microsoft.com/office/drawing/2014/main" id="{C656A0A2-B559-4953-B680-19C20C195BFC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063005" y="1374535"/>
            <a:ext cx="3262432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lvl="0">
              <a:defRPr sz="4000" kern="0">
                <a:solidFill>
                  <a:schemeClr val="bg1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字魂139号-萌趣芋圆体" panose="00000500000000000000" pitchFamily="2" charset="-122"/>
                <a:ea typeface="字魂139号-萌趣芋圆体" panose="00000500000000000000" pitchFamily="2" charset="-122"/>
                <a:cs typeface="胡晓波男神体" panose="02010600030101010101" pitchFamily="2" charset="-122"/>
              </a:defRPr>
            </a:lvl1pPr>
          </a:lstStyle>
          <a:p>
            <a:r>
              <a:rPr lang="ar-KW" altLang="zh-CN" dirty="0"/>
              <a:t>عنوان</a:t>
            </a:r>
            <a:endParaRPr lang="zh-CN" altLang="en-US" dirty="0"/>
          </a:p>
        </p:txBody>
      </p:sp>
      <p:sp>
        <p:nvSpPr>
          <p:cNvPr id="5" name="PA-矩形 2">
            <a:extLst>
              <a:ext uri="{FF2B5EF4-FFF2-40B4-BE49-F238E27FC236}">
                <a16:creationId xmlns:a16="http://schemas.microsoft.com/office/drawing/2014/main" id="{D74E3341-9165-4E14-B356-79720B8EFB4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063004" y="2244165"/>
            <a:ext cx="10085641" cy="1599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ar-KW" altLang="zh-CN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105号-简雅黑" panose="00000500000000000000" pitchFamily="2" charset="-122"/>
                <a:ea typeface="字魂105号-简雅黑" panose="00000500000000000000" pitchFamily="2" charset="-122"/>
              </a:rPr>
              <a:t>نص</a:t>
            </a:r>
          </a:p>
          <a:p>
            <a:pPr>
              <a:lnSpc>
                <a:spcPct val="120000"/>
              </a:lnSpc>
            </a:pPr>
            <a:r>
              <a:rPr lang="ar-KW" altLang="zh-CN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105号-简雅黑" panose="00000500000000000000" pitchFamily="2" charset="-122"/>
                <a:ea typeface="字魂105号-简雅黑" panose="00000500000000000000" pitchFamily="2" charset="-122"/>
              </a:rPr>
              <a:t>نص</a:t>
            </a:r>
          </a:p>
          <a:p>
            <a:pPr>
              <a:lnSpc>
                <a:spcPct val="120000"/>
              </a:lnSpc>
            </a:pPr>
            <a:r>
              <a:rPr lang="ar-KW" altLang="zh-CN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105号-简雅黑" panose="00000500000000000000" pitchFamily="2" charset="-122"/>
                <a:ea typeface="字魂105号-简雅黑" panose="00000500000000000000" pitchFamily="2" charset="-122"/>
              </a:rPr>
              <a:t>نص</a:t>
            </a:r>
            <a:endParaRPr lang="zh-CN" alt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字魂105号-简雅黑" panose="00000500000000000000" pitchFamily="2" charset="-122"/>
              <a:ea typeface="字魂105号-简雅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03194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D4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95503985-C88F-4671-81AE-70B54EF265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684" y="335012"/>
            <a:ext cx="11534632" cy="6187976"/>
          </a:xfrm>
          <a:prstGeom prst="rect">
            <a:avLst/>
          </a:prstGeom>
          <a:effectLst>
            <a:outerShdw blurRad="38100" algn="ctr" rotWithShape="0">
              <a:prstClr val="black">
                <a:alpha val="70000"/>
              </a:prstClr>
            </a:outerShdw>
          </a:effectLst>
        </p:spPr>
      </p:pic>
      <p:sp>
        <p:nvSpPr>
          <p:cNvPr id="4" name="PA-文本框 53">
            <a:extLst>
              <a:ext uri="{FF2B5EF4-FFF2-40B4-BE49-F238E27FC236}">
                <a16:creationId xmlns:a16="http://schemas.microsoft.com/office/drawing/2014/main" id="{0EFC2C5E-3532-4C9C-85BD-196EC241F699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068797" y="1368962"/>
            <a:ext cx="352665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lvl="0">
              <a:defRPr sz="4000" kern="0">
                <a:solidFill>
                  <a:schemeClr val="bg1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字魂139号-萌趣芋圆体" panose="00000500000000000000" pitchFamily="2" charset="-122"/>
                <a:ea typeface="字魂139号-萌趣芋圆体" panose="00000500000000000000" pitchFamily="2" charset="-122"/>
                <a:cs typeface="胡晓波男神体" panose="02010600030101010101" pitchFamily="2" charset="-122"/>
              </a:defRPr>
            </a:lvl1pPr>
          </a:lstStyle>
          <a:p>
            <a:r>
              <a:rPr lang="ar-KW" altLang="zh-CN" dirty="0"/>
              <a:t>عنوان</a:t>
            </a:r>
            <a:endParaRPr lang="zh-CN" altLang="en-US" dirty="0"/>
          </a:p>
        </p:txBody>
      </p:sp>
      <p:sp>
        <p:nvSpPr>
          <p:cNvPr id="5" name="PA-矩形 2">
            <a:extLst>
              <a:ext uri="{FF2B5EF4-FFF2-40B4-BE49-F238E27FC236}">
                <a16:creationId xmlns:a16="http://schemas.microsoft.com/office/drawing/2014/main" id="{459AEDD3-AC7A-4039-8C37-9167BBD5B5E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063375" y="2115793"/>
            <a:ext cx="10448686" cy="5648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ar-KW" altLang="zh-CN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105号-简雅黑" panose="00000500000000000000" pitchFamily="2" charset="-122"/>
                <a:ea typeface="字魂105号-简雅黑" panose="00000500000000000000" pitchFamily="2" charset="-122"/>
              </a:rPr>
              <a:t>نص</a:t>
            </a:r>
            <a:endParaRPr lang="zh-CN" alt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字魂105号-简雅黑" panose="00000500000000000000" pitchFamily="2" charset="-122"/>
              <a:ea typeface="字魂105号-简雅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21820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D4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95503985-C88F-4671-81AE-70B54EF265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684" y="335012"/>
            <a:ext cx="11534632" cy="6187976"/>
          </a:xfrm>
          <a:prstGeom prst="rect">
            <a:avLst/>
          </a:prstGeom>
          <a:effectLst>
            <a:outerShdw blurRad="38100" algn="ctr" rotWithShape="0">
              <a:prstClr val="black">
                <a:alpha val="70000"/>
              </a:prstClr>
            </a:outerShdw>
          </a:effectLst>
        </p:spPr>
      </p:pic>
      <p:sp>
        <p:nvSpPr>
          <p:cNvPr id="4" name="PA-文本框 53">
            <a:extLst>
              <a:ext uri="{FF2B5EF4-FFF2-40B4-BE49-F238E27FC236}">
                <a16:creationId xmlns:a16="http://schemas.microsoft.com/office/drawing/2014/main" id="{02C7DFF0-4BBD-4203-A976-79CB3746C7F1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063375" y="1286901"/>
            <a:ext cx="4835292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lvl="0">
              <a:defRPr sz="4000" kern="0">
                <a:solidFill>
                  <a:schemeClr val="bg1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字魂139号-萌趣芋圆体" panose="00000500000000000000" pitchFamily="2" charset="-122"/>
                <a:ea typeface="字魂139号-萌趣芋圆体" panose="00000500000000000000" pitchFamily="2" charset="-122"/>
                <a:cs typeface="胡晓波男神体" panose="02010600030101010101" pitchFamily="2" charset="-122"/>
              </a:defRPr>
            </a:lvl1pPr>
          </a:lstStyle>
          <a:p>
            <a:r>
              <a:rPr lang="ar-KW" altLang="zh-CN" dirty="0"/>
              <a:t>عنوان</a:t>
            </a:r>
            <a:endParaRPr lang="zh-CN" altLang="en-US" dirty="0"/>
          </a:p>
        </p:txBody>
      </p:sp>
      <p:sp>
        <p:nvSpPr>
          <p:cNvPr id="5" name="PA-矩形 2">
            <a:extLst>
              <a:ext uri="{FF2B5EF4-FFF2-40B4-BE49-F238E27FC236}">
                <a16:creationId xmlns:a16="http://schemas.microsoft.com/office/drawing/2014/main" id="{D33841A3-B6EE-48E1-B70D-A8B924DF90F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063374" y="2104065"/>
            <a:ext cx="10085271" cy="469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ar-KW" altLang="zh-C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105号-简雅黑" panose="00000500000000000000" pitchFamily="2" charset="-122"/>
                <a:ea typeface="字魂105号-简雅黑" panose="00000500000000000000" pitchFamily="2" charset="-122"/>
              </a:rPr>
              <a:t>نص</a:t>
            </a:r>
            <a:endParaRPr lang="zh-CN" alt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字魂105号-简雅黑" panose="00000500000000000000" pitchFamily="2" charset="-122"/>
              <a:ea typeface="字魂105号-简雅黑" panose="00000500000000000000" pitchFamily="2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EC2D1A6B-657E-4C65-A7F2-67C56C45600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339" y="2086934"/>
            <a:ext cx="4449306" cy="4207381"/>
          </a:xfrm>
          <a:prstGeom prst="rect">
            <a:avLst/>
          </a:prstGeom>
          <a:effectLst>
            <a:outerShdw blurRad="25400" dist="254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448877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D4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62287A7-9E33-4D8D-A869-D800018780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84" y="335012"/>
            <a:ext cx="11534632" cy="6187976"/>
          </a:xfrm>
          <a:prstGeom prst="rect">
            <a:avLst/>
          </a:prstGeom>
          <a:effectLst>
            <a:outerShdw blurRad="38100" algn="ctr" rotWithShape="0">
              <a:prstClr val="black">
                <a:alpha val="70000"/>
              </a:prstClr>
            </a:outerShdw>
          </a:effectLst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591084E6-DCA9-4273-B1F7-0C54CDF809BA}"/>
              </a:ext>
            </a:extLst>
          </p:cNvPr>
          <p:cNvSpPr txBox="1"/>
          <p:nvPr/>
        </p:nvSpPr>
        <p:spPr>
          <a:xfrm>
            <a:off x="1014434" y="2644170"/>
            <a:ext cx="10163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KW" altLang="zh-CN" sz="96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字魂139号-萌趣芋圆体" panose="00000500000000000000" pitchFamily="2" charset="-122"/>
                <a:ea typeface="字魂139号-萌趣芋圆体" panose="00000500000000000000" pitchFamily="2" charset="-122"/>
              </a:rPr>
              <a:t>عنوان</a:t>
            </a:r>
            <a:endParaRPr lang="zh-CN" altLang="en-US" sz="9600" dirty="0">
              <a:solidFill>
                <a:schemeClr val="bg1"/>
              </a:solidFill>
              <a:effectLst>
                <a:outerShdw blurRad="38100" dist="38100" dir="2700000" algn="tl" rotWithShape="0">
                  <a:prstClr val="black">
                    <a:alpha val="40000"/>
                  </a:prstClr>
                </a:outerShdw>
              </a:effectLst>
              <a:latin typeface="字魂139号-萌趣芋圆体" panose="00000500000000000000" pitchFamily="2" charset="-122"/>
              <a:ea typeface="字魂139号-萌趣芋圆体" panose="00000500000000000000" pitchFamily="2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41A4FEA-FEEE-405D-818C-E0558B915295}"/>
              </a:ext>
            </a:extLst>
          </p:cNvPr>
          <p:cNvSpPr txBox="1"/>
          <p:nvPr/>
        </p:nvSpPr>
        <p:spPr>
          <a:xfrm>
            <a:off x="3839141" y="1272851"/>
            <a:ext cx="45137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KW" altLang="zh-CN" sz="8000" dirty="0">
                <a:solidFill>
                  <a:srgbClr val="ECC850"/>
                </a:solidFill>
                <a:effectLst>
                  <a:outerShdw blurRad="381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字魂139号-萌趣芋圆体" panose="00000500000000000000" pitchFamily="2" charset="-122"/>
                <a:ea typeface="字魂139号-萌趣芋圆体" panose="00000500000000000000" pitchFamily="2" charset="-122"/>
              </a:rPr>
              <a:t>الجزء5</a:t>
            </a:r>
            <a:endParaRPr lang="zh-CN" altLang="en-US" sz="8000" dirty="0">
              <a:solidFill>
                <a:srgbClr val="ECC850"/>
              </a:solidFill>
              <a:effectLst>
                <a:outerShdw blurRad="38100" dist="38100" dir="2700000" algn="tl" rotWithShape="0">
                  <a:prstClr val="black">
                    <a:alpha val="40000"/>
                  </a:prstClr>
                </a:outerShdw>
              </a:effectLst>
              <a:latin typeface="字魂139号-萌趣芋圆体" panose="00000500000000000000" pitchFamily="2" charset="-122"/>
              <a:ea typeface="字魂139号-萌趣芋圆体" panose="00000500000000000000" pitchFamily="2" charset="-122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C1FCEF96-985F-4598-BF93-BAD5C69B52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967" y="603062"/>
            <a:ext cx="2255520" cy="1597488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B6D4B70-B2C1-4DB7-B6B0-662A1EAB9F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4533" y="4318213"/>
            <a:ext cx="6901841" cy="2508819"/>
          </a:xfrm>
          <a:prstGeom prst="rect">
            <a:avLst/>
          </a:prstGeom>
          <a:effectLst>
            <a:outerShdw blurRad="25400" dist="254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D5510EBC-2967-4FC2-B754-54688A239E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32191" y="4819912"/>
            <a:ext cx="1516253" cy="1415788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054534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D4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95503985-C88F-4671-81AE-70B54EF265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684" y="335012"/>
            <a:ext cx="11534632" cy="6187976"/>
          </a:xfrm>
          <a:prstGeom prst="rect">
            <a:avLst/>
          </a:prstGeom>
          <a:effectLst>
            <a:outerShdw blurRad="38100" algn="ctr" rotWithShape="0">
              <a:prstClr val="black">
                <a:alpha val="70000"/>
              </a:prstClr>
            </a:outerShdw>
          </a:effectLst>
        </p:spPr>
      </p:pic>
      <p:sp>
        <p:nvSpPr>
          <p:cNvPr id="4" name="PA-文本框 11">
            <a:extLst>
              <a:ext uri="{FF2B5EF4-FFF2-40B4-BE49-F238E27FC236}">
                <a16:creationId xmlns:a16="http://schemas.microsoft.com/office/drawing/2014/main" id="{CEE8D2A2-DD47-4AE0-BCF3-1FB1E68397E5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066802" y="1323417"/>
            <a:ext cx="7469715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lvl="0">
              <a:defRPr sz="4000" kern="0">
                <a:solidFill>
                  <a:schemeClr val="bg1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字魂139号-萌趣芋圆体" panose="00000500000000000000" pitchFamily="2" charset="-122"/>
                <a:ea typeface="字魂139号-萌趣芋圆体" panose="00000500000000000000" pitchFamily="2" charset="-122"/>
                <a:cs typeface="胡晓波男神体" panose="02010600030101010101" pitchFamily="2" charset="-122"/>
              </a:defRPr>
            </a:lvl1pPr>
          </a:lstStyle>
          <a:p>
            <a:r>
              <a:rPr lang="ar-KW" altLang="zh-CN" dirty="0"/>
              <a:t>عنوان</a:t>
            </a:r>
            <a:endParaRPr lang="zh-CN" altLang="en-US" dirty="0"/>
          </a:p>
        </p:txBody>
      </p:sp>
      <p:sp>
        <p:nvSpPr>
          <p:cNvPr id="5" name="PA-矩形 1">
            <a:extLst>
              <a:ext uri="{FF2B5EF4-FFF2-40B4-BE49-F238E27FC236}">
                <a16:creationId xmlns:a16="http://schemas.microsoft.com/office/drawing/2014/main" id="{23495E83-25BE-4C16-B5B0-DC431B70228C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161692" y="2458451"/>
            <a:ext cx="6977346" cy="438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ar-KW" altLang="zh-CN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105号-简雅黑" panose="00000500000000000000" pitchFamily="2" charset="-122"/>
                <a:ea typeface="字魂105号-简雅黑" panose="00000500000000000000" pitchFamily="2" charset="-122"/>
              </a:rPr>
              <a:t>نص</a:t>
            </a:r>
            <a:endParaRPr lang="zh-CN" altLang="en-US" sz="2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字魂105号-简雅黑" panose="00000500000000000000" pitchFamily="2" charset="-122"/>
              <a:ea typeface="字魂105号-简雅黑" panose="00000500000000000000" pitchFamily="2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2A382F4-A2B5-4F2A-A5B8-0D8202AF58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4" y="2272763"/>
            <a:ext cx="3399698" cy="3399698"/>
          </a:xfrm>
          <a:prstGeom prst="rect">
            <a:avLst/>
          </a:pr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949775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D4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95503985-C88F-4671-81AE-70B54EF265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684" y="335012"/>
            <a:ext cx="11534632" cy="6187976"/>
          </a:xfrm>
          <a:prstGeom prst="rect">
            <a:avLst/>
          </a:prstGeom>
          <a:effectLst>
            <a:outerShdw blurRad="38100" algn="ctr" rotWithShape="0">
              <a:prstClr val="black">
                <a:alpha val="70000"/>
              </a:prstClr>
            </a:outerShdw>
          </a:effec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1A0AC3D-6B3F-43FF-98B8-C459DA498B9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867" y="2678766"/>
            <a:ext cx="3667506" cy="3998072"/>
          </a:xfrm>
          <a:prstGeom prst="rect">
            <a:avLst/>
          </a:prstGeom>
          <a:effectLst>
            <a:outerShdw blurRad="25400" dist="254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4" name="PA-文本框 11">
            <a:extLst>
              <a:ext uri="{FF2B5EF4-FFF2-40B4-BE49-F238E27FC236}">
                <a16:creationId xmlns:a16="http://schemas.microsoft.com/office/drawing/2014/main" id="{E76FFD37-3ED7-4A97-B4E5-7ABDFB642D8B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065330" y="1362369"/>
            <a:ext cx="877782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lvl="0">
              <a:defRPr sz="4000" kern="0">
                <a:solidFill>
                  <a:schemeClr val="bg1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字魂139号-萌趣芋圆体" panose="00000500000000000000" pitchFamily="2" charset="-122"/>
                <a:ea typeface="字魂139号-萌趣芋圆体" panose="00000500000000000000" pitchFamily="2" charset="-122"/>
                <a:cs typeface="胡晓波男神体" panose="02010600030101010101" pitchFamily="2" charset="-122"/>
              </a:defRPr>
            </a:lvl1pPr>
          </a:lstStyle>
          <a:p>
            <a:r>
              <a:rPr lang="ar-KW" altLang="zh-CN" dirty="0"/>
              <a:t>عنوان</a:t>
            </a:r>
            <a:endParaRPr lang="zh-CN" altLang="en-US" dirty="0"/>
          </a:p>
        </p:txBody>
      </p:sp>
      <p:sp>
        <p:nvSpPr>
          <p:cNvPr id="5" name="PA-矩形 1">
            <a:extLst>
              <a:ext uri="{FF2B5EF4-FFF2-40B4-BE49-F238E27FC236}">
                <a16:creationId xmlns:a16="http://schemas.microsoft.com/office/drawing/2014/main" id="{01ECF4E8-DC84-4B40-B392-E19DE78A21F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5632445" y="3699842"/>
            <a:ext cx="5886455" cy="1951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ar-KW" altLang="zh-CN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105号-简雅黑" panose="00000500000000000000" pitchFamily="2" charset="-122"/>
                <a:ea typeface="字魂105号-简雅黑" panose="00000500000000000000" pitchFamily="2" charset="-122"/>
              </a:rPr>
              <a:t>نقاط</a:t>
            </a:r>
          </a:p>
          <a:p>
            <a:pPr>
              <a:lnSpc>
                <a:spcPct val="110000"/>
              </a:lnSpc>
            </a:pPr>
            <a:r>
              <a:rPr lang="ar-KW" altLang="zh-CN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105号-简雅黑" panose="00000500000000000000" pitchFamily="2" charset="-122"/>
                <a:ea typeface="字魂105号-简雅黑" panose="00000500000000000000" pitchFamily="2" charset="-122"/>
              </a:rPr>
              <a:t>1</a:t>
            </a:r>
          </a:p>
          <a:p>
            <a:pPr>
              <a:lnSpc>
                <a:spcPct val="110000"/>
              </a:lnSpc>
            </a:pPr>
            <a:r>
              <a:rPr lang="ar-KW" altLang="zh-CN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105号-简雅黑" panose="00000500000000000000" pitchFamily="2" charset="-122"/>
                <a:ea typeface="字魂105号-简雅黑" panose="00000500000000000000" pitchFamily="2" charset="-122"/>
              </a:rPr>
              <a:t>2</a:t>
            </a:r>
          </a:p>
          <a:p>
            <a:pPr>
              <a:lnSpc>
                <a:spcPct val="110000"/>
              </a:lnSpc>
            </a:pPr>
            <a:r>
              <a:rPr lang="ar-KW" altLang="zh-CN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105号-简雅黑" panose="00000500000000000000" pitchFamily="2" charset="-122"/>
                <a:ea typeface="字魂105号-简雅黑" panose="00000500000000000000" pitchFamily="2" charset="-122"/>
              </a:rPr>
              <a:t>3</a:t>
            </a:r>
          </a:p>
        </p:txBody>
      </p:sp>
      <p:sp>
        <p:nvSpPr>
          <p:cNvPr id="6" name="PA-矩形 1">
            <a:extLst>
              <a:ext uri="{FF2B5EF4-FFF2-40B4-BE49-F238E27FC236}">
                <a16:creationId xmlns:a16="http://schemas.microsoft.com/office/drawing/2014/main" id="{0FA4CFE4-05E5-4E1C-B5F8-4CD780678E6F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065330" y="2391045"/>
            <a:ext cx="10048147" cy="501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ar-KW" altLang="zh-CN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105号-简雅黑" panose="00000500000000000000" pitchFamily="2" charset="-122"/>
                <a:ea typeface="字魂105号-简雅黑" panose="00000500000000000000" pitchFamily="2" charset="-122"/>
              </a:rPr>
              <a:t>عنوان فرعي</a:t>
            </a:r>
            <a:endParaRPr lang="zh-CN" altLang="en-US" sz="2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字魂105号-简雅黑" panose="00000500000000000000" pitchFamily="2" charset="-122"/>
              <a:ea typeface="字魂105号-简雅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792483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D4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95503985-C88F-4671-81AE-70B54EF265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684" y="335012"/>
            <a:ext cx="11534632" cy="6187976"/>
          </a:xfrm>
          <a:prstGeom prst="rect">
            <a:avLst/>
          </a:prstGeom>
          <a:effectLst>
            <a:outerShdw blurRad="38100" algn="ctr" rotWithShape="0">
              <a:prstClr val="black">
                <a:alpha val="70000"/>
              </a:prstClr>
            </a:outerShdw>
          </a:effectLst>
        </p:spPr>
      </p:pic>
      <p:sp>
        <p:nvSpPr>
          <p:cNvPr id="4" name="PA-文本框 11">
            <a:extLst>
              <a:ext uri="{FF2B5EF4-FFF2-40B4-BE49-F238E27FC236}">
                <a16:creationId xmlns:a16="http://schemas.microsoft.com/office/drawing/2014/main" id="{72F24216-4B47-4F81-A8E0-756477DF60FB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064094" y="1371775"/>
            <a:ext cx="6644885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lvl="0">
              <a:defRPr sz="4000" kern="0">
                <a:solidFill>
                  <a:schemeClr val="bg1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字魂139号-萌趣芋圆体" panose="00000500000000000000" pitchFamily="2" charset="-122"/>
                <a:ea typeface="字魂139号-萌趣芋圆体" panose="00000500000000000000" pitchFamily="2" charset="-122"/>
                <a:cs typeface="胡晓波男神体" panose="02010600030101010101" pitchFamily="2" charset="-122"/>
              </a:defRPr>
            </a:lvl1pPr>
          </a:lstStyle>
          <a:p>
            <a:r>
              <a:rPr lang="ar-KW" altLang="zh-CN" dirty="0"/>
              <a:t>عنوان</a:t>
            </a:r>
            <a:endParaRPr lang="zh-CN" altLang="en-US" dirty="0"/>
          </a:p>
        </p:txBody>
      </p:sp>
      <p:sp>
        <p:nvSpPr>
          <p:cNvPr id="5" name="PA-矩形 1">
            <a:extLst>
              <a:ext uri="{FF2B5EF4-FFF2-40B4-BE49-F238E27FC236}">
                <a16:creationId xmlns:a16="http://schemas.microsoft.com/office/drawing/2014/main" id="{69F0CCC3-AB78-49E2-8DFC-7B9A210BFFB9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064093" y="2473106"/>
            <a:ext cx="6644885" cy="469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ar-KW" altLang="zh-C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105号-简雅黑" panose="00000500000000000000" pitchFamily="2" charset="-122"/>
                <a:ea typeface="字魂105号-简雅黑" panose="00000500000000000000" pitchFamily="2" charset="-122"/>
              </a:rPr>
              <a:t>نص</a:t>
            </a:r>
            <a:endParaRPr lang="zh-CN" alt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字魂105号-简雅黑" panose="00000500000000000000" pitchFamily="2" charset="-122"/>
              <a:ea typeface="字魂105号-简雅黑" panose="00000500000000000000" pitchFamily="2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F3BC4055-4511-4EF6-BE6A-9620A5340E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962" y="1926429"/>
            <a:ext cx="3203453" cy="3533397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441545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D4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6CAA3FA3-6055-4FD5-962A-949A75BE20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84" y="335012"/>
            <a:ext cx="11534632" cy="6187976"/>
          </a:xfrm>
          <a:prstGeom prst="rect">
            <a:avLst/>
          </a:prstGeom>
          <a:effectLst>
            <a:outerShdw blurRad="38100" algn="ctr" rotWithShape="0">
              <a:prstClr val="black">
                <a:alpha val="70000"/>
              </a:prstClr>
            </a:outerShdw>
          </a:effectLst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3416C7CC-5077-4459-8967-D6ADCD60B5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766824"/>
            <a:ext cx="8503920" cy="3091175"/>
          </a:xfrm>
          <a:prstGeom prst="rect">
            <a:avLst/>
          </a:prstGeom>
          <a:effectLst>
            <a:outerShdw blurRad="25400" dist="254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7BF78BB9-9B13-41C3-9993-6AFE87E021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5410" y="447822"/>
            <a:ext cx="2255520" cy="1597488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A3A5F672-D39A-4B64-AF06-9E208B5E1000}"/>
              </a:ext>
            </a:extLst>
          </p:cNvPr>
          <p:cNvSpPr txBox="1"/>
          <p:nvPr/>
        </p:nvSpPr>
        <p:spPr>
          <a:xfrm>
            <a:off x="863600" y="1463040"/>
            <a:ext cx="104648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KW" altLang="zh-CN" sz="115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字魂139号-萌趣芋圆体" panose="00000500000000000000" pitchFamily="2" charset="-122"/>
                <a:ea typeface="字魂139号-萌趣芋圆体" panose="00000500000000000000" pitchFamily="2" charset="-122"/>
              </a:rPr>
              <a:t>عنوان ختام</a:t>
            </a:r>
            <a:endParaRPr lang="zh-CN" altLang="en-US" sz="11500" dirty="0">
              <a:solidFill>
                <a:schemeClr val="bg1"/>
              </a:solidFill>
              <a:effectLst>
                <a:outerShdw blurRad="38100" dist="38100" dir="2700000" algn="tl" rotWithShape="0">
                  <a:prstClr val="black">
                    <a:alpha val="40000"/>
                  </a:prstClr>
                </a:outerShdw>
              </a:effectLst>
              <a:latin typeface="字魂139号-萌趣芋圆体" panose="00000500000000000000" pitchFamily="2" charset="-122"/>
              <a:ea typeface="字魂139号-萌趣芋圆体" panose="00000500000000000000" pitchFamily="2" charset="-122"/>
            </a:endParaRP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D9375500-E315-44C2-B380-C494E9B0F0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60330" y="4657450"/>
            <a:ext cx="1438781" cy="1865538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96277097-02E0-4949-8A73-0276096DF58B}"/>
              </a:ext>
            </a:extLst>
          </p:cNvPr>
          <p:cNvSpPr txBox="1"/>
          <p:nvPr/>
        </p:nvSpPr>
        <p:spPr>
          <a:xfrm>
            <a:off x="4652010" y="3435354"/>
            <a:ext cx="64693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KW" altLang="zh-CN" sz="4800" dirty="0">
                <a:solidFill>
                  <a:schemeClr val="bg1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字魂105号-简雅黑" panose="00000500000000000000" pitchFamily="2" charset="-122"/>
                <a:ea typeface="字魂105号-简雅黑" panose="00000500000000000000" pitchFamily="2" charset="-122"/>
              </a:rPr>
              <a:t>نص</a:t>
            </a:r>
            <a:endParaRPr lang="zh-CN" altLang="en-US" sz="4800" dirty="0">
              <a:solidFill>
                <a:schemeClr val="bg1"/>
              </a:solidFill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  <a:latin typeface="字魂105号-简雅黑" panose="00000500000000000000" pitchFamily="2" charset="-122"/>
              <a:ea typeface="字魂105号-简雅黑" panose="00000500000000000000" pitchFamily="2" charset="-122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1CCE712C-D06F-4C97-9E77-83340FC23893}"/>
              </a:ext>
            </a:extLst>
          </p:cNvPr>
          <p:cNvSpPr txBox="1"/>
          <p:nvPr/>
        </p:nvSpPr>
        <p:spPr>
          <a:xfrm>
            <a:off x="6096000" y="4213100"/>
            <a:ext cx="35775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defRPr sz="4800">
                <a:solidFill>
                  <a:schemeClr val="bg1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字魂105号-简雅黑" panose="00000500000000000000" pitchFamily="2" charset="-122"/>
                <a:ea typeface="字魂105号-简雅黑" panose="00000500000000000000" pitchFamily="2" charset="-122"/>
              </a:defRPr>
            </a:lvl1pPr>
          </a:lstStyle>
          <a:p>
            <a:pPr algn="l"/>
            <a:r>
              <a:rPr lang="ar-KW" altLang="zh-CN" sz="4400" dirty="0"/>
              <a:t>نص</a:t>
            </a:r>
            <a:endParaRPr lang="zh-CN" altLang="en-US" sz="4400" dirty="0"/>
          </a:p>
        </p:txBody>
      </p:sp>
    </p:spTree>
    <p:extLst>
      <p:ext uri="{BB962C8B-B14F-4D97-AF65-F5344CB8AC3E}">
        <p14:creationId xmlns:p14="http://schemas.microsoft.com/office/powerpoint/2010/main" val="37229304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4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D4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B5DF8F7F-A6F8-4675-8E14-1B9A696007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8684" y="335012"/>
            <a:ext cx="11534632" cy="6187976"/>
          </a:xfrm>
          <a:prstGeom prst="rect">
            <a:avLst/>
          </a:prstGeom>
          <a:effectLst>
            <a:outerShdw blurRad="38100" algn="ctr" rotWithShape="0">
              <a:prstClr val="black">
                <a:alpha val="70000"/>
              </a:prstClr>
            </a:outerShdw>
          </a:effectLst>
        </p:spPr>
      </p:pic>
      <p:sp>
        <p:nvSpPr>
          <p:cNvPr id="8" name="PA-文本框 20">
            <a:extLst>
              <a:ext uri="{FF2B5EF4-FFF2-40B4-BE49-F238E27FC236}">
                <a16:creationId xmlns:a16="http://schemas.microsoft.com/office/drawing/2014/main" id="{92C1C3F8-CAA0-4B40-BF7A-CA6756E66503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5703571" y="1276142"/>
            <a:ext cx="5429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400">
                <a:solidFill>
                  <a:schemeClr val="bg1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字魂105号-简雅黑" panose="00000500000000000000" pitchFamily="2" charset="-122"/>
                <a:ea typeface="字魂105号-简雅黑" panose="00000500000000000000" pitchFamily="2" charset="-122"/>
              </a:defRPr>
            </a:lvl1pPr>
          </a:lstStyle>
          <a:p>
            <a:r>
              <a:rPr lang="ar-KW" altLang="zh-CN" sz="4800" dirty="0"/>
              <a:t>النص الاول</a:t>
            </a:r>
            <a:endParaRPr lang="zh-CN" altLang="en-US" sz="4800" dirty="0"/>
          </a:p>
        </p:txBody>
      </p:sp>
      <p:sp>
        <p:nvSpPr>
          <p:cNvPr id="9" name="PA-文本框 23">
            <a:extLst>
              <a:ext uri="{FF2B5EF4-FFF2-40B4-BE49-F238E27FC236}">
                <a16:creationId xmlns:a16="http://schemas.microsoft.com/office/drawing/2014/main" id="{49B95ED2-B5E9-49A7-B415-A7183F2A84F1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5703571" y="2144822"/>
            <a:ext cx="5429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400">
                <a:solidFill>
                  <a:schemeClr val="bg1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字魂105号-简雅黑" panose="00000500000000000000" pitchFamily="2" charset="-122"/>
                <a:ea typeface="字魂105号-简雅黑" panose="00000500000000000000" pitchFamily="2" charset="-122"/>
              </a:defRPr>
            </a:lvl1pPr>
          </a:lstStyle>
          <a:p>
            <a:r>
              <a:rPr lang="ar-KW" altLang="zh-CN" sz="4800" dirty="0"/>
              <a:t>النص الثاني</a:t>
            </a:r>
            <a:endParaRPr lang="zh-CN" altLang="en-US" sz="4800" dirty="0"/>
          </a:p>
        </p:txBody>
      </p:sp>
      <p:sp>
        <p:nvSpPr>
          <p:cNvPr id="10" name="PA-文本框 26">
            <a:extLst>
              <a:ext uri="{FF2B5EF4-FFF2-40B4-BE49-F238E27FC236}">
                <a16:creationId xmlns:a16="http://schemas.microsoft.com/office/drawing/2014/main" id="{0F4DCDDC-7492-45DB-8863-AF0CBC544DFD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5703571" y="3013502"/>
            <a:ext cx="5429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400">
                <a:solidFill>
                  <a:schemeClr val="bg1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字魂105号-简雅黑" panose="00000500000000000000" pitchFamily="2" charset="-122"/>
                <a:ea typeface="字魂105号-简雅黑" panose="00000500000000000000" pitchFamily="2" charset="-122"/>
              </a:defRPr>
            </a:lvl1pPr>
          </a:lstStyle>
          <a:p>
            <a:r>
              <a:rPr lang="ar-KW" altLang="zh-CN" sz="4800" dirty="0"/>
              <a:t>النص الثالث</a:t>
            </a:r>
            <a:endParaRPr lang="zh-CN" altLang="en-US" sz="4800" dirty="0"/>
          </a:p>
        </p:txBody>
      </p:sp>
      <p:sp>
        <p:nvSpPr>
          <p:cNvPr id="11" name="PA-文本框 32">
            <a:extLst>
              <a:ext uri="{FF2B5EF4-FFF2-40B4-BE49-F238E27FC236}">
                <a16:creationId xmlns:a16="http://schemas.microsoft.com/office/drawing/2014/main" id="{C8A58C65-6C3A-44FA-8660-A385FD09EF74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5703571" y="3882182"/>
            <a:ext cx="5429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400">
                <a:solidFill>
                  <a:schemeClr val="bg1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字魂105号-简雅黑" panose="00000500000000000000" pitchFamily="2" charset="-122"/>
                <a:ea typeface="字魂105号-简雅黑" panose="00000500000000000000" pitchFamily="2" charset="-122"/>
              </a:defRPr>
            </a:lvl1pPr>
          </a:lstStyle>
          <a:p>
            <a:r>
              <a:rPr lang="ar-KW" altLang="zh-CN" sz="4800" dirty="0"/>
              <a:t>النص الرابع</a:t>
            </a:r>
            <a:endParaRPr lang="zh-CN" altLang="en-US" sz="4800" dirty="0"/>
          </a:p>
        </p:txBody>
      </p:sp>
      <p:sp>
        <p:nvSpPr>
          <p:cNvPr id="12" name="PA-文本框 35">
            <a:extLst>
              <a:ext uri="{FF2B5EF4-FFF2-40B4-BE49-F238E27FC236}">
                <a16:creationId xmlns:a16="http://schemas.microsoft.com/office/drawing/2014/main" id="{E6C80DA3-6CE5-4B28-84E9-60306F8A9A5B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5703571" y="4750862"/>
            <a:ext cx="5429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400">
                <a:solidFill>
                  <a:schemeClr val="bg1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字魂105号-简雅黑" panose="00000500000000000000" pitchFamily="2" charset="-122"/>
                <a:ea typeface="字魂105号-简雅黑" panose="00000500000000000000" pitchFamily="2" charset="-122"/>
              </a:defRPr>
            </a:lvl1pPr>
          </a:lstStyle>
          <a:p>
            <a:r>
              <a:rPr lang="ar-KW" altLang="zh-CN" sz="4800" dirty="0"/>
              <a:t>النص الخامس</a:t>
            </a:r>
            <a:endParaRPr lang="zh-CN" altLang="en-US" sz="4800" dirty="0"/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43CA3002-9B3B-4E41-B9CE-2599A4BC12A9}"/>
              </a:ext>
            </a:extLst>
          </p:cNvPr>
          <p:cNvSpPr/>
          <p:nvPr/>
        </p:nvSpPr>
        <p:spPr>
          <a:xfrm>
            <a:off x="4657391" y="1344706"/>
            <a:ext cx="697902" cy="697902"/>
          </a:xfrm>
          <a:prstGeom prst="roundRect">
            <a:avLst>
              <a:gd name="adj" fmla="val 38485"/>
            </a:avLst>
          </a:prstGeom>
          <a:solidFill>
            <a:srgbClr val="ECC850"/>
          </a:solidFill>
          <a:ln>
            <a:noFill/>
          </a:ln>
          <a:effectLst>
            <a:outerShdw blurRad="25400" algn="c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tx1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字魂105号-简雅黑" panose="00000500000000000000" pitchFamily="2" charset="-122"/>
                <a:ea typeface="字魂105号-简雅黑" panose="00000500000000000000" pitchFamily="2" charset="-122"/>
              </a:rPr>
              <a:t>01</a:t>
            </a:r>
            <a:endParaRPr lang="zh-CN" altLang="en-US" sz="2400" dirty="0">
              <a:solidFill>
                <a:schemeClr val="tx1"/>
              </a:solidFill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  <a:latin typeface="字魂105号-简雅黑" panose="00000500000000000000" pitchFamily="2" charset="-122"/>
              <a:ea typeface="字魂105号-简雅黑" panose="00000500000000000000" pitchFamily="2" charset="-122"/>
            </a:endParaRPr>
          </a:p>
        </p:txBody>
      </p:sp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BC290928-704B-4478-BB60-55566A3F1216}"/>
              </a:ext>
            </a:extLst>
          </p:cNvPr>
          <p:cNvSpPr/>
          <p:nvPr/>
        </p:nvSpPr>
        <p:spPr>
          <a:xfrm>
            <a:off x="4657391" y="2212882"/>
            <a:ext cx="697902" cy="697902"/>
          </a:xfrm>
          <a:prstGeom prst="roundRect">
            <a:avLst>
              <a:gd name="adj" fmla="val 38485"/>
            </a:avLst>
          </a:prstGeom>
          <a:solidFill>
            <a:schemeClr val="bg1"/>
          </a:solidFill>
          <a:ln>
            <a:noFill/>
          </a:ln>
          <a:effectLst>
            <a:outerShdw blurRad="25400" algn="c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tx1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字魂105号-简雅黑" panose="00000500000000000000" pitchFamily="2" charset="-122"/>
                <a:ea typeface="字魂105号-简雅黑" panose="00000500000000000000" pitchFamily="2" charset="-122"/>
              </a:rPr>
              <a:t>02</a:t>
            </a:r>
            <a:endParaRPr lang="zh-CN" altLang="en-US" sz="2400" dirty="0">
              <a:solidFill>
                <a:schemeClr val="tx1"/>
              </a:solidFill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  <a:latin typeface="字魂105号-简雅黑" panose="00000500000000000000" pitchFamily="2" charset="-122"/>
              <a:ea typeface="字魂105号-简雅黑" panose="00000500000000000000" pitchFamily="2" charset="-122"/>
            </a:endParaRPr>
          </a:p>
        </p:txBody>
      </p:sp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8EAEA34B-C030-44AD-99CE-29CD7A79B9E8}"/>
              </a:ext>
            </a:extLst>
          </p:cNvPr>
          <p:cNvSpPr/>
          <p:nvPr/>
        </p:nvSpPr>
        <p:spPr>
          <a:xfrm>
            <a:off x="4657391" y="3081058"/>
            <a:ext cx="697902" cy="697902"/>
          </a:xfrm>
          <a:prstGeom prst="roundRect">
            <a:avLst>
              <a:gd name="adj" fmla="val 38485"/>
            </a:avLst>
          </a:prstGeom>
          <a:solidFill>
            <a:srgbClr val="ECC850"/>
          </a:solidFill>
          <a:ln>
            <a:noFill/>
          </a:ln>
          <a:effectLst>
            <a:outerShdw blurRad="25400" algn="c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tx1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字魂105号-简雅黑" panose="00000500000000000000" pitchFamily="2" charset="-122"/>
                <a:ea typeface="字魂105号-简雅黑" panose="00000500000000000000" pitchFamily="2" charset="-122"/>
              </a:rPr>
              <a:t>03</a:t>
            </a:r>
            <a:endParaRPr lang="zh-CN" altLang="en-US" sz="2400" dirty="0">
              <a:solidFill>
                <a:schemeClr val="tx1"/>
              </a:solidFill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  <a:latin typeface="字魂105号-简雅黑" panose="00000500000000000000" pitchFamily="2" charset="-122"/>
              <a:ea typeface="字魂105号-简雅黑" panose="00000500000000000000" pitchFamily="2" charset="-122"/>
            </a:endParaRPr>
          </a:p>
        </p:txBody>
      </p:sp>
      <p:sp>
        <p:nvSpPr>
          <p:cNvPr id="17" name="矩形: 圆角 16">
            <a:extLst>
              <a:ext uri="{FF2B5EF4-FFF2-40B4-BE49-F238E27FC236}">
                <a16:creationId xmlns:a16="http://schemas.microsoft.com/office/drawing/2014/main" id="{FF7DFD05-CDE4-4A57-A757-8C1CC0C05563}"/>
              </a:ext>
            </a:extLst>
          </p:cNvPr>
          <p:cNvSpPr/>
          <p:nvPr/>
        </p:nvSpPr>
        <p:spPr>
          <a:xfrm>
            <a:off x="4657391" y="3949234"/>
            <a:ext cx="697902" cy="697902"/>
          </a:xfrm>
          <a:prstGeom prst="roundRect">
            <a:avLst>
              <a:gd name="adj" fmla="val 38485"/>
            </a:avLst>
          </a:prstGeom>
          <a:solidFill>
            <a:schemeClr val="bg1"/>
          </a:solidFill>
          <a:ln>
            <a:noFill/>
          </a:ln>
          <a:effectLst>
            <a:outerShdw blurRad="25400" algn="c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tx1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字魂105号-简雅黑" panose="00000500000000000000" pitchFamily="2" charset="-122"/>
                <a:ea typeface="字魂105号-简雅黑" panose="00000500000000000000" pitchFamily="2" charset="-122"/>
              </a:rPr>
              <a:t>04</a:t>
            </a:r>
            <a:endParaRPr lang="zh-CN" altLang="en-US" sz="2400" dirty="0">
              <a:solidFill>
                <a:schemeClr val="tx1"/>
              </a:solidFill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  <a:latin typeface="字魂105号-简雅黑" panose="00000500000000000000" pitchFamily="2" charset="-122"/>
              <a:ea typeface="字魂105号-简雅黑" panose="00000500000000000000" pitchFamily="2" charset="-122"/>
            </a:endParaRPr>
          </a:p>
        </p:txBody>
      </p:sp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783DFA49-8488-44F6-80B2-CBA3199ACA4A}"/>
              </a:ext>
            </a:extLst>
          </p:cNvPr>
          <p:cNvSpPr/>
          <p:nvPr/>
        </p:nvSpPr>
        <p:spPr>
          <a:xfrm>
            <a:off x="4657391" y="4817409"/>
            <a:ext cx="697902" cy="697902"/>
          </a:xfrm>
          <a:prstGeom prst="roundRect">
            <a:avLst>
              <a:gd name="adj" fmla="val 38485"/>
            </a:avLst>
          </a:prstGeom>
          <a:solidFill>
            <a:srgbClr val="ECC850"/>
          </a:solidFill>
          <a:ln>
            <a:noFill/>
          </a:ln>
          <a:effectLst>
            <a:outerShdw blurRad="25400" algn="c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tx1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字魂105号-简雅黑" panose="00000500000000000000" pitchFamily="2" charset="-122"/>
                <a:ea typeface="字魂105号-简雅黑" panose="00000500000000000000" pitchFamily="2" charset="-122"/>
              </a:rPr>
              <a:t>05</a:t>
            </a:r>
            <a:endParaRPr lang="zh-CN" altLang="en-US" sz="2400" dirty="0">
              <a:solidFill>
                <a:schemeClr val="tx1"/>
              </a:solidFill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  <a:latin typeface="字魂105号-简雅黑" panose="00000500000000000000" pitchFamily="2" charset="-122"/>
              <a:ea typeface="字魂105号-简雅黑" panose="00000500000000000000" pitchFamily="2" charset="-122"/>
            </a:endParaRP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CDDDBEF0-8CAD-411B-8F89-7C86588E0FD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3305" y="1062096"/>
            <a:ext cx="3355808" cy="3235584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1E50648A-A166-4E31-9B39-3E22EEF328A4}"/>
              </a:ext>
            </a:extLst>
          </p:cNvPr>
          <p:cNvSpPr txBox="1"/>
          <p:nvPr/>
        </p:nvSpPr>
        <p:spPr>
          <a:xfrm>
            <a:off x="858763" y="2775975"/>
            <a:ext cx="16534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KW" altLang="zh-CN" sz="54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字魂139号-萌趣芋圆体" panose="00000500000000000000" pitchFamily="2" charset="-122"/>
                <a:ea typeface="字魂139号-萌趣芋圆体" panose="00000500000000000000" pitchFamily="2" charset="-122"/>
              </a:rPr>
              <a:t>عنوان</a:t>
            </a:r>
            <a:endParaRPr lang="zh-CN" altLang="en-US" sz="5400" dirty="0">
              <a:solidFill>
                <a:schemeClr val="bg1"/>
              </a:solidFill>
              <a:effectLst>
                <a:outerShdw blurRad="38100" dist="38100" dir="2700000" algn="tl" rotWithShape="0">
                  <a:prstClr val="black">
                    <a:alpha val="40000"/>
                  </a:prstClr>
                </a:outerShdw>
              </a:effectLst>
              <a:latin typeface="字魂139号-萌趣芋圆体" panose="00000500000000000000" pitchFamily="2" charset="-122"/>
              <a:ea typeface="字魂139号-萌趣芋圆体" panose="00000500000000000000" pitchFamily="2" charset="-122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1EB38E43-6401-4920-9101-11E140BFE520}"/>
              </a:ext>
            </a:extLst>
          </p:cNvPr>
          <p:cNvSpPr txBox="1"/>
          <p:nvPr/>
        </p:nvSpPr>
        <p:spPr>
          <a:xfrm>
            <a:off x="2306718" y="3778960"/>
            <a:ext cx="16534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KW" altLang="zh-CN" sz="54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字魂139号-萌趣芋圆体" panose="00000500000000000000" pitchFamily="2" charset="-122"/>
                <a:ea typeface="字魂139号-萌趣芋圆体" panose="00000500000000000000" pitchFamily="2" charset="-122"/>
              </a:rPr>
              <a:t>عنوان</a:t>
            </a:r>
            <a:endParaRPr lang="zh-CN" altLang="en-US" sz="5400" dirty="0">
              <a:solidFill>
                <a:schemeClr val="bg1"/>
              </a:solidFill>
              <a:effectLst>
                <a:outerShdw blurRad="38100" dist="38100" dir="2700000" algn="tl" rotWithShape="0">
                  <a:prstClr val="black">
                    <a:alpha val="40000"/>
                  </a:prstClr>
                </a:outerShdw>
              </a:effectLst>
              <a:latin typeface="字魂139号-萌趣芋圆体" panose="00000500000000000000" pitchFamily="2" charset="-122"/>
              <a:ea typeface="字魂139号-萌趣芋圆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084790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4" grpId="0" animBg="1"/>
      <p:bldP spid="15" grpId="0" animBg="1"/>
      <p:bldP spid="16" grpId="0" animBg="1"/>
      <p:bldP spid="17" grpId="0" animBg="1"/>
      <p:bldP spid="18" grpId="0" animBg="1"/>
      <p:bldP spid="24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D4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62287A7-9E33-4D8D-A869-D800018780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84" y="335012"/>
            <a:ext cx="11534632" cy="6187976"/>
          </a:xfrm>
          <a:prstGeom prst="rect">
            <a:avLst/>
          </a:prstGeom>
          <a:effectLst>
            <a:outerShdw blurRad="38100" algn="ctr" rotWithShape="0">
              <a:prstClr val="black">
                <a:alpha val="70000"/>
              </a:prstClr>
            </a:outerShdw>
          </a:effectLst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591084E6-DCA9-4273-B1F7-0C54CDF809BA}"/>
              </a:ext>
            </a:extLst>
          </p:cNvPr>
          <p:cNvSpPr txBox="1"/>
          <p:nvPr/>
        </p:nvSpPr>
        <p:spPr>
          <a:xfrm>
            <a:off x="1014434" y="2644170"/>
            <a:ext cx="10163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KW" altLang="zh-CN" sz="96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字魂139号-萌趣芋圆体" panose="00000500000000000000" pitchFamily="2" charset="-122"/>
                <a:ea typeface="字魂139号-萌趣芋圆体" panose="00000500000000000000" pitchFamily="2" charset="-122"/>
              </a:rPr>
              <a:t>عنوان</a:t>
            </a:r>
            <a:endParaRPr lang="zh-CN" altLang="en-US" sz="9600" dirty="0">
              <a:solidFill>
                <a:schemeClr val="bg1"/>
              </a:solidFill>
              <a:effectLst>
                <a:outerShdw blurRad="38100" dist="38100" dir="2700000" algn="tl" rotWithShape="0">
                  <a:prstClr val="black">
                    <a:alpha val="40000"/>
                  </a:prstClr>
                </a:outerShdw>
              </a:effectLst>
              <a:latin typeface="字魂139号-萌趣芋圆体" panose="00000500000000000000" pitchFamily="2" charset="-122"/>
              <a:ea typeface="字魂139号-萌趣芋圆体" panose="00000500000000000000" pitchFamily="2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41A4FEA-FEEE-405D-818C-E0558B915295}"/>
              </a:ext>
            </a:extLst>
          </p:cNvPr>
          <p:cNvSpPr txBox="1"/>
          <p:nvPr/>
        </p:nvSpPr>
        <p:spPr>
          <a:xfrm>
            <a:off x="3839141" y="1272851"/>
            <a:ext cx="45137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KW" altLang="zh-CN" sz="8000" dirty="0">
                <a:solidFill>
                  <a:srgbClr val="ECC850"/>
                </a:solidFill>
                <a:effectLst>
                  <a:outerShdw blurRad="381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字魂139号-萌趣芋圆体" panose="00000500000000000000" pitchFamily="2" charset="-122"/>
                <a:ea typeface="字魂139号-萌趣芋圆体" panose="00000500000000000000" pitchFamily="2" charset="-122"/>
              </a:rPr>
              <a:t>الجزء 1</a:t>
            </a:r>
            <a:endParaRPr lang="zh-CN" altLang="en-US" sz="8000" dirty="0">
              <a:solidFill>
                <a:srgbClr val="ECC850"/>
              </a:solidFill>
              <a:effectLst>
                <a:outerShdw blurRad="38100" dist="38100" dir="2700000" algn="tl" rotWithShape="0">
                  <a:prstClr val="black">
                    <a:alpha val="40000"/>
                  </a:prstClr>
                </a:outerShdw>
              </a:effectLst>
              <a:latin typeface="字魂139号-萌趣芋圆体" panose="00000500000000000000" pitchFamily="2" charset="-122"/>
              <a:ea typeface="字魂139号-萌趣芋圆体" panose="00000500000000000000" pitchFamily="2" charset="-122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C1FCEF96-985F-4598-BF93-BAD5C69B52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967" y="603062"/>
            <a:ext cx="2255520" cy="1597488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B6D4B70-B2C1-4DB7-B6B0-662A1EAB9F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4533" y="4318213"/>
            <a:ext cx="6901841" cy="2508819"/>
          </a:xfrm>
          <a:prstGeom prst="rect">
            <a:avLst/>
          </a:prstGeom>
          <a:effectLst>
            <a:outerShdw blurRad="25400" dist="254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D5510EBC-2967-4FC2-B754-54688A239E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32191" y="4819912"/>
            <a:ext cx="1516253" cy="1415788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478310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D4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95503985-C88F-4671-81AE-70B54EF265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684" y="335012"/>
            <a:ext cx="11534632" cy="6187976"/>
          </a:xfrm>
          <a:prstGeom prst="rect">
            <a:avLst/>
          </a:prstGeom>
          <a:effectLst>
            <a:outerShdw blurRad="38100" algn="ctr" rotWithShape="0">
              <a:prstClr val="black">
                <a:alpha val="70000"/>
              </a:prstClr>
            </a:outerShdw>
          </a:effectLst>
        </p:spPr>
      </p:pic>
      <p:sp>
        <p:nvSpPr>
          <p:cNvPr id="4" name="PA-文本框 11">
            <a:extLst>
              <a:ext uri="{FF2B5EF4-FFF2-40B4-BE49-F238E27FC236}">
                <a16:creationId xmlns:a16="http://schemas.microsoft.com/office/drawing/2014/main" id="{4C2A5071-9E41-4D50-988D-E46E783FA77D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409390" y="1868405"/>
            <a:ext cx="5178979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>
              <a:defRPr/>
            </a:pPr>
            <a:r>
              <a:rPr lang="ar-KW" altLang="zh-CN" sz="5000" kern="0" dirty="0">
                <a:solidFill>
                  <a:schemeClr val="bg1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字魂139号-萌趣芋圆体" panose="00000500000000000000" pitchFamily="2" charset="-122"/>
                <a:ea typeface="字魂139号-萌趣芋圆体" panose="00000500000000000000" pitchFamily="2" charset="-122"/>
                <a:cs typeface="胡晓波男神体" panose="02010600030101010101" pitchFamily="2" charset="-122"/>
              </a:rPr>
              <a:t>نقاط</a:t>
            </a:r>
            <a:endParaRPr lang="zh-CN" altLang="en-US" sz="5000" kern="0" dirty="0">
              <a:solidFill>
                <a:schemeClr val="bg1"/>
              </a:solidFill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  <a:latin typeface="字魂139号-萌趣芋圆体" panose="00000500000000000000" pitchFamily="2" charset="-122"/>
              <a:ea typeface="字魂139号-萌趣芋圆体" panose="00000500000000000000" pitchFamily="2" charset="-122"/>
              <a:cs typeface="胡晓波男神体" panose="02010600030101010101" pitchFamily="2" charset="-122"/>
            </a:endParaRPr>
          </a:p>
        </p:txBody>
      </p:sp>
      <p:sp>
        <p:nvSpPr>
          <p:cNvPr id="5" name="PA-矩形 5">
            <a:extLst>
              <a:ext uri="{FF2B5EF4-FFF2-40B4-BE49-F238E27FC236}">
                <a16:creationId xmlns:a16="http://schemas.microsoft.com/office/drawing/2014/main" id="{98C3D899-5317-42E4-8CB5-E3A3E6AA6CA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409390" y="3035231"/>
            <a:ext cx="5275385" cy="1482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KW" altLang="zh-C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105号-简雅黑" panose="00000500000000000000" pitchFamily="2" charset="-122"/>
                <a:ea typeface="字魂105号-简雅黑" panose="00000500000000000000" pitchFamily="2" charset="-122"/>
                <a:cs typeface="阿里巴巴普惠体 M" panose="00020600040101010101" pitchFamily="18" charset="-122"/>
              </a:rPr>
              <a:t>النقطة 1</a:t>
            </a:r>
            <a:endParaRPr lang="zh-CN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字魂105号-简雅黑" panose="00000500000000000000" pitchFamily="2" charset="-122"/>
              <a:ea typeface="字魂105号-简雅黑" panose="00000500000000000000" pitchFamily="2" charset="-122"/>
              <a:cs typeface="阿里巴巴普惠体 M" panose="00020600040101010101" pitchFamily="18" charset="-122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KW" altLang="zh-C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105号-简雅黑" panose="00000500000000000000" pitchFamily="2" charset="-122"/>
                <a:ea typeface="字魂105号-简雅黑" panose="00000500000000000000" pitchFamily="2" charset="-122"/>
                <a:cs typeface="阿里巴巴普惠体 M" panose="00020600040101010101" pitchFamily="18" charset="-122"/>
              </a:rPr>
              <a:t>النقطة 2</a:t>
            </a:r>
            <a:endParaRPr lang="zh-CN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字魂105号-简雅黑" panose="00000500000000000000" pitchFamily="2" charset="-122"/>
              <a:ea typeface="字魂105号-简雅黑" panose="00000500000000000000" pitchFamily="2" charset="-122"/>
              <a:cs typeface="阿里巴巴普惠体 M" panose="00020600040101010101" pitchFamily="18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CB25769-04B9-4599-B3FA-9CC92F536F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907" y="1359159"/>
            <a:ext cx="5274947" cy="4608601"/>
          </a:xfrm>
          <a:prstGeom prst="rect">
            <a:avLst/>
          </a:prstGeom>
          <a:effectLst>
            <a:outerShdw blurRad="25400" algn="ctr" rotWithShape="0">
              <a:prstClr val="black">
                <a:alpha val="69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939503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D4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95503985-C88F-4671-81AE-70B54EF265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684" y="335012"/>
            <a:ext cx="11534632" cy="6187976"/>
          </a:xfrm>
          <a:prstGeom prst="rect">
            <a:avLst/>
          </a:prstGeom>
          <a:effectLst>
            <a:outerShdw blurRad="38100" algn="ctr" rotWithShape="0">
              <a:prstClr val="black">
                <a:alpha val="70000"/>
              </a:prstClr>
            </a:outerShdw>
          </a:effectLst>
        </p:spPr>
      </p:pic>
      <p:sp>
        <p:nvSpPr>
          <p:cNvPr id="4" name="PA-文本框 11">
            <a:extLst>
              <a:ext uri="{FF2B5EF4-FFF2-40B4-BE49-F238E27FC236}">
                <a16:creationId xmlns:a16="http://schemas.microsoft.com/office/drawing/2014/main" id="{7F0B9DA3-05AE-40FF-8F26-F1F1D5736051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266092" y="1329442"/>
            <a:ext cx="9894276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lvl="0">
              <a:defRPr sz="5000" kern="0">
                <a:solidFill>
                  <a:schemeClr val="bg1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字魂139号-萌趣芋圆体" panose="00000500000000000000" pitchFamily="2" charset="-122"/>
                <a:ea typeface="字魂139号-萌趣芋圆体" panose="00000500000000000000" pitchFamily="2" charset="-122"/>
                <a:cs typeface="胡晓波男神体" panose="02010600030101010101" pitchFamily="2" charset="-122"/>
              </a:defRPr>
            </a:lvl1pPr>
          </a:lstStyle>
          <a:p>
            <a:r>
              <a:rPr lang="ar-KW" altLang="zh-CN" sz="4000" dirty="0"/>
              <a:t>عنوان او سؤال نشاط</a:t>
            </a:r>
            <a:endParaRPr lang="zh-CN" altLang="en-US" sz="4000" dirty="0"/>
          </a:p>
        </p:txBody>
      </p:sp>
      <p:sp>
        <p:nvSpPr>
          <p:cNvPr id="5" name="PA-矩形 5">
            <a:extLst>
              <a:ext uri="{FF2B5EF4-FFF2-40B4-BE49-F238E27FC236}">
                <a16:creationId xmlns:a16="http://schemas.microsoft.com/office/drawing/2014/main" id="{C7A221B7-63B4-4569-A8BD-C578C826F72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266091" y="2646407"/>
            <a:ext cx="9894275" cy="2837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ar-KW" altLang="zh-CN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105号-简雅黑" panose="00000500000000000000" pitchFamily="2" charset="-122"/>
                <a:ea typeface="字魂105号-简雅黑" panose="00000500000000000000" pitchFamily="2" charset="-122"/>
              </a:rPr>
              <a:t>نص 1</a:t>
            </a:r>
            <a:endParaRPr lang="zh-CN" alt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字魂105号-简雅黑" panose="00000500000000000000" pitchFamily="2" charset="-122"/>
              <a:ea typeface="字魂105号-简雅黑" panose="00000500000000000000" pitchFamily="2" charset="-122"/>
            </a:endParaRPr>
          </a:p>
          <a:p>
            <a:pPr marL="457200" indent="-4572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ar-KW" altLang="zh-CN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105号-简雅黑" panose="00000500000000000000" pitchFamily="2" charset="-122"/>
                <a:ea typeface="字魂105号-简雅黑" panose="00000500000000000000" pitchFamily="2" charset="-122"/>
              </a:rPr>
              <a:t>نص 2</a:t>
            </a:r>
            <a:endParaRPr lang="zh-CN" alt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字魂105号-简雅黑" panose="00000500000000000000" pitchFamily="2" charset="-122"/>
              <a:ea typeface="字魂105号-简雅黑" panose="00000500000000000000" pitchFamily="2" charset="-122"/>
            </a:endParaRPr>
          </a:p>
          <a:p>
            <a:pPr marL="457200" indent="-4572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ar-KW" altLang="zh-CN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105号-简雅黑" panose="00000500000000000000" pitchFamily="2" charset="-122"/>
                <a:ea typeface="字魂105号-简雅黑" panose="00000500000000000000" pitchFamily="2" charset="-122"/>
              </a:rPr>
              <a:t>نص3</a:t>
            </a:r>
            <a:endParaRPr lang="zh-CN" alt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字魂105号-简雅黑" panose="00000500000000000000" pitchFamily="2" charset="-122"/>
              <a:ea typeface="字魂105号-简雅黑" panose="00000500000000000000" pitchFamily="2" charset="-122"/>
            </a:endParaRPr>
          </a:p>
          <a:p>
            <a:pPr marL="457200" indent="-4572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ar-KW" altLang="zh-CN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105号-简雅黑" panose="00000500000000000000" pitchFamily="2" charset="-122"/>
                <a:ea typeface="字魂105号-简雅黑" panose="00000500000000000000" pitchFamily="2" charset="-122"/>
              </a:rPr>
              <a:t>نص4</a:t>
            </a:r>
            <a:endParaRPr lang="zh-CN" alt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字魂105号-简雅黑" panose="00000500000000000000" pitchFamily="2" charset="-122"/>
              <a:ea typeface="字魂105号-简雅黑" panose="00000500000000000000" pitchFamily="2" charset="-122"/>
            </a:endParaRPr>
          </a:p>
          <a:p>
            <a:pPr marL="457200" indent="-4572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ar-KW" altLang="zh-CN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105号-简雅黑" panose="00000500000000000000" pitchFamily="2" charset="-122"/>
                <a:ea typeface="字魂105号-简雅黑" panose="00000500000000000000" pitchFamily="2" charset="-122"/>
              </a:rPr>
              <a:t>نص5</a:t>
            </a:r>
            <a:endParaRPr lang="zh-CN" alt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字魂105号-简雅黑" panose="00000500000000000000" pitchFamily="2" charset="-122"/>
              <a:ea typeface="字魂105号-简雅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427821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D4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62287A7-9E33-4D8D-A869-D800018780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84" y="335012"/>
            <a:ext cx="11534632" cy="6187976"/>
          </a:xfrm>
          <a:prstGeom prst="rect">
            <a:avLst/>
          </a:prstGeom>
          <a:effectLst>
            <a:outerShdw blurRad="38100" algn="ctr" rotWithShape="0">
              <a:prstClr val="black">
                <a:alpha val="70000"/>
              </a:prstClr>
            </a:outerShdw>
          </a:effectLst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591084E6-DCA9-4273-B1F7-0C54CDF809BA}"/>
              </a:ext>
            </a:extLst>
          </p:cNvPr>
          <p:cNvSpPr txBox="1"/>
          <p:nvPr/>
        </p:nvSpPr>
        <p:spPr>
          <a:xfrm>
            <a:off x="1014434" y="2644170"/>
            <a:ext cx="10163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KW" altLang="zh-CN" sz="96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字魂139号-萌趣芋圆体" panose="00000500000000000000" pitchFamily="2" charset="-122"/>
                <a:ea typeface="字魂139号-萌趣芋圆体" panose="00000500000000000000" pitchFamily="2" charset="-122"/>
              </a:rPr>
              <a:t>عنوان</a:t>
            </a:r>
            <a:endParaRPr lang="zh-CN" altLang="en-US" sz="9600" dirty="0">
              <a:solidFill>
                <a:schemeClr val="bg1"/>
              </a:solidFill>
              <a:effectLst>
                <a:outerShdw blurRad="38100" dist="38100" dir="2700000" algn="tl" rotWithShape="0">
                  <a:prstClr val="black">
                    <a:alpha val="40000"/>
                  </a:prstClr>
                </a:outerShdw>
              </a:effectLst>
              <a:latin typeface="字魂139号-萌趣芋圆体" panose="00000500000000000000" pitchFamily="2" charset="-122"/>
              <a:ea typeface="字魂139号-萌趣芋圆体" panose="00000500000000000000" pitchFamily="2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41A4FEA-FEEE-405D-818C-E0558B915295}"/>
              </a:ext>
            </a:extLst>
          </p:cNvPr>
          <p:cNvSpPr txBox="1"/>
          <p:nvPr/>
        </p:nvSpPr>
        <p:spPr>
          <a:xfrm>
            <a:off x="3839141" y="1272851"/>
            <a:ext cx="45137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KW" altLang="zh-CN" sz="8000" dirty="0">
                <a:solidFill>
                  <a:srgbClr val="ECC850"/>
                </a:solidFill>
                <a:effectLst>
                  <a:outerShdw blurRad="381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字魂139号-萌趣芋圆体" panose="00000500000000000000" pitchFamily="2" charset="-122"/>
                <a:ea typeface="字魂139号-萌趣芋圆体" panose="00000500000000000000" pitchFamily="2" charset="-122"/>
              </a:rPr>
              <a:t>الجزء2</a:t>
            </a:r>
            <a:endParaRPr lang="zh-CN" altLang="en-US" sz="8000" dirty="0">
              <a:solidFill>
                <a:srgbClr val="ECC850"/>
              </a:solidFill>
              <a:effectLst>
                <a:outerShdw blurRad="38100" dist="38100" dir="2700000" algn="tl" rotWithShape="0">
                  <a:prstClr val="black">
                    <a:alpha val="40000"/>
                  </a:prstClr>
                </a:outerShdw>
              </a:effectLst>
              <a:latin typeface="字魂139号-萌趣芋圆体" panose="00000500000000000000" pitchFamily="2" charset="-122"/>
              <a:ea typeface="字魂139号-萌趣芋圆体" panose="00000500000000000000" pitchFamily="2" charset="-122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C1FCEF96-985F-4598-BF93-BAD5C69B52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967" y="603062"/>
            <a:ext cx="2255520" cy="1597488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B6D4B70-B2C1-4DB7-B6B0-662A1EAB9F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4533" y="4318213"/>
            <a:ext cx="6901841" cy="2508819"/>
          </a:xfrm>
          <a:prstGeom prst="rect">
            <a:avLst/>
          </a:prstGeom>
          <a:effectLst>
            <a:outerShdw blurRad="25400" dist="254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D5510EBC-2967-4FC2-B754-54688A239E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32191" y="4819912"/>
            <a:ext cx="1516253" cy="1415788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83476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D4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95503985-C88F-4671-81AE-70B54EF265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8684" y="335012"/>
            <a:ext cx="11534632" cy="6187976"/>
          </a:xfrm>
          <a:prstGeom prst="rect">
            <a:avLst/>
          </a:prstGeom>
          <a:effectLst>
            <a:outerShdw blurRad="38100" algn="ctr" rotWithShape="0">
              <a:prstClr val="black">
                <a:alpha val="70000"/>
              </a:prstClr>
            </a:outerShdw>
          </a:effectLst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27A8677D-823B-4343-8F8B-8D93E99514E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07770" y="2410554"/>
            <a:ext cx="2176461" cy="2109399"/>
          </a:xfrm>
          <a:prstGeom prst="rect">
            <a:avLst/>
          </a:prstGeom>
          <a:effectLst>
            <a:outerShdw blurRad="25400" algn="ctr" rotWithShape="0">
              <a:prstClr val="black">
                <a:alpha val="68000"/>
              </a:prstClr>
            </a:outerShdw>
          </a:effectLst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8567D110-96D9-45D8-BE10-CA5B386241D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87686" y="2410554"/>
            <a:ext cx="2176461" cy="2109399"/>
          </a:xfrm>
          <a:prstGeom prst="rect">
            <a:avLst/>
          </a:prstGeom>
          <a:effectLst>
            <a:outerShdw blurRad="25400" algn="ctr" rotWithShape="0">
              <a:prstClr val="black">
                <a:alpha val="68000"/>
              </a:prstClr>
            </a:outerShdw>
          </a:effectLst>
        </p:spPr>
      </p:pic>
      <p:sp>
        <p:nvSpPr>
          <p:cNvPr id="14" name="PA-文本框 2">
            <a:extLst>
              <a:ext uri="{FF2B5EF4-FFF2-40B4-BE49-F238E27FC236}">
                <a16:creationId xmlns:a16="http://schemas.microsoft.com/office/drawing/2014/main" id="{E7DAD705-C22C-4A89-8117-B46B0BC4FA21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200791" y="1279189"/>
            <a:ext cx="7790418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lvl="0">
              <a:defRPr sz="4000" kern="0">
                <a:solidFill>
                  <a:schemeClr val="bg1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字魂139号-萌趣芋圆体" panose="00000500000000000000" pitchFamily="2" charset="-122"/>
                <a:ea typeface="字魂139号-萌趣芋圆体" panose="00000500000000000000" pitchFamily="2" charset="-122"/>
                <a:cs typeface="胡晓波男神体" panose="02010600030101010101" pitchFamily="2" charset="-122"/>
              </a:defRPr>
            </a:lvl1pPr>
          </a:lstStyle>
          <a:p>
            <a:pPr algn="ctr"/>
            <a:r>
              <a:rPr lang="ar-KW" altLang="zh-CN" sz="4800" dirty="0"/>
              <a:t>عنوان او سؤال او مسابقة</a:t>
            </a:r>
            <a:endParaRPr lang="zh-CN" altLang="en-US" sz="4800" dirty="0"/>
          </a:p>
        </p:txBody>
      </p:sp>
      <p:sp>
        <p:nvSpPr>
          <p:cNvPr id="15" name="PA-文本框 32">
            <a:extLst>
              <a:ext uri="{FF2B5EF4-FFF2-40B4-BE49-F238E27FC236}">
                <a16:creationId xmlns:a16="http://schemas.microsoft.com/office/drawing/2014/main" id="{5948DA33-4B01-407A-A19A-84BCC25B6B63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5007769" y="4684611"/>
            <a:ext cx="21764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400">
                <a:solidFill>
                  <a:schemeClr val="bg1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字魂105号-简雅黑" panose="00000500000000000000" pitchFamily="2" charset="-122"/>
                <a:ea typeface="字魂105号-简雅黑" panose="00000500000000000000" pitchFamily="2" charset="-122"/>
              </a:defRPr>
            </a:lvl1pPr>
          </a:lstStyle>
          <a:p>
            <a:pPr algn="ctr"/>
            <a:r>
              <a:rPr lang="ar-KW" altLang="zh-CN" dirty="0"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a:rPr>
              <a:t>اسم</a:t>
            </a:r>
            <a:endParaRPr lang="zh-CN" altLang="en-US" dirty="0"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6" name="PA-文本框 32">
            <a:extLst>
              <a:ext uri="{FF2B5EF4-FFF2-40B4-BE49-F238E27FC236}">
                <a16:creationId xmlns:a16="http://schemas.microsoft.com/office/drawing/2014/main" id="{794EB9A2-7BA0-4DF3-AEAE-27B914D9301F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787686" y="4684611"/>
            <a:ext cx="21764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400">
                <a:solidFill>
                  <a:schemeClr val="bg1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字魂105号-简雅黑" panose="00000500000000000000" pitchFamily="2" charset="-122"/>
                <a:ea typeface="字魂105号-简雅黑" panose="00000500000000000000" pitchFamily="2" charset="-122"/>
              </a:defRPr>
            </a:lvl1pPr>
          </a:lstStyle>
          <a:p>
            <a:pPr algn="ctr"/>
            <a:r>
              <a:rPr lang="ar-KW" altLang="zh-CN" dirty="0"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a:rPr>
              <a:t>اسم</a:t>
            </a:r>
            <a:endParaRPr lang="zh-CN" altLang="en-US" dirty="0"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7" name="PA-文本框 32">
            <a:extLst>
              <a:ext uri="{FF2B5EF4-FFF2-40B4-BE49-F238E27FC236}">
                <a16:creationId xmlns:a16="http://schemas.microsoft.com/office/drawing/2014/main" id="{C7EB2222-EBD4-4B43-8D5D-7A5A1DB106BC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8227852" y="4684611"/>
            <a:ext cx="21764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400">
                <a:solidFill>
                  <a:schemeClr val="bg1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字魂105号-简雅黑" panose="00000500000000000000" pitchFamily="2" charset="-122"/>
                <a:ea typeface="字魂105号-简雅黑" panose="00000500000000000000" pitchFamily="2" charset="-122"/>
              </a:defRPr>
            </a:lvl1pPr>
          </a:lstStyle>
          <a:p>
            <a:pPr algn="ctr"/>
            <a:r>
              <a:rPr lang="ar-KW" altLang="zh-CN" dirty="0"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a:rPr>
              <a:t>اسم</a:t>
            </a:r>
            <a:endParaRPr lang="zh-CN" altLang="en-US" dirty="0"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860310F9-BEA7-4B95-A803-7619F78134C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27853" y="2410554"/>
            <a:ext cx="2176461" cy="2109399"/>
          </a:xfrm>
          <a:prstGeom prst="rect">
            <a:avLst/>
          </a:prstGeom>
          <a:effectLst>
            <a:outerShdw blurRad="25400" algn="ctr" rotWithShape="0">
              <a:prstClr val="black">
                <a:alpha val="68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40887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D4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95503985-C88F-4671-81AE-70B54EF265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8684" y="335012"/>
            <a:ext cx="11534632" cy="6187976"/>
          </a:xfrm>
          <a:prstGeom prst="rect">
            <a:avLst/>
          </a:prstGeom>
          <a:effectLst>
            <a:outerShdw blurRad="38100" algn="ctr" rotWithShape="0">
              <a:prstClr val="black">
                <a:alpha val="70000"/>
              </a:prstClr>
            </a:outerShdw>
          </a:effec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C98732B-A578-4C81-93CE-3746455780E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27853" y="2410554"/>
            <a:ext cx="2176461" cy="2109399"/>
          </a:xfrm>
          <a:prstGeom prst="rect">
            <a:avLst/>
          </a:prstGeom>
          <a:effectLst>
            <a:outerShdw blurRad="25400" algn="ctr" rotWithShape="0">
              <a:prstClr val="black">
                <a:alpha val="69000"/>
              </a:prstClr>
            </a:outerShdw>
          </a:effectLst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2B24DE93-5563-4C94-B069-4C15EF92000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87685" y="2410553"/>
            <a:ext cx="2176461" cy="2109399"/>
          </a:xfrm>
          <a:prstGeom prst="rect">
            <a:avLst/>
          </a:prstGeom>
          <a:effectLst>
            <a:outerShdw blurRad="25400" algn="ctr" rotWithShape="0">
              <a:prstClr val="black">
                <a:alpha val="69000"/>
              </a:prstClr>
            </a:outerShdw>
          </a:effectLst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65C2C75-9C5A-4D85-869F-6DE4B30A9FF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07768" y="2410553"/>
            <a:ext cx="2176461" cy="2109399"/>
          </a:xfrm>
          <a:prstGeom prst="rect">
            <a:avLst/>
          </a:prstGeom>
          <a:effectLst>
            <a:outerShdw blurRad="25400" algn="ctr" rotWithShape="0">
              <a:prstClr val="black">
                <a:alpha val="69000"/>
              </a:prstClr>
            </a:outerShdw>
          </a:effectLst>
        </p:spPr>
      </p:pic>
      <p:sp>
        <p:nvSpPr>
          <p:cNvPr id="10" name="PA-文本框 32">
            <a:extLst>
              <a:ext uri="{FF2B5EF4-FFF2-40B4-BE49-F238E27FC236}">
                <a16:creationId xmlns:a16="http://schemas.microsoft.com/office/drawing/2014/main" id="{841AD126-09F0-4685-A719-B2D8A7F9BA4B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5007769" y="4684611"/>
            <a:ext cx="21764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400">
                <a:solidFill>
                  <a:schemeClr val="bg1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字魂105号-简雅黑" panose="00000500000000000000" pitchFamily="2" charset="-122"/>
                <a:ea typeface="字魂105号-简雅黑" panose="00000500000000000000" pitchFamily="2" charset="-122"/>
              </a:defRPr>
            </a:lvl1pPr>
          </a:lstStyle>
          <a:p>
            <a:pPr algn="ctr"/>
            <a:r>
              <a:rPr lang="ar-KW" altLang="zh-CN" dirty="0"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a:rPr>
              <a:t>اسم</a:t>
            </a:r>
            <a:endParaRPr lang="zh-CN" altLang="en-US" dirty="0"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" name="PA-文本框 32">
            <a:extLst>
              <a:ext uri="{FF2B5EF4-FFF2-40B4-BE49-F238E27FC236}">
                <a16:creationId xmlns:a16="http://schemas.microsoft.com/office/drawing/2014/main" id="{BD8D7D90-03B1-4630-A298-EF1D90539911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787686" y="4684611"/>
            <a:ext cx="21764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400">
                <a:solidFill>
                  <a:schemeClr val="bg1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字魂105号-简雅黑" panose="00000500000000000000" pitchFamily="2" charset="-122"/>
                <a:ea typeface="字魂105号-简雅黑" panose="00000500000000000000" pitchFamily="2" charset="-122"/>
              </a:defRPr>
            </a:lvl1pPr>
          </a:lstStyle>
          <a:p>
            <a:pPr algn="ctr"/>
            <a:r>
              <a:rPr lang="ar-KW" altLang="zh-CN" dirty="0"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a:rPr>
              <a:t>اسم</a:t>
            </a:r>
            <a:endParaRPr lang="zh-CN" altLang="en-US" dirty="0"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PA-文本框 32">
            <a:extLst>
              <a:ext uri="{FF2B5EF4-FFF2-40B4-BE49-F238E27FC236}">
                <a16:creationId xmlns:a16="http://schemas.microsoft.com/office/drawing/2014/main" id="{AD24F9C1-CC4C-4E29-99B5-38FB5C77678B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8227852" y="4684611"/>
            <a:ext cx="21764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400">
                <a:solidFill>
                  <a:schemeClr val="bg1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字魂105号-简雅黑" panose="00000500000000000000" pitchFamily="2" charset="-122"/>
                <a:ea typeface="字魂105号-简雅黑" panose="00000500000000000000" pitchFamily="2" charset="-122"/>
              </a:defRPr>
            </a:lvl1pPr>
          </a:lstStyle>
          <a:p>
            <a:pPr algn="ctr"/>
            <a:r>
              <a:rPr lang="ar-KW" altLang="zh-CN" dirty="0"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a:rPr>
              <a:t>اسم</a:t>
            </a:r>
            <a:endParaRPr lang="zh-CN" altLang="en-US" dirty="0"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4" name="PA-文本框 2">
            <a:extLst>
              <a:ext uri="{FF2B5EF4-FFF2-40B4-BE49-F238E27FC236}">
                <a16:creationId xmlns:a16="http://schemas.microsoft.com/office/drawing/2014/main" id="{E1090753-D286-43C5-8C30-8FDEA6712C51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2200791" y="1279189"/>
            <a:ext cx="7790418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lvl="0">
              <a:defRPr sz="4000" kern="0">
                <a:solidFill>
                  <a:schemeClr val="bg1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字魂139号-萌趣芋圆体" panose="00000500000000000000" pitchFamily="2" charset="-122"/>
                <a:ea typeface="字魂139号-萌趣芋圆体" panose="00000500000000000000" pitchFamily="2" charset="-122"/>
                <a:cs typeface="胡晓波男神体" panose="02010600030101010101" pitchFamily="2" charset="-122"/>
              </a:defRPr>
            </a:lvl1pPr>
          </a:lstStyle>
          <a:p>
            <a:pPr algn="ctr"/>
            <a:r>
              <a:rPr lang="ar-KW" altLang="zh-CN" sz="4800" dirty="0"/>
              <a:t>عنوان او سؤال او مسابقة</a:t>
            </a:r>
            <a:endParaRPr lang="zh-CN" altLang="en-US" sz="4800" dirty="0"/>
          </a:p>
        </p:txBody>
      </p:sp>
    </p:spTree>
    <p:extLst>
      <p:ext uri="{BB962C8B-B14F-4D97-AF65-F5344CB8AC3E}">
        <p14:creationId xmlns:p14="http://schemas.microsoft.com/office/powerpoint/2010/main" val="33719181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317</TotalTime>
  <Words>171</Words>
  <Application>Microsoft Office PowerPoint</Application>
  <PresentationFormat>شاشة عريضة</PresentationFormat>
  <Paragraphs>139</Paragraphs>
  <Slides>29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29</vt:i4>
      </vt:variant>
    </vt:vector>
  </HeadingPairs>
  <TitlesOfParts>
    <vt:vector size="36" baseType="lpstr">
      <vt:lpstr>等线</vt:lpstr>
      <vt:lpstr>等线 Light</vt:lpstr>
      <vt:lpstr>Arial</vt:lpstr>
      <vt:lpstr>Sakkal Majalla</vt:lpstr>
      <vt:lpstr>字魂105号-简雅黑</vt:lpstr>
      <vt:lpstr>字魂139号-萌趣芋圆体</vt:lpstr>
      <vt:lpstr>Office 主题​​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xb21cn</dc:creator>
  <cp:lastModifiedBy>ساره سالم مبارك الشاعرالعجمى</cp:lastModifiedBy>
  <cp:revision>38</cp:revision>
  <dcterms:created xsi:type="dcterms:W3CDTF">2020-07-21T10:04:42Z</dcterms:created>
  <dcterms:modified xsi:type="dcterms:W3CDTF">2021-11-13T11:02:37Z</dcterms:modified>
</cp:coreProperties>
</file>