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92" r:id="rId2"/>
    <p:sldId id="367" r:id="rId3"/>
    <p:sldId id="368" r:id="rId4"/>
    <p:sldId id="340" r:id="rId5"/>
    <p:sldId id="335" r:id="rId6"/>
    <p:sldId id="339" r:id="rId7"/>
    <p:sldId id="347" r:id="rId8"/>
    <p:sldId id="369" r:id="rId9"/>
    <p:sldId id="336" r:id="rId10"/>
    <p:sldId id="332" r:id="rId11"/>
    <p:sldId id="333" r:id="rId12"/>
    <p:sldId id="370" r:id="rId13"/>
    <p:sldId id="337" r:id="rId14"/>
    <p:sldId id="334" r:id="rId15"/>
    <p:sldId id="331" r:id="rId16"/>
    <p:sldId id="371" r:id="rId17"/>
    <p:sldId id="350" r:id="rId18"/>
    <p:sldId id="344" r:id="rId19"/>
    <p:sldId id="345" r:id="rId20"/>
    <p:sldId id="372" r:id="rId21"/>
    <p:sldId id="348" r:id="rId22"/>
    <p:sldId id="349" r:id="rId23"/>
    <p:sldId id="375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الكاتب" initials="ا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C"/>
    <a:srgbClr val="FEFDFB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Medium" panose="020B0600000000000000" pitchFamily="34" charset="-122"/>
              </a:defRPr>
            </a:lvl1pPr>
          </a:lstStyle>
          <a:p>
            <a:fld id="{598217C4-209F-426B-A8D4-2A4EF8D569F3}" type="datetimeFigureOut">
              <a:rPr lang="zh-CN" altLang="en-US" smtClean="0"/>
              <a:pPr/>
              <a:t>2022/9/14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Medium" panose="020B0600000000000000" pitchFamily="34" charset="-122"/>
              </a:defRPr>
            </a:lvl1pPr>
          </a:lstStyle>
          <a:p>
            <a:fld id="{97047A51-B016-4B81-90E8-2AF0B9FE31D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27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Medium" panose="020B0600000000000000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3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D1DB-3910-456F-A011-C86C91FA2E4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36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231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123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550B3-0346-4236-A203-C84C8A0A3ED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747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379-79C3-48C0-9079-1DFBF469841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48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418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103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BD828-B2FD-4A9B-9BC7-85E68305C8A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30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EF38-24C1-4E80-96B1-5550CD0A692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311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EF38-24C1-4E80-96B1-5550CD0A692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55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657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333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15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E0B54-3AED-467C-BE41-DE330C54258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101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44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8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550B3-0346-4236-A203-C84C8A0A3E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66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93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19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E0B54-3AED-467C-BE41-DE330C54258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622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15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4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"/>
            <a:ext cx="12192000" cy="68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Overall Status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3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Completion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1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Summary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90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Drawbacks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68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Future Plans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56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96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82590366-ABA8-4BF0-B712-90B06D46FB25}" type="datetimeFigureOut">
              <a:rPr lang="zh-CN" altLang="en-US" smtClean="0"/>
              <a:pPr/>
              <a:t>2022/9/14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fld id="{3CA35D93-1873-44CB-A7D2-BBE94C050B9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048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1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Medium" panose="020B0600000000000000" pitchFamily="34" charset="-122"/>
          <a:ea typeface="思源黑体 CN Medium" panose="020B06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http://www.saralsha3r.com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3" Type="http://schemas.openxmlformats.org/officeDocument/2006/relationships/tags" Target="../tags/tag30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 flipH="1">
            <a:off x="1239383" y="2144007"/>
            <a:ext cx="39533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عنوان الورشة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407822" y="3464261"/>
            <a:ext cx="6754014" cy="384634"/>
            <a:chOff x="5995635" y="4595586"/>
            <a:chExt cx="6754014" cy="384634"/>
          </a:xfrm>
        </p:grpSpPr>
        <p:sp>
          <p:nvSpPr>
            <p:cNvPr id="14" name="矩形 13"/>
            <p:cNvSpPr/>
            <p:nvPr/>
          </p:nvSpPr>
          <p:spPr>
            <a:xfrm flipH="1">
              <a:off x="5995635" y="4660754"/>
              <a:ext cx="6754014" cy="3190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" name="PA_pa_     _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006384" y="4595586"/>
              <a:ext cx="5741050" cy="3846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6599" tIns="53297" rIns="106599" bIns="53297" anchor="ctr">
              <a:spAutoFit/>
            </a:bodyPr>
            <a:lstStyle/>
            <a:p>
              <a:r>
                <a:rPr lang="ar-KW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تدريب درس ورشة</a:t>
              </a:r>
              <a:endParaRPr 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393294" y="0"/>
            <a:ext cx="4558075" cy="1739192"/>
            <a:chOff x="7393294" y="0"/>
            <a:chExt cx="4558075" cy="1739192"/>
          </a:xfrm>
        </p:grpSpPr>
        <p:grpSp>
          <p:nvGrpSpPr>
            <p:cNvPr id="8" name="组合 7"/>
            <p:cNvGrpSpPr/>
            <p:nvPr/>
          </p:nvGrpSpPr>
          <p:grpSpPr>
            <a:xfrm flipH="1" flipV="1">
              <a:off x="9202213" y="0"/>
              <a:ext cx="2749156" cy="1430740"/>
              <a:chOff x="1006878" y="5622125"/>
              <a:chExt cx="2374724" cy="1235875"/>
            </a:xfrm>
            <a:solidFill>
              <a:schemeClr val="accent1"/>
            </a:solidFill>
          </p:grpSpPr>
          <p:sp>
            <p:nvSpPr>
              <p:cNvPr id="39" name="椭圆 38"/>
              <p:cNvSpPr/>
              <p:nvPr/>
            </p:nvSpPr>
            <p:spPr>
              <a:xfrm flipV="1">
                <a:off x="2995161" y="5717501"/>
                <a:ext cx="386441" cy="3864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flipV="1">
                <a:off x="1006878" y="5622125"/>
                <a:ext cx="1835249" cy="1235875"/>
              </a:xfrm>
              <a:custGeom>
                <a:avLst/>
                <a:gdLst>
                  <a:gd name="connsiteX0" fmla="*/ 41106 w 1256762"/>
                  <a:gd name="connsiteY0" fmla="*/ 0 h 846316"/>
                  <a:gd name="connsiteX1" fmla="*/ 382791 w 1256762"/>
                  <a:gd name="connsiteY1" fmla="*/ 0 h 846316"/>
                  <a:gd name="connsiteX2" fmla="*/ 355042 w 1256762"/>
                  <a:gd name="connsiteY2" fmla="*/ 33632 h 846316"/>
                  <a:gd name="connsiteX3" fmla="*/ 298745 w 1256762"/>
                  <a:gd name="connsiteY3" fmla="*/ 217935 h 846316"/>
                  <a:gd name="connsiteX4" fmla="*/ 628381 w 1256762"/>
                  <a:gd name="connsiteY4" fmla="*/ 547571 h 846316"/>
                  <a:gd name="connsiteX5" fmla="*/ 958017 w 1256762"/>
                  <a:gd name="connsiteY5" fmla="*/ 217935 h 846316"/>
                  <a:gd name="connsiteX6" fmla="*/ 901720 w 1256762"/>
                  <a:gd name="connsiteY6" fmla="*/ 33632 h 846316"/>
                  <a:gd name="connsiteX7" fmla="*/ 873971 w 1256762"/>
                  <a:gd name="connsiteY7" fmla="*/ 0 h 846316"/>
                  <a:gd name="connsiteX8" fmla="*/ 1215656 w 1256762"/>
                  <a:gd name="connsiteY8" fmla="*/ 0 h 846316"/>
                  <a:gd name="connsiteX9" fmla="*/ 1243996 w 1256762"/>
                  <a:gd name="connsiteY9" fmla="*/ 91294 h 846316"/>
                  <a:gd name="connsiteX10" fmla="*/ 1256762 w 1256762"/>
                  <a:gd name="connsiteY10" fmla="*/ 217935 h 846316"/>
                  <a:gd name="connsiteX11" fmla="*/ 628381 w 1256762"/>
                  <a:gd name="connsiteY11" fmla="*/ 846316 h 846316"/>
                  <a:gd name="connsiteX12" fmla="*/ 0 w 1256762"/>
                  <a:gd name="connsiteY12" fmla="*/ 217935 h 846316"/>
                  <a:gd name="connsiteX13" fmla="*/ 12766 w 1256762"/>
                  <a:gd name="connsiteY13" fmla="*/ 91294 h 84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6762" h="846316">
                    <a:moveTo>
                      <a:pt x="41106" y="0"/>
                    </a:moveTo>
                    <a:lnTo>
                      <a:pt x="382791" y="0"/>
                    </a:lnTo>
                    <a:lnTo>
                      <a:pt x="355042" y="33632"/>
                    </a:lnTo>
                    <a:cubicBezTo>
                      <a:pt x="319499" y="86243"/>
                      <a:pt x="298745" y="149665"/>
                      <a:pt x="298745" y="217935"/>
                    </a:cubicBezTo>
                    <a:cubicBezTo>
                      <a:pt x="298745" y="399988"/>
                      <a:pt x="446328" y="547571"/>
                      <a:pt x="628381" y="547571"/>
                    </a:cubicBezTo>
                    <a:cubicBezTo>
                      <a:pt x="810434" y="547571"/>
                      <a:pt x="958017" y="399988"/>
                      <a:pt x="958017" y="217935"/>
                    </a:cubicBezTo>
                    <a:cubicBezTo>
                      <a:pt x="958017" y="149665"/>
                      <a:pt x="937263" y="86243"/>
                      <a:pt x="901720" y="33632"/>
                    </a:cubicBezTo>
                    <a:lnTo>
                      <a:pt x="873971" y="0"/>
                    </a:lnTo>
                    <a:lnTo>
                      <a:pt x="1215656" y="0"/>
                    </a:lnTo>
                    <a:lnTo>
                      <a:pt x="1243996" y="91294"/>
                    </a:lnTo>
                    <a:cubicBezTo>
                      <a:pt x="1252366" y="132200"/>
                      <a:pt x="1256762" y="174554"/>
                      <a:pt x="1256762" y="217935"/>
                    </a:cubicBezTo>
                    <a:cubicBezTo>
                      <a:pt x="1256762" y="564980"/>
                      <a:pt x="975426" y="846316"/>
                      <a:pt x="628381" y="846316"/>
                    </a:cubicBezTo>
                    <a:cubicBezTo>
                      <a:pt x="281336" y="846316"/>
                      <a:pt x="0" y="564980"/>
                      <a:pt x="0" y="217935"/>
                    </a:cubicBezTo>
                    <a:cubicBezTo>
                      <a:pt x="0" y="174554"/>
                      <a:pt x="4396" y="132200"/>
                      <a:pt x="12766" y="912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 flipH="1">
              <a:off x="8317600" y="1264719"/>
              <a:ext cx="279244" cy="279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flipH="1">
              <a:off x="7393294" y="1459948"/>
              <a:ext cx="279244" cy="279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3" name="صورة 2" descr="صورة تحتوي على نص, قيشان&#10;&#10;تم إنشاء الوصف تلقائياً">
            <a:extLst>
              <a:ext uri="{FF2B5EF4-FFF2-40B4-BE49-F238E27FC236}">
                <a16:creationId xmlns:a16="http://schemas.microsoft.com/office/drawing/2014/main" id="{C4269F8F-2290-2385-D990-AAC9CC655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/>
          <a:stretch/>
        </p:blipFill>
        <p:spPr>
          <a:xfrm>
            <a:off x="27" y="13"/>
            <a:ext cx="12191973" cy="6857987"/>
          </a:xfrm>
          <a:prstGeom prst="rect">
            <a:avLst/>
          </a:prstGeom>
        </p:spPr>
      </p:pic>
      <p:sp>
        <p:nvSpPr>
          <p:cNvPr id="4" name="مستطيل 3">
            <a:hlinkClick r:id="rId5"/>
            <a:extLst>
              <a:ext uri="{FF2B5EF4-FFF2-40B4-BE49-F238E27FC236}">
                <a16:creationId xmlns:a16="http://schemas.microsoft.com/office/drawing/2014/main" id="{E17253AD-97A0-5CA4-9380-FF3DEA9B4ED6}"/>
              </a:ext>
            </a:extLst>
          </p:cNvPr>
          <p:cNvSpPr/>
          <p:nvPr/>
        </p:nvSpPr>
        <p:spPr>
          <a:xfrm>
            <a:off x="2205647" y="595053"/>
            <a:ext cx="8239050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www.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hlinkClick r:id="rId5"/>
              </a:rPr>
              <a:t>saralsha3r</a:t>
            </a:r>
            <a:r>
              <a:rPr lang="en-US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.com</a:t>
            </a:r>
            <a:endParaRPr lang="ar-SA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B648EEE-0A9A-CADF-53DD-84F5BE6A3944}"/>
              </a:ext>
            </a:extLst>
          </p:cNvPr>
          <p:cNvSpPr txBox="1"/>
          <p:nvPr/>
        </p:nvSpPr>
        <p:spPr>
          <a:xfrm>
            <a:off x="3972128" y="1446804"/>
            <a:ext cx="3740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32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اضغط هنا للانتقال للموقع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976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H_Other_1">
            <a:extLst>
              <a:ext uri="{FF2B5EF4-FFF2-40B4-BE49-F238E27FC236}">
                <a16:creationId xmlns:a16="http://schemas.microsoft.com/office/drawing/2014/main" id="{45E4E23F-33F3-4E62-BE58-096D2063B02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449473">
            <a:off x="1996017" y="1775885"/>
            <a:ext cx="4942416" cy="1756833"/>
          </a:xfrm>
          <a:custGeom>
            <a:avLst/>
            <a:gdLst>
              <a:gd name="T0" fmla="*/ 5689 w 8176398"/>
              <a:gd name="T1" fmla="*/ 1175495 h 2447690"/>
              <a:gd name="T2" fmla="*/ 0 w 8176398"/>
              <a:gd name="T3" fmla="*/ 0 h 2447690"/>
              <a:gd name="T4" fmla="*/ 674346 w 8176398"/>
              <a:gd name="T5" fmla="*/ 264098 h 2447690"/>
              <a:gd name="T6" fmla="*/ 2342066 w 8176398"/>
              <a:gd name="T7" fmla="*/ 552434 h 2447690"/>
              <a:gd name="T8" fmla="*/ 3316739 w 8176398"/>
              <a:gd name="T9" fmla="*/ 1175495 h 2447690"/>
              <a:gd name="T10" fmla="*/ 5689 w 8176398"/>
              <a:gd name="T11" fmla="*/ 1175495 h 24476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FC25BF3A-C89D-47FC-A579-0313B26524F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1077013">
            <a:off x="1866900" y="2728384"/>
            <a:ext cx="4114800" cy="1464733"/>
          </a:xfrm>
          <a:custGeom>
            <a:avLst/>
            <a:gdLst>
              <a:gd name="T0" fmla="*/ 4736 w 8176398"/>
              <a:gd name="T1" fmla="*/ 980051 h 2447690"/>
              <a:gd name="T2" fmla="*/ 0 w 8176398"/>
              <a:gd name="T3" fmla="*/ 0 h 2447690"/>
              <a:gd name="T4" fmla="*/ 561425 w 8176398"/>
              <a:gd name="T5" fmla="*/ 220188 h 2447690"/>
              <a:gd name="T6" fmla="*/ 1949883 w 8176398"/>
              <a:gd name="T7" fmla="*/ 460584 h 2447690"/>
              <a:gd name="T8" fmla="*/ 2761345 w 8176398"/>
              <a:gd name="T9" fmla="*/ 980051 h 2447690"/>
              <a:gd name="T10" fmla="*/ 4736 w 8176398"/>
              <a:gd name="T11" fmla="*/ 980051 h 24476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42" name="MH_Other_3">
            <a:extLst>
              <a:ext uri="{FF2B5EF4-FFF2-40B4-BE49-F238E27FC236}">
                <a16:creationId xmlns:a16="http://schemas.microsoft.com/office/drawing/2014/main" id="{C7E9A018-58BF-4D57-BA07-38E3DB0E7B8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20062520">
            <a:off x="1921933" y="3608918"/>
            <a:ext cx="3539067" cy="1257300"/>
          </a:xfrm>
          <a:custGeom>
            <a:avLst/>
            <a:gdLst>
              <a:gd name="T0" fmla="*/ 4074 w 8176398"/>
              <a:gd name="T1" fmla="*/ 841258 h 2447690"/>
              <a:gd name="T2" fmla="*/ 0 w 8176398"/>
              <a:gd name="T3" fmla="*/ 0 h 2447690"/>
              <a:gd name="T4" fmla="*/ 482872 w 8176398"/>
              <a:gd name="T5" fmla="*/ 189005 h 2447690"/>
              <a:gd name="T6" fmla="*/ 1677060 w 8176398"/>
              <a:gd name="T7" fmla="*/ 395357 h 2447690"/>
              <a:gd name="T8" fmla="*/ 2374984 w 8176398"/>
              <a:gd name="T9" fmla="*/ 841258 h 2447690"/>
              <a:gd name="T10" fmla="*/ 4074 w 8176398"/>
              <a:gd name="T11" fmla="*/ 841258 h 24476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43" name="MH_Other_4">
            <a:extLst>
              <a:ext uri="{FF2B5EF4-FFF2-40B4-BE49-F238E27FC236}">
                <a16:creationId xmlns:a16="http://schemas.microsoft.com/office/drawing/2014/main" id="{54B8B162-43A5-4663-977B-FF6A1539BDF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266836" y="2062461"/>
            <a:ext cx="749923" cy="737891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 fontAlgn="auto">
              <a:defRPr/>
            </a:pPr>
            <a:r>
              <a:rPr lang="en-US" sz="3200" kern="0" noProof="1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FZHei-B01S" panose="02010601030101010101" pitchFamily="2" charset="-122"/>
              </a:rPr>
              <a:t>01</a:t>
            </a:r>
          </a:p>
        </p:txBody>
      </p:sp>
      <p:sp>
        <p:nvSpPr>
          <p:cNvPr id="44" name="MH_Other_5">
            <a:extLst>
              <a:ext uri="{FF2B5EF4-FFF2-40B4-BE49-F238E27FC236}">
                <a16:creationId xmlns:a16="http://schemas.microsoft.com/office/drawing/2014/main" id="{8FFCBB26-927F-44ED-9D8C-D683D0DD62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093196" y="3374117"/>
            <a:ext cx="688293" cy="677251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 fontAlgn="auto">
              <a:defRPr/>
            </a:pPr>
            <a:r>
              <a:rPr lang="en-US" sz="2667" kern="0" noProof="1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FZHei-B01S" panose="02010601030101010101" pitchFamily="2" charset="-122"/>
              </a:rPr>
              <a:t>02</a:t>
            </a:r>
          </a:p>
        </p:txBody>
      </p:sp>
      <p:sp>
        <p:nvSpPr>
          <p:cNvPr id="45" name="MH_Other_6">
            <a:extLst>
              <a:ext uri="{FF2B5EF4-FFF2-40B4-BE49-F238E27FC236}">
                <a16:creationId xmlns:a16="http://schemas.microsoft.com/office/drawing/2014/main" id="{9902F13E-1652-47F2-BF66-AA69C078391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237785" y="4583020"/>
            <a:ext cx="516544" cy="508257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 fontAlgn="auto">
              <a:defRPr/>
            </a:pPr>
            <a:r>
              <a:rPr lang="en-US" sz="2133" kern="0" noProof="1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FZHei-B01S" panose="02010601030101010101" pitchFamily="2" charset="-122"/>
              </a:rPr>
              <a:t>03</a:t>
            </a:r>
          </a:p>
        </p:txBody>
      </p:sp>
      <p:sp>
        <p:nvSpPr>
          <p:cNvPr id="46" name="MH_Other_7">
            <a:extLst>
              <a:ext uri="{FF2B5EF4-FFF2-40B4-BE49-F238E27FC236}">
                <a16:creationId xmlns:a16="http://schemas.microsoft.com/office/drawing/2014/main" id="{332EF262-D928-47F3-B928-BAD18C9B12A2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9002814">
            <a:off x="2106085" y="4360334"/>
            <a:ext cx="3295649" cy="1170517"/>
          </a:xfrm>
          <a:custGeom>
            <a:avLst/>
            <a:gdLst>
              <a:gd name="T0" fmla="*/ 3794 w 8176398"/>
              <a:gd name="T1" fmla="*/ 783192 h 2447690"/>
              <a:gd name="T2" fmla="*/ 0 w 8176398"/>
              <a:gd name="T3" fmla="*/ 0 h 2447690"/>
              <a:gd name="T4" fmla="*/ 449660 w 8176398"/>
              <a:gd name="T5" fmla="*/ 175960 h 2447690"/>
              <a:gd name="T6" fmla="*/ 1561712 w 8176398"/>
              <a:gd name="T7" fmla="*/ 368068 h 2447690"/>
              <a:gd name="T8" fmla="*/ 2211633 w 8176398"/>
              <a:gd name="T9" fmla="*/ 783192 h 2447690"/>
              <a:gd name="T10" fmla="*/ 3794 w 8176398"/>
              <a:gd name="T11" fmla="*/ 783192 h 24476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48" name="MH_Other_8">
            <a:extLst>
              <a:ext uri="{FF2B5EF4-FFF2-40B4-BE49-F238E27FC236}">
                <a16:creationId xmlns:a16="http://schemas.microsoft.com/office/drawing/2014/main" id="{C47A98B0-80A8-479B-BEC7-41D249B940D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20540294">
            <a:off x="2624839" y="5573746"/>
            <a:ext cx="480799" cy="473084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>
            <a:innerShdw blurRad="63500" dist="50800" dir="18900000">
              <a:prstClr val="black">
                <a:alpha val="25000"/>
              </a:prstClr>
            </a:innerShdw>
          </a:effectLst>
        </p:spPr>
        <p:txBody>
          <a:bodyPr lIns="0" tIns="0" rIns="0" bIns="0" anchor="ctr"/>
          <a:lstStyle/>
          <a:p>
            <a:pPr algn="ctr" fontAlgn="auto">
              <a:defRPr/>
            </a:pPr>
            <a:r>
              <a:rPr lang="en-US" sz="2133" kern="0" noProof="1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FZHei-B01S" panose="02010601030101010101" pitchFamily="2" charset="-122"/>
              </a:rPr>
              <a:t>04</a:t>
            </a:r>
          </a:p>
        </p:txBody>
      </p:sp>
      <p:cxnSp>
        <p:nvCxnSpPr>
          <p:cNvPr id="49" name="MH_Other_9">
            <a:extLst>
              <a:ext uri="{FF2B5EF4-FFF2-40B4-BE49-F238E27FC236}">
                <a16:creationId xmlns:a16="http://schemas.microsoft.com/office/drawing/2014/main" id="{F13D702F-2A53-48FA-A68E-90DD49C7CDF7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7099300" y="1631951"/>
            <a:ext cx="3005667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MH_Other_10">
            <a:extLst>
              <a:ext uri="{FF2B5EF4-FFF2-40B4-BE49-F238E27FC236}">
                <a16:creationId xmlns:a16="http://schemas.microsoft.com/office/drawing/2014/main" id="{1D0BE5B9-7278-4EC0-9660-C1D4CA136474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10251018" y="1631951"/>
            <a:ext cx="452967" cy="0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MH_Other_11">
            <a:extLst>
              <a:ext uri="{FF2B5EF4-FFF2-40B4-BE49-F238E27FC236}">
                <a16:creationId xmlns:a16="http://schemas.microsoft.com/office/drawing/2014/main" id="{C8C29DC6-CA9C-4F93-A184-B65F52873103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10703984" y="1631951"/>
            <a:ext cx="0" cy="1485900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MH_Other_12">
            <a:extLst>
              <a:ext uri="{FF2B5EF4-FFF2-40B4-BE49-F238E27FC236}">
                <a16:creationId xmlns:a16="http://schemas.microsoft.com/office/drawing/2014/main" id="{0E54991A-A5CB-4E63-BF88-DA0874F5BDC2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7099300" y="5803900"/>
            <a:ext cx="3005667" cy="0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MH_Other_13">
            <a:extLst>
              <a:ext uri="{FF2B5EF4-FFF2-40B4-BE49-F238E27FC236}">
                <a16:creationId xmlns:a16="http://schemas.microsoft.com/office/drawing/2014/main" id="{070E8231-F4E1-49F5-A697-CA46B9F2CB1E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10251018" y="5803900"/>
            <a:ext cx="452967" cy="0"/>
          </a:xfrm>
          <a:prstGeom prst="line">
            <a:avLst/>
          </a:prstGeom>
          <a:ln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MH_Other_14">
            <a:extLst>
              <a:ext uri="{FF2B5EF4-FFF2-40B4-BE49-F238E27FC236}">
                <a16:creationId xmlns:a16="http://schemas.microsoft.com/office/drawing/2014/main" id="{B3EAB6FF-E0A9-40A8-8568-E2F0A4B5185D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10703984" y="4315884"/>
            <a:ext cx="0" cy="1488016"/>
          </a:xfrm>
          <a:prstGeom prst="line">
            <a:avLst/>
          </a:prstGeom>
          <a:ln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H_SubTitle_1">
            <a:extLst>
              <a:ext uri="{FF2B5EF4-FFF2-40B4-BE49-F238E27FC236}">
                <a16:creationId xmlns:a16="http://schemas.microsoft.com/office/drawing/2014/main" id="{0FE9E3F1-083E-4478-96F7-C5D32B6FE8F9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562956">
            <a:off x="3164417" y="2362201"/>
            <a:ext cx="2250016" cy="60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ar-KW" altLang="zh-CN" sz="2400" b="1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2400" b="1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65" name="MH_SubTitle_2">
            <a:extLst>
              <a:ext uri="{FF2B5EF4-FFF2-40B4-BE49-F238E27FC236}">
                <a16:creationId xmlns:a16="http://schemas.microsoft.com/office/drawing/2014/main" id="{C11D5D08-27C2-4F20-8F4F-7BE4D8EF80EF}"/>
              </a:ext>
            </a:extLst>
          </p:cNvPr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21109827">
            <a:off x="2882901" y="3213101"/>
            <a:ext cx="1849967" cy="64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ar-KW" altLang="zh-CN" sz="2400" b="1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2400" b="1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67" name="MH_SubTitle_3">
            <a:extLst>
              <a:ext uri="{FF2B5EF4-FFF2-40B4-BE49-F238E27FC236}">
                <a16:creationId xmlns:a16="http://schemas.microsoft.com/office/drawing/2014/main" id="{4251DDEE-1388-4A12-9472-832C6E33E835}"/>
              </a:ext>
            </a:extLst>
          </p:cNvPr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20400000">
            <a:off x="2781300" y="3994151"/>
            <a:ext cx="1888067" cy="63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ar-KW" altLang="zh-CN" sz="2400" b="1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2400" b="1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69" name="MH_SubTitle_4">
            <a:extLst>
              <a:ext uri="{FF2B5EF4-FFF2-40B4-BE49-F238E27FC236}">
                <a16:creationId xmlns:a16="http://schemas.microsoft.com/office/drawing/2014/main" id="{1E619E56-E0F3-4DA4-805B-CC307928C3F6}"/>
              </a:ext>
            </a:extLst>
          </p:cNvPr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9109607">
            <a:off x="2946401" y="4823884"/>
            <a:ext cx="15536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ar-KW" altLang="zh-CN" sz="2133" b="1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2133" b="1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71" name="MH_Desc_1">
            <a:extLst>
              <a:ext uri="{FF2B5EF4-FFF2-40B4-BE49-F238E27FC236}">
                <a16:creationId xmlns:a16="http://schemas.microsoft.com/office/drawing/2014/main" id="{B061DE76-2089-49E7-94AA-94851DB7821B}"/>
              </a:ext>
            </a:extLst>
          </p:cNvPr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19433" y="1955801"/>
            <a:ext cx="3158067" cy="166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79" tIns="45719" rIns="107979" bIns="45719"/>
          <a:lstStyle>
            <a:lvl1pPr indent="358775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  <a:defRPr/>
            </a:pPr>
            <a:r>
              <a:rPr lang="ar-KW" altLang="zh-CN" sz="1400" noProof="1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FZHei-B01S" panose="02010601030101010101" pitchFamily="2" charset="-122"/>
              </a:rPr>
              <a:t>نص او شرح للنقاط الموجوده في الجهه المقابله </a:t>
            </a:r>
            <a:endParaRPr lang="zh-CN" altLang="en-US" sz="1400" noProof="1">
              <a:solidFill>
                <a:srgbClr val="47494B">
                  <a:lumMod val="50000"/>
                  <a:lumOff val="50000"/>
                </a:srgb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72" name="MH_Desc_1">
            <a:extLst>
              <a:ext uri="{FF2B5EF4-FFF2-40B4-BE49-F238E27FC236}">
                <a16:creationId xmlns:a16="http://schemas.microsoft.com/office/drawing/2014/main" id="{D04C368C-5FAE-43CF-AEC9-5454D8E69E18}"/>
              </a:ext>
            </a:extLst>
          </p:cNvPr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19433" y="3750734"/>
            <a:ext cx="315806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979" tIns="45719" rIns="107979" bIns="45719"/>
          <a:lstStyle>
            <a:lvl1pPr indent="358775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  <a:defRPr/>
            </a:pPr>
            <a:r>
              <a:rPr lang="ar-KW" altLang="zh-CN" sz="1400" noProof="1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FZHei-B01S" panose="02010601030101010101" pitchFamily="2" charset="-122"/>
              </a:rPr>
              <a:t>نص او شرح للنقاط الموجوده في الجهه المقابله </a:t>
            </a:r>
            <a:endParaRPr lang="zh-CN" altLang="en-US" sz="1400" noProof="1">
              <a:solidFill>
                <a:srgbClr val="47494B">
                  <a:lumMod val="50000"/>
                  <a:lumOff val="50000"/>
                </a:srgb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688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63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5" grpId="0"/>
      <p:bldP spid="67" grpId="0"/>
      <p:bldP spid="69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/>
          <p:cNvGrpSpPr/>
          <p:nvPr/>
        </p:nvGrpSpPr>
        <p:grpSpPr>
          <a:xfrm>
            <a:off x="1362708" y="1588556"/>
            <a:ext cx="35992" cy="2364352"/>
            <a:chOff x="1331651" y="1597980"/>
            <a:chExt cx="36000" cy="2364481"/>
          </a:xfrm>
          <a:solidFill>
            <a:schemeClr val="accent1"/>
          </a:solidFill>
        </p:grpSpPr>
        <p:cxnSp>
          <p:nvCxnSpPr>
            <p:cNvPr id="13" name="直接连接符 12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3"/>
          <p:cNvGrpSpPr/>
          <p:nvPr/>
        </p:nvGrpSpPr>
        <p:grpSpPr>
          <a:xfrm flipV="1">
            <a:off x="3772773" y="2945195"/>
            <a:ext cx="35992" cy="2390197"/>
            <a:chOff x="1331651" y="1572132"/>
            <a:chExt cx="36000" cy="2390327"/>
          </a:xfrm>
          <a:solidFill>
            <a:srgbClr val="008C8A"/>
          </a:solidFill>
        </p:grpSpPr>
        <p:cxnSp>
          <p:nvCxnSpPr>
            <p:cNvPr id="25" name="直接连接符 24"/>
            <p:cNvCxnSpPr/>
            <p:nvPr/>
          </p:nvCxnSpPr>
          <p:spPr>
            <a:xfrm>
              <a:off x="1331651" y="1576008"/>
              <a:ext cx="0" cy="2386451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28"/>
          <p:cNvGrpSpPr/>
          <p:nvPr/>
        </p:nvGrpSpPr>
        <p:grpSpPr>
          <a:xfrm>
            <a:off x="6182840" y="1588556"/>
            <a:ext cx="35992" cy="2364352"/>
            <a:chOff x="1331651" y="1597980"/>
            <a:chExt cx="36000" cy="2364481"/>
          </a:xfrm>
          <a:solidFill>
            <a:srgbClr val="F29548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31651" y="1597980"/>
              <a:ext cx="0" cy="2364481"/>
            </a:xfrm>
            <a:prstGeom prst="lin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1331651" y="1597980"/>
              <a:ext cx="36000" cy="10800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33"/>
          <p:cNvGrpSpPr/>
          <p:nvPr/>
        </p:nvGrpSpPr>
        <p:grpSpPr>
          <a:xfrm flipV="1">
            <a:off x="8592903" y="2945194"/>
            <a:ext cx="35992" cy="2390198"/>
            <a:chOff x="1331651" y="1572132"/>
            <a:chExt cx="36000" cy="2390328"/>
          </a:xfrm>
          <a:solidFill>
            <a:schemeClr val="accent4"/>
          </a:solidFill>
        </p:grpSpPr>
        <p:cxnSp>
          <p:nvCxnSpPr>
            <p:cNvPr id="35" name="直接连接符 34"/>
            <p:cNvCxnSpPr/>
            <p:nvPr/>
          </p:nvCxnSpPr>
          <p:spPr>
            <a:xfrm>
              <a:off x="1331651" y="1576008"/>
              <a:ext cx="0" cy="2386452"/>
            </a:xfrm>
            <a:prstGeom prst="line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331651" y="1572132"/>
              <a:ext cx="36000" cy="108000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2"/>
          <p:cNvGrpSpPr/>
          <p:nvPr/>
        </p:nvGrpSpPr>
        <p:grpSpPr>
          <a:xfrm>
            <a:off x="1362708" y="2945195"/>
            <a:ext cx="2099408" cy="1017239"/>
            <a:chOff x="1331651" y="2945166"/>
            <a:chExt cx="2099921" cy="1017295"/>
          </a:xfrm>
        </p:grpSpPr>
        <p:sp>
          <p:nvSpPr>
            <p:cNvPr id="7" name="矩形 6"/>
            <p:cNvSpPr/>
            <p:nvPr/>
          </p:nvSpPr>
          <p:spPr>
            <a:xfrm>
              <a:off x="1331651" y="2945166"/>
              <a:ext cx="2099921" cy="1017295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8509" tIns="64254" rIns="128509" bIns="642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67" kern="0" dirty="0">
                <a:solidFill>
                  <a:sysClr val="window" lastClr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419945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8509" tIns="64254" rIns="128509" bIns="642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ar-KW" altLang="zh-CN" sz="1599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عنوان</a:t>
              </a:r>
              <a:endParaRPr lang="zh-CN" altLang="en-US" sz="1599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43808" y="2945166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8509" tIns="64254" rIns="128509" bIns="642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998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zh-CN" altLang="en-US" sz="3998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3"/>
          <p:cNvGrpSpPr/>
          <p:nvPr/>
        </p:nvGrpSpPr>
        <p:grpSpPr>
          <a:xfrm>
            <a:off x="3772773" y="2945192"/>
            <a:ext cx="2099408" cy="1017238"/>
            <a:chOff x="3742306" y="2945166"/>
            <a:chExt cx="2099921" cy="1017295"/>
          </a:xfrm>
        </p:grpSpPr>
        <p:sp>
          <p:nvSpPr>
            <p:cNvPr id="23" name="矩形 22"/>
            <p:cNvSpPr/>
            <p:nvPr/>
          </p:nvSpPr>
          <p:spPr>
            <a:xfrm flipV="1">
              <a:off x="3742306" y="2945166"/>
              <a:ext cx="2099921" cy="101729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830597" y="3543681"/>
              <a:ext cx="1923330" cy="33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ar-KW" altLang="zh-CN" sz="1599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عنوان</a:t>
              </a:r>
              <a:endParaRPr lang="zh-CN" altLang="en-US" sz="1599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70418" y="2962187"/>
              <a:ext cx="1075605" cy="707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altLang="zh-CN" sz="3998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zh-CN" altLang="en-US" sz="3998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4"/>
          <p:cNvGrpSpPr/>
          <p:nvPr/>
        </p:nvGrpSpPr>
        <p:grpSpPr>
          <a:xfrm>
            <a:off x="6182838" y="2945195"/>
            <a:ext cx="2099408" cy="1017239"/>
            <a:chOff x="6152961" y="2945166"/>
            <a:chExt cx="2099921" cy="1017295"/>
          </a:xfrm>
        </p:grpSpPr>
        <p:sp>
          <p:nvSpPr>
            <p:cNvPr id="28" name="矩形 27"/>
            <p:cNvSpPr/>
            <p:nvPr/>
          </p:nvSpPr>
          <p:spPr>
            <a:xfrm>
              <a:off x="6152961" y="2945166"/>
              <a:ext cx="2099921" cy="1017295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8509" tIns="64254" rIns="128509" bIns="642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1867" kern="0" dirty="0">
                <a:solidFill>
                  <a:sysClr val="window" lastClr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6246353" y="3543679"/>
              <a:ext cx="1923330" cy="3953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8509" tIns="64254" rIns="128509" bIns="642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ar-KW" altLang="zh-CN" sz="1599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عنوان</a:t>
              </a:r>
              <a:endParaRPr lang="zh-CN" altLang="en-US" sz="1599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665116" y="2997702"/>
              <a:ext cx="1075605" cy="7030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8509" tIns="64254" rIns="128509" bIns="642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2001" kern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3998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lang="zh-CN" altLang="en-US" sz="3998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5"/>
          <p:cNvGrpSpPr/>
          <p:nvPr/>
        </p:nvGrpSpPr>
        <p:grpSpPr>
          <a:xfrm>
            <a:off x="8592902" y="2945192"/>
            <a:ext cx="2099408" cy="1017238"/>
            <a:chOff x="8563615" y="2945166"/>
            <a:chExt cx="2099921" cy="1017295"/>
          </a:xfrm>
        </p:grpSpPr>
        <p:sp>
          <p:nvSpPr>
            <p:cNvPr id="33" name="矩形 32"/>
            <p:cNvSpPr/>
            <p:nvPr/>
          </p:nvSpPr>
          <p:spPr>
            <a:xfrm flipV="1">
              <a:off x="8563615" y="2945166"/>
              <a:ext cx="2099921" cy="10172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651906" y="3543681"/>
              <a:ext cx="1923330" cy="33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ar-KW" altLang="zh-CN" sz="1599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عنوان</a:t>
              </a:r>
              <a:endParaRPr lang="zh-CN" altLang="en-US" sz="1599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087650" y="2979944"/>
              <a:ext cx="1075605" cy="707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000"/>
                </a:spcBef>
              </a:pPr>
              <a:r>
                <a:rPr lang="en-US" altLang="zh-CN" sz="3998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lang="zh-CN" altLang="en-US" sz="3998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Text Placeholder 7"/>
          <p:cNvSpPr txBox="1">
            <a:spLocks/>
          </p:cNvSpPr>
          <p:nvPr/>
        </p:nvSpPr>
        <p:spPr>
          <a:xfrm>
            <a:off x="1612527" y="1585950"/>
            <a:ext cx="2519194" cy="338340"/>
          </a:xfrm>
          <a:prstGeom prst="rect">
            <a:avLst/>
          </a:prstGeom>
        </p:spPr>
        <p:txBody>
          <a:bodyPr vert="horz" lIns="0" tIns="98456" rIns="0" bIns="9845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KW" altLang="zh-CN" sz="1599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غير النص</a:t>
            </a:r>
            <a:endParaRPr lang="zh-CN" altLang="en-US" sz="1599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3" name="Text Placeholder 2"/>
          <p:cNvSpPr txBox="1">
            <a:spLocks/>
          </p:cNvSpPr>
          <p:nvPr/>
        </p:nvSpPr>
        <p:spPr>
          <a:xfrm>
            <a:off x="1612527" y="1950840"/>
            <a:ext cx="2172968" cy="54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KW" altLang="zh-CN" sz="10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نص فرعي</a:t>
            </a:r>
            <a:endParaRPr lang="en-GB" altLang="zh-CN" sz="1067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3960168" y="4349469"/>
            <a:ext cx="2519194" cy="338340"/>
          </a:xfrm>
          <a:prstGeom prst="rect">
            <a:avLst/>
          </a:prstGeom>
        </p:spPr>
        <p:txBody>
          <a:bodyPr vert="horz" lIns="0" tIns="98456" rIns="0" bIns="9845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KW" altLang="zh-CN" sz="1599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غير النص</a:t>
            </a:r>
            <a:endParaRPr lang="zh-CN" altLang="en-US" sz="1599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5" name="Text Placeholder 2"/>
          <p:cNvSpPr txBox="1">
            <a:spLocks/>
          </p:cNvSpPr>
          <p:nvPr/>
        </p:nvSpPr>
        <p:spPr>
          <a:xfrm>
            <a:off x="3960168" y="4714360"/>
            <a:ext cx="2172968" cy="54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KW" altLang="zh-CN" sz="10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نص فرعي</a:t>
            </a:r>
            <a:endParaRPr lang="en-GB" altLang="zh-CN" sz="1067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6434225" y="1676261"/>
            <a:ext cx="2519194" cy="338340"/>
          </a:xfrm>
          <a:prstGeom prst="rect">
            <a:avLst/>
          </a:prstGeom>
        </p:spPr>
        <p:txBody>
          <a:bodyPr vert="horz" lIns="0" tIns="98456" rIns="0" bIns="9845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KW" altLang="zh-CN" sz="1599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غير النص</a:t>
            </a:r>
            <a:endParaRPr lang="zh-CN" altLang="en-US" sz="1599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6434224" y="2041151"/>
            <a:ext cx="2172968" cy="54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KW" altLang="zh-CN" sz="10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نص فرعي</a:t>
            </a:r>
            <a:endParaRPr lang="en-GB" altLang="zh-CN" sz="1067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8799926" y="4457844"/>
            <a:ext cx="2519194" cy="338340"/>
          </a:xfrm>
          <a:prstGeom prst="rect">
            <a:avLst/>
          </a:prstGeom>
        </p:spPr>
        <p:txBody>
          <a:bodyPr vert="horz" lIns="0" tIns="98456" rIns="0" bIns="9845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KW" altLang="zh-CN" sz="1599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غير النص</a:t>
            </a:r>
            <a:endParaRPr lang="zh-CN" altLang="en-US" sz="1599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8799925" y="4822733"/>
            <a:ext cx="2172968" cy="54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2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ar-KW" altLang="zh-CN" sz="10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نص فرعي</a:t>
            </a:r>
            <a:endParaRPr lang="en-GB" altLang="zh-CN" sz="1067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56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 rot="5400000" flipH="1" flipV="1">
            <a:off x="10128178" y="446654"/>
            <a:ext cx="2511551" cy="1618244"/>
          </a:xfrm>
          <a:custGeom>
            <a:avLst/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" name="矩形 18">
            <a:extLst>
              <a:ext uri="{FF2B5EF4-FFF2-40B4-BE49-F238E27FC236}">
                <a16:creationId xmlns:a16="http://schemas.microsoft.com/office/drawing/2014/main" id="{8A5BE6D0-6E63-4491-A313-D75BD1E9424E}"/>
              </a:ext>
            </a:extLst>
          </p:cNvPr>
          <p:cNvSpPr/>
          <p:nvPr/>
        </p:nvSpPr>
        <p:spPr>
          <a:xfrm flipH="1">
            <a:off x="8131097" y="1933159"/>
            <a:ext cx="12394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03</a:t>
            </a:r>
            <a:endParaRPr lang="zh-CN" altLang="en-US" sz="7200" b="1" dirty="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PA_pa_     _2">
            <a:extLst>
              <a:ext uri="{FF2B5EF4-FFF2-40B4-BE49-F238E27FC236}">
                <a16:creationId xmlns:a16="http://schemas.microsoft.com/office/drawing/2014/main" id="{89154518-E694-492B-80CE-C17EDE5FD0D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62976" y="2003748"/>
            <a:ext cx="6790286" cy="1097082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r"/>
            <a:r>
              <a:rPr lang="ar-KW" altLang="zh-CN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العنوان</a:t>
            </a:r>
            <a:endParaRPr lang="zh-CN" altLang="en-US" sz="6600" dirty="0">
              <a:solidFill>
                <a:schemeClr val="tx1">
                  <a:lumMod val="65000"/>
                  <a:lumOff val="3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PA_pa_     _3">
            <a:extLst>
              <a:ext uri="{FF2B5EF4-FFF2-40B4-BE49-F238E27FC236}">
                <a16:creationId xmlns:a16="http://schemas.microsoft.com/office/drawing/2014/main" id="{AB3DD8A0-86E3-42E8-B09B-AD650EF080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60568" y="3102222"/>
            <a:ext cx="5292694" cy="296863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r"/>
            <a:r>
              <a:rPr lang="ar-KW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نص فرعي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919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3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3733bf4-062b-4be4-beff-36a42eaec55c"/>
          <p:cNvGrpSpPr>
            <a:grpSpLocks noChangeAspect="1"/>
          </p:cNvGrpSpPr>
          <p:nvPr/>
        </p:nvGrpSpPr>
        <p:grpSpPr>
          <a:xfrm>
            <a:off x="723063" y="2112073"/>
            <a:ext cx="10747840" cy="2964864"/>
            <a:chOff x="723063" y="2112073"/>
            <a:chExt cx="10747840" cy="2964864"/>
          </a:xfrm>
        </p:grpSpPr>
        <p:sp>
          <p:nvSpPr>
            <p:cNvPr id="4" name="Freeform: Shape 3"/>
            <p:cNvSpPr>
              <a:spLocks/>
            </p:cNvSpPr>
            <p:nvPr/>
          </p:nvSpPr>
          <p:spPr bwMode="auto">
            <a:xfrm>
              <a:off x="2927466" y="4441805"/>
              <a:ext cx="3168534" cy="635132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121920" tIns="60960" rIns="121920" bIns="6096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ar-KW" altLang="zh-CN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عنوان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" name="Freeform: Shape 22"/>
            <p:cNvSpPr/>
            <p:nvPr/>
          </p:nvSpPr>
          <p:spPr>
            <a:xfrm>
              <a:off x="5786485" y="2112074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6" name="Freeform: Shape 23"/>
            <p:cNvSpPr/>
            <p:nvPr/>
          </p:nvSpPr>
          <p:spPr>
            <a:xfrm>
              <a:off x="5963672" y="2112074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7" name="Freeform: Shape 24"/>
            <p:cNvSpPr/>
            <p:nvPr/>
          </p:nvSpPr>
          <p:spPr>
            <a:xfrm flipH="1">
              <a:off x="6227309" y="2112073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8" name="Freeform: Shape 19"/>
            <p:cNvSpPr/>
            <p:nvPr/>
          </p:nvSpPr>
          <p:spPr>
            <a:xfrm>
              <a:off x="5786935" y="2807382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" name="Freeform: Shape 20"/>
            <p:cNvSpPr/>
            <p:nvPr/>
          </p:nvSpPr>
          <p:spPr>
            <a:xfrm>
              <a:off x="5964122" y="2807382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0" name="Freeform: Shape 21"/>
            <p:cNvSpPr/>
            <p:nvPr/>
          </p:nvSpPr>
          <p:spPr>
            <a:xfrm flipH="1">
              <a:off x="6227759" y="2807381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1" name="Freeform: Shape 6"/>
            <p:cNvSpPr/>
            <p:nvPr/>
          </p:nvSpPr>
          <p:spPr>
            <a:xfrm>
              <a:off x="5785618" y="3506119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2" name="Freeform: Shape 7"/>
            <p:cNvSpPr/>
            <p:nvPr/>
          </p:nvSpPr>
          <p:spPr>
            <a:xfrm>
              <a:off x="5962805" y="3506119"/>
              <a:ext cx="263231" cy="705227"/>
            </a:xfrm>
            <a:custGeom>
              <a:avLst/>
              <a:gdLst>
                <a:gd name="connsiteX0" fmla="*/ 0 w 445945"/>
                <a:gd name="connsiteY0" fmla="*/ 0 h 1194737"/>
                <a:gd name="connsiteX1" fmla="*/ 445945 w 445945"/>
                <a:gd name="connsiteY1" fmla="*/ 0 h 1194737"/>
                <a:gd name="connsiteX2" fmla="*/ 445945 w 445945"/>
                <a:gd name="connsiteY2" fmla="*/ 1194737 h 1194737"/>
                <a:gd name="connsiteX3" fmla="*/ 0 w 445945"/>
                <a:gd name="connsiteY3" fmla="*/ 1194737 h 11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945" h="1194737">
                  <a:moveTo>
                    <a:pt x="0" y="0"/>
                  </a:moveTo>
                  <a:lnTo>
                    <a:pt x="445945" y="0"/>
                  </a:lnTo>
                  <a:lnTo>
                    <a:pt x="445945" y="1194737"/>
                  </a:lnTo>
                  <a:lnTo>
                    <a:pt x="0" y="11947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3" name="Freeform: Shape 8"/>
            <p:cNvSpPr/>
            <p:nvPr/>
          </p:nvSpPr>
          <p:spPr>
            <a:xfrm flipH="1">
              <a:off x="6226442" y="3506118"/>
              <a:ext cx="179917" cy="930727"/>
            </a:xfrm>
            <a:custGeom>
              <a:avLst/>
              <a:gdLst>
                <a:gd name="connsiteX0" fmla="*/ 303644 w 304800"/>
                <a:gd name="connsiteY0" fmla="*/ 0 h 1576759"/>
                <a:gd name="connsiteX1" fmla="*/ 304800 w 304800"/>
                <a:gd name="connsiteY1" fmla="*/ 0 h 1576759"/>
                <a:gd name="connsiteX2" fmla="*/ 304800 w 304800"/>
                <a:gd name="connsiteY2" fmla="*/ 1192125 h 1576759"/>
                <a:gd name="connsiteX3" fmla="*/ 0 w 304800"/>
                <a:gd name="connsiteY3" fmla="*/ 1576759 h 1576759"/>
                <a:gd name="connsiteX4" fmla="*/ 0 w 304800"/>
                <a:gd name="connsiteY4" fmla="*/ 375069 h 1576759"/>
                <a:gd name="connsiteX5" fmla="*/ 3947 w 304800"/>
                <a:gd name="connsiteY5" fmla="*/ 378196 h 15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00" h="1576759">
                  <a:moveTo>
                    <a:pt x="303644" y="0"/>
                  </a:moveTo>
                  <a:lnTo>
                    <a:pt x="304800" y="0"/>
                  </a:lnTo>
                  <a:lnTo>
                    <a:pt x="304800" y="1192125"/>
                  </a:lnTo>
                  <a:lnTo>
                    <a:pt x="0" y="1576759"/>
                  </a:lnTo>
                  <a:lnTo>
                    <a:pt x="0" y="375069"/>
                  </a:lnTo>
                  <a:lnTo>
                    <a:pt x="3947" y="37819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5962608" y="4201427"/>
              <a:ext cx="263878" cy="759478"/>
              <a:chOff x="4469832" y="3408828"/>
              <a:chExt cx="263878" cy="759478"/>
            </a:xfrm>
            <a:solidFill>
              <a:schemeClr val="accent4"/>
            </a:solidFill>
          </p:grpSpPr>
          <p:sp>
            <p:nvSpPr>
              <p:cNvPr id="27" name="Freeform: Shape 15"/>
              <p:cNvSpPr/>
              <p:nvPr/>
            </p:nvSpPr>
            <p:spPr>
              <a:xfrm>
                <a:off x="4470479" y="3408828"/>
                <a:ext cx="263231" cy="705227"/>
              </a:xfrm>
              <a:custGeom>
                <a:avLst/>
                <a:gdLst>
                  <a:gd name="connsiteX0" fmla="*/ 0 w 445945"/>
                  <a:gd name="connsiteY0" fmla="*/ 0 h 1194737"/>
                  <a:gd name="connsiteX1" fmla="*/ 445945 w 445945"/>
                  <a:gd name="connsiteY1" fmla="*/ 0 h 1194737"/>
                  <a:gd name="connsiteX2" fmla="*/ 445945 w 445945"/>
                  <a:gd name="connsiteY2" fmla="*/ 1194737 h 1194737"/>
                  <a:gd name="connsiteX3" fmla="*/ 0 w 445945"/>
                  <a:gd name="connsiteY3" fmla="*/ 1194737 h 119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945" h="1194737">
                    <a:moveTo>
                      <a:pt x="0" y="0"/>
                    </a:moveTo>
                    <a:lnTo>
                      <a:pt x="445945" y="0"/>
                    </a:lnTo>
                    <a:lnTo>
                      <a:pt x="445945" y="1194737"/>
                    </a:lnTo>
                    <a:lnTo>
                      <a:pt x="0" y="119473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8" name="Freeform: Shape 16"/>
              <p:cNvSpPr/>
              <p:nvPr/>
            </p:nvSpPr>
            <p:spPr>
              <a:xfrm>
                <a:off x="4469832" y="4115863"/>
                <a:ext cx="263231" cy="52443"/>
              </a:xfrm>
              <a:custGeom>
                <a:avLst/>
                <a:gdLst>
                  <a:gd name="connsiteX0" fmla="*/ 0 w 413533"/>
                  <a:gd name="connsiteY0" fmla="*/ 0 h 82388"/>
                  <a:gd name="connsiteX1" fmla="*/ 413533 w 413533"/>
                  <a:gd name="connsiteY1" fmla="*/ 0 h 82388"/>
                  <a:gd name="connsiteX2" fmla="*/ 410293 w 413533"/>
                  <a:gd name="connsiteY2" fmla="*/ 4444 h 82388"/>
                  <a:gd name="connsiteX3" fmla="*/ 206766 w 413533"/>
                  <a:gd name="connsiteY3" fmla="*/ 82388 h 82388"/>
                  <a:gd name="connsiteX4" fmla="*/ 3240 w 413533"/>
                  <a:gd name="connsiteY4" fmla="*/ 4444 h 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533" h="82388">
                    <a:moveTo>
                      <a:pt x="0" y="0"/>
                    </a:moveTo>
                    <a:lnTo>
                      <a:pt x="413533" y="0"/>
                    </a:lnTo>
                    <a:lnTo>
                      <a:pt x="410293" y="4444"/>
                    </a:lnTo>
                    <a:cubicBezTo>
                      <a:pt x="358206" y="52602"/>
                      <a:pt x="286248" y="82388"/>
                      <a:pt x="206766" y="82388"/>
                    </a:cubicBezTo>
                    <a:cubicBezTo>
                      <a:pt x="127284" y="82388"/>
                      <a:pt x="55327" y="52602"/>
                      <a:pt x="3240" y="44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15" name="Freeform: Shape 10"/>
            <p:cNvSpPr/>
            <p:nvPr/>
          </p:nvSpPr>
          <p:spPr>
            <a:xfrm rot="20560681">
              <a:off x="5683023" y="4244326"/>
              <a:ext cx="399216" cy="720509"/>
            </a:xfrm>
            <a:custGeom>
              <a:avLst/>
              <a:gdLst>
                <a:gd name="connsiteX0" fmla="*/ 398565 w 399216"/>
                <a:gd name="connsiteY0" fmla="*/ 0 h 720509"/>
                <a:gd name="connsiteX1" fmla="*/ 399216 w 399216"/>
                <a:gd name="connsiteY1" fmla="*/ 203 h 720509"/>
                <a:gd name="connsiteX2" fmla="*/ 189700 w 399216"/>
                <a:gd name="connsiteY2" fmla="*/ 671975 h 720509"/>
                <a:gd name="connsiteX3" fmla="*/ 187218 w 399216"/>
                <a:gd name="connsiteY3" fmla="*/ 673667 h 720509"/>
                <a:gd name="connsiteX4" fmla="*/ 189945 w 399216"/>
                <a:gd name="connsiteY4" fmla="*/ 673667 h 720509"/>
                <a:gd name="connsiteX5" fmla="*/ 188471 w 399216"/>
                <a:gd name="connsiteY5" fmla="*/ 676194 h 720509"/>
                <a:gd name="connsiteX6" fmla="*/ 95893 w 399216"/>
                <a:gd name="connsiteY6" fmla="*/ 720509 h 720509"/>
                <a:gd name="connsiteX7" fmla="*/ 3316 w 399216"/>
                <a:gd name="connsiteY7" fmla="*/ 676194 h 720509"/>
                <a:gd name="connsiteX8" fmla="*/ 3158 w 399216"/>
                <a:gd name="connsiteY8" fmla="*/ 675923 h 720509"/>
                <a:gd name="connsiteX9" fmla="*/ 0 w 399216"/>
                <a:gd name="connsiteY9" fmla="*/ 675934 h 720509"/>
                <a:gd name="connsiteX10" fmla="*/ 161540 w 399216"/>
                <a:gd name="connsiteY10" fmla="*/ 157989 h 720509"/>
                <a:gd name="connsiteX11" fmla="*/ 163215 w 399216"/>
                <a:gd name="connsiteY11" fmla="*/ 160445 h 72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216" h="720509">
                  <a:moveTo>
                    <a:pt x="398565" y="0"/>
                  </a:moveTo>
                  <a:lnTo>
                    <a:pt x="399216" y="203"/>
                  </a:lnTo>
                  <a:lnTo>
                    <a:pt x="189700" y="671975"/>
                  </a:lnTo>
                  <a:lnTo>
                    <a:pt x="187218" y="673667"/>
                  </a:lnTo>
                  <a:lnTo>
                    <a:pt x="189945" y="673667"/>
                  </a:lnTo>
                  <a:lnTo>
                    <a:pt x="188471" y="676194"/>
                  </a:lnTo>
                  <a:cubicBezTo>
                    <a:pt x="164779" y="703574"/>
                    <a:pt x="132047" y="720509"/>
                    <a:pt x="95893" y="720509"/>
                  </a:cubicBezTo>
                  <a:cubicBezTo>
                    <a:pt x="59739" y="720509"/>
                    <a:pt x="27009" y="703574"/>
                    <a:pt x="3316" y="676194"/>
                  </a:cubicBezTo>
                  <a:lnTo>
                    <a:pt x="3158" y="675923"/>
                  </a:lnTo>
                  <a:lnTo>
                    <a:pt x="0" y="675934"/>
                  </a:lnTo>
                  <a:lnTo>
                    <a:pt x="161540" y="157989"/>
                  </a:lnTo>
                  <a:lnTo>
                    <a:pt x="163215" y="1604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6" name="Freeform: Shape 11"/>
            <p:cNvSpPr/>
            <p:nvPr/>
          </p:nvSpPr>
          <p:spPr>
            <a:xfrm rot="1039319" flipH="1">
              <a:off x="6109760" y="4239368"/>
              <a:ext cx="399216" cy="720509"/>
            </a:xfrm>
            <a:custGeom>
              <a:avLst/>
              <a:gdLst>
                <a:gd name="connsiteX0" fmla="*/ 398565 w 399216"/>
                <a:gd name="connsiteY0" fmla="*/ 0 h 720509"/>
                <a:gd name="connsiteX1" fmla="*/ 399216 w 399216"/>
                <a:gd name="connsiteY1" fmla="*/ 203 h 720509"/>
                <a:gd name="connsiteX2" fmla="*/ 189700 w 399216"/>
                <a:gd name="connsiteY2" fmla="*/ 671975 h 720509"/>
                <a:gd name="connsiteX3" fmla="*/ 187218 w 399216"/>
                <a:gd name="connsiteY3" fmla="*/ 673667 h 720509"/>
                <a:gd name="connsiteX4" fmla="*/ 189945 w 399216"/>
                <a:gd name="connsiteY4" fmla="*/ 673667 h 720509"/>
                <a:gd name="connsiteX5" fmla="*/ 188471 w 399216"/>
                <a:gd name="connsiteY5" fmla="*/ 676194 h 720509"/>
                <a:gd name="connsiteX6" fmla="*/ 95893 w 399216"/>
                <a:gd name="connsiteY6" fmla="*/ 720509 h 720509"/>
                <a:gd name="connsiteX7" fmla="*/ 3316 w 399216"/>
                <a:gd name="connsiteY7" fmla="*/ 676194 h 720509"/>
                <a:gd name="connsiteX8" fmla="*/ 3158 w 399216"/>
                <a:gd name="connsiteY8" fmla="*/ 675923 h 720509"/>
                <a:gd name="connsiteX9" fmla="*/ 0 w 399216"/>
                <a:gd name="connsiteY9" fmla="*/ 675934 h 720509"/>
                <a:gd name="connsiteX10" fmla="*/ 161540 w 399216"/>
                <a:gd name="connsiteY10" fmla="*/ 157989 h 720509"/>
                <a:gd name="connsiteX11" fmla="*/ 163215 w 399216"/>
                <a:gd name="connsiteY11" fmla="*/ 160445 h 72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9216" h="720509">
                  <a:moveTo>
                    <a:pt x="398565" y="0"/>
                  </a:moveTo>
                  <a:lnTo>
                    <a:pt x="399216" y="203"/>
                  </a:lnTo>
                  <a:lnTo>
                    <a:pt x="189700" y="671975"/>
                  </a:lnTo>
                  <a:lnTo>
                    <a:pt x="187218" y="673667"/>
                  </a:lnTo>
                  <a:lnTo>
                    <a:pt x="189945" y="673667"/>
                  </a:lnTo>
                  <a:lnTo>
                    <a:pt x="188471" y="676194"/>
                  </a:lnTo>
                  <a:cubicBezTo>
                    <a:pt x="164779" y="703574"/>
                    <a:pt x="132047" y="720509"/>
                    <a:pt x="95893" y="720509"/>
                  </a:cubicBezTo>
                  <a:cubicBezTo>
                    <a:pt x="59739" y="720509"/>
                    <a:pt x="27009" y="703574"/>
                    <a:pt x="3316" y="676194"/>
                  </a:cubicBezTo>
                  <a:lnTo>
                    <a:pt x="3158" y="675923"/>
                  </a:lnTo>
                  <a:lnTo>
                    <a:pt x="0" y="675934"/>
                  </a:lnTo>
                  <a:lnTo>
                    <a:pt x="161540" y="157989"/>
                  </a:lnTo>
                  <a:lnTo>
                    <a:pt x="163215" y="16044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17" name="Group 12"/>
            <p:cNvGrpSpPr/>
            <p:nvPr/>
          </p:nvGrpSpPr>
          <p:grpSpPr>
            <a:xfrm>
              <a:off x="5785618" y="4832689"/>
              <a:ext cx="612414" cy="244247"/>
              <a:chOff x="4292842" y="4040090"/>
              <a:chExt cx="612414" cy="244247"/>
            </a:xfrm>
          </p:grpSpPr>
          <p:sp>
            <p:nvSpPr>
              <p:cNvPr id="25" name="Oval 13"/>
              <p:cNvSpPr/>
              <p:nvPr/>
            </p:nvSpPr>
            <p:spPr>
              <a:xfrm>
                <a:off x="4292842" y="4040090"/>
                <a:ext cx="612414" cy="244247"/>
              </a:xfrm>
              <a:prstGeom prst="ellipse">
                <a:avLst/>
              </a:prstGeom>
              <a:solidFill>
                <a:srgbClr val="F2A1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26" name="Oval 14"/>
              <p:cNvSpPr/>
              <p:nvPr/>
            </p:nvSpPr>
            <p:spPr>
              <a:xfrm>
                <a:off x="4469832" y="4112952"/>
                <a:ext cx="277584" cy="11070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18" name="Freeform: Shape 25"/>
            <p:cNvSpPr>
              <a:spLocks/>
            </p:cNvSpPr>
            <p:nvPr/>
          </p:nvSpPr>
          <p:spPr bwMode="auto">
            <a:xfrm>
              <a:off x="2912324" y="3042800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121920" tIns="60960" rIns="121920" bIns="6096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ar-KW" altLang="zh-CN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عنوان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9" name="Freeform: Shape 26"/>
            <p:cNvSpPr>
              <a:spLocks/>
            </p:cNvSpPr>
            <p:nvPr/>
          </p:nvSpPr>
          <p:spPr bwMode="auto">
            <a:xfrm flipH="1">
              <a:off x="6404539" y="2349214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121920" tIns="60960" rIns="121920" bIns="6096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ar-KW" altLang="zh-CN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عنوان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0" name="Freeform: Shape 27"/>
            <p:cNvSpPr>
              <a:spLocks/>
            </p:cNvSpPr>
            <p:nvPr/>
          </p:nvSpPr>
          <p:spPr bwMode="auto">
            <a:xfrm flipH="1">
              <a:off x="6404539" y="3770315"/>
              <a:ext cx="2883257" cy="675897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none" lIns="121920" tIns="60960" rIns="121920" bIns="6096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ar-KW" altLang="zh-CN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عنوان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1" name="TextBox 28"/>
            <p:cNvSpPr txBox="1">
              <a:spLocks/>
            </p:cNvSpPr>
            <p:nvPr/>
          </p:nvSpPr>
          <p:spPr>
            <a:xfrm>
              <a:off x="9367366" y="2352674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ar-KW" altLang="zh-CN" sz="13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نص /شرح</a:t>
              </a:r>
              <a:endParaRPr lang="zh-CN" altLang="en-US" sz="13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2" name="TextBox 33"/>
            <p:cNvSpPr txBox="1">
              <a:spLocks/>
            </p:cNvSpPr>
            <p:nvPr/>
          </p:nvSpPr>
          <p:spPr>
            <a:xfrm>
              <a:off x="9367366" y="3746720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ar-KW" altLang="zh-CN" sz="13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نص/شرح</a:t>
              </a:r>
              <a:endParaRPr lang="zh-CN" altLang="en-US" sz="13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3" name="TextBox 34"/>
            <p:cNvSpPr txBox="1">
              <a:spLocks/>
            </p:cNvSpPr>
            <p:nvPr/>
          </p:nvSpPr>
          <p:spPr>
            <a:xfrm>
              <a:off x="723063" y="3024663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ar-KW" altLang="zh-CN" sz="13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نص/شرح</a:t>
              </a:r>
              <a:endParaRPr lang="zh-CN" altLang="en-US" sz="13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4" name="TextBox 35"/>
            <p:cNvSpPr txBox="1">
              <a:spLocks/>
            </p:cNvSpPr>
            <p:nvPr/>
          </p:nvSpPr>
          <p:spPr>
            <a:xfrm>
              <a:off x="723063" y="4386811"/>
              <a:ext cx="2103537" cy="690125"/>
            </a:xfrm>
            <a:prstGeom prst="rect">
              <a:avLst/>
            </a:prstGeom>
          </p:spPr>
          <p:txBody>
            <a:bodyPr vert="horz"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ar-KW" altLang="zh-CN" sz="13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نص/شرح</a:t>
              </a:r>
              <a:endParaRPr lang="zh-CN" altLang="en-US" sz="13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52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5">
            <a:extLst>
              <a:ext uri="{FF2B5EF4-FFF2-40B4-BE49-F238E27FC236}">
                <a16:creationId xmlns:a16="http://schemas.microsoft.com/office/drawing/2014/main" id="{F235FCD2-E361-452A-9F87-F38AE0A23D27}"/>
              </a:ext>
            </a:extLst>
          </p:cNvPr>
          <p:cNvGrpSpPr/>
          <p:nvPr/>
        </p:nvGrpSpPr>
        <p:grpSpPr>
          <a:xfrm>
            <a:off x="1244213" y="2059134"/>
            <a:ext cx="1803246" cy="1803803"/>
            <a:chOff x="1003844" y="1472285"/>
            <a:chExt cx="1352926" cy="1352926"/>
          </a:xfrm>
        </p:grpSpPr>
        <p:sp>
          <p:nvSpPr>
            <p:cNvPr id="6" name="泪滴形 24">
              <a:extLst>
                <a:ext uri="{FF2B5EF4-FFF2-40B4-BE49-F238E27FC236}">
                  <a16:creationId xmlns:a16="http://schemas.microsoft.com/office/drawing/2014/main" id="{02C7DF3B-D913-441C-9E4F-2AF79D4FCBEB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1003844" y="1472285"/>
              <a:ext cx="1352926" cy="1352926"/>
            </a:xfrm>
            <a:custGeom>
              <a:avLst/>
              <a:gdLst>
                <a:gd name="T0" fmla="*/ 679134 w 1680168"/>
                <a:gd name="T1" fmla="*/ 1503514 h 1680168"/>
                <a:gd name="T2" fmla="*/ 176653 w 1680168"/>
                <a:gd name="T3" fmla="*/ 1001034 h 1680168"/>
                <a:gd name="T4" fmla="*/ 679134 w 1680168"/>
                <a:gd name="T5" fmla="*/ 498554 h 1680168"/>
                <a:gd name="T6" fmla="*/ 1181615 w 1680168"/>
                <a:gd name="T7" fmla="*/ 1001034 h 1680168"/>
                <a:gd name="T8" fmla="*/ 679134 w 1680168"/>
                <a:gd name="T9" fmla="*/ 1503514 h 1680168"/>
                <a:gd name="T10" fmla="*/ 840084 w 1680168"/>
                <a:gd name="T11" fmla="*/ 1680168 h 1680168"/>
                <a:gd name="T12" fmla="*/ 1680168 w 1680168"/>
                <a:gd name="T13" fmla="*/ 840084 h 1680168"/>
                <a:gd name="T14" fmla="*/ 1680168 w 1680168"/>
                <a:gd name="T15" fmla="*/ 0 h 1680168"/>
                <a:gd name="T16" fmla="*/ 840084 w 1680168"/>
                <a:gd name="T17" fmla="*/ 0 h 1680168"/>
                <a:gd name="T18" fmla="*/ 0 w 1680168"/>
                <a:gd name="T19" fmla="*/ 840084 h 1680168"/>
                <a:gd name="T20" fmla="*/ 840084 w 1680168"/>
                <a:gd name="T21" fmla="*/ 1680168 h 1680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0168" h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132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7" name="TextBox 47">
              <a:extLst>
                <a:ext uri="{FF2B5EF4-FFF2-40B4-BE49-F238E27FC236}">
                  <a16:creationId xmlns:a16="http://schemas.microsoft.com/office/drawing/2014/main" id="{EC0DD68D-20E3-47BF-BE90-C44C3D8660A5}"/>
                </a:ext>
              </a:extLst>
            </p:cNvPr>
            <p:cNvSpPr txBox="1"/>
            <p:nvPr/>
          </p:nvSpPr>
          <p:spPr>
            <a:xfrm>
              <a:off x="1202218" y="1811239"/>
              <a:ext cx="564302" cy="315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32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35%</a:t>
              </a:r>
              <a:endParaRPr lang="zh-CN" altLang="en-US" sz="2132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8" name="组合 48">
            <a:extLst>
              <a:ext uri="{FF2B5EF4-FFF2-40B4-BE49-F238E27FC236}">
                <a16:creationId xmlns:a16="http://schemas.microsoft.com/office/drawing/2014/main" id="{C9E2CA75-0F80-4251-8EFB-6CC15F632107}"/>
              </a:ext>
            </a:extLst>
          </p:cNvPr>
          <p:cNvGrpSpPr/>
          <p:nvPr/>
        </p:nvGrpSpPr>
        <p:grpSpPr>
          <a:xfrm>
            <a:off x="1009284" y="3910288"/>
            <a:ext cx="2016094" cy="2018420"/>
            <a:chOff x="827584" y="2860726"/>
            <a:chExt cx="1512620" cy="1513898"/>
          </a:xfrm>
        </p:grpSpPr>
        <p:sp>
          <p:nvSpPr>
            <p:cNvPr id="9" name="泪滴形 38">
              <a:extLst>
                <a:ext uri="{FF2B5EF4-FFF2-40B4-BE49-F238E27FC236}">
                  <a16:creationId xmlns:a16="http://schemas.microsoft.com/office/drawing/2014/main" id="{D5852C32-D506-4189-9791-79314DD6E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84" y="2860726"/>
              <a:ext cx="1512620" cy="1513898"/>
            </a:xfrm>
            <a:custGeom>
              <a:avLst/>
              <a:gdLst>
                <a:gd name="T0" fmla="*/ 811275 w 1879944"/>
                <a:gd name="T1" fmla="*/ 455670 h 1880638"/>
                <a:gd name="T2" fmla="*/ 198108 w 1879944"/>
                <a:gd name="T3" fmla="*/ 1069063 h 1880638"/>
                <a:gd name="T4" fmla="*/ 811275 w 1879944"/>
                <a:gd name="T5" fmla="*/ 1682456 h 1880638"/>
                <a:gd name="T6" fmla="*/ 1424442 w 1879944"/>
                <a:gd name="T7" fmla="*/ 1069063 h 1880638"/>
                <a:gd name="T8" fmla="*/ 811275 w 1879944"/>
                <a:gd name="T9" fmla="*/ 455670 h 1880638"/>
                <a:gd name="T10" fmla="*/ 939973 w 1879944"/>
                <a:gd name="T11" fmla="*/ 0 h 1880638"/>
                <a:gd name="T12" fmla="*/ 1879944 w 1879944"/>
                <a:gd name="T13" fmla="*/ 0 h 1880638"/>
                <a:gd name="T14" fmla="*/ 1879944 w 1879944"/>
                <a:gd name="T15" fmla="*/ 940319 h 1880638"/>
                <a:gd name="T16" fmla="*/ 939972 w 1879944"/>
                <a:gd name="T17" fmla="*/ 1880638 h 1880638"/>
                <a:gd name="T18" fmla="*/ 0 w 1879944"/>
                <a:gd name="T19" fmla="*/ 940319 h 1880638"/>
                <a:gd name="T20" fmla="*/ 1 w 1879944"/>
                <a:gd name="T21" fmla="*/ 940319 h 1880638"/>
                <a:gd name="T22" fmla="*/ 939973 w 1879944"/>
                <a:gd name="T23" fmla="*/ 0 h 188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9944" h="1880638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132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0" name="TextBox 50">
              <a:extLst>
                <a:ext uri="{FF2B5EF4-FFF2-40B4-BE49-F238E27FC236}">
                  <a16:creationId xmlns:a16="http://schemas.microsoft.com/office/drawing/2014/main" id="{83C9B618-5F59-4241-BC48-F127DA2E3492}"/>
                </a:ext>
              </a:extLst>
            </p:cNvPr>
            <p:cNvSpPr txBox="1"/>
            <p:nvPr/>
          </p:nvSpPr>
          <p:spPr>
            <a:xfrm>
              <a:off x="1115616" y="3493517"/>
              <a:ext cx="564302" cy="315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32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50%</a:t>
              </a:r>
              <a:endParaRPr lang="zh-CN" altLang="en-US" sz="2132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2" name="组合 51">
            <a:extLst>
              <a:ext uri="{FF2B5EF4-FFF2-40B4-BE49-F238E27FC236}">
                <a16:creationId xmlns:a16="http://schemas.microsoft.com/office/drawing/2014/main" id="{F9AD7663-B83D-4B81-9E5E-3DE505DABD3F}"/>
              </a:ext>
            </a:extLst>
          </p:cNvPr>
          <p:cNvGrpSpPr/>
          <p:nvPr/>
        </p:nvGrpSpPr>
        <p:grpSpPr>
          <a:xfrm>
            <a:off x="3071921" y="1774683"/>
            <a:ext cx="2089314" cy="2088256"/>
            <a:chOff x="2375123" y="1258934"/>
            <a:chExt cx="1567555" cy="1566277"/>
          </a:xfrm>
          <a:solidFill>
            <a:schemeClr val="accent2"/>
          </a:solidFill>
        </p:grpSpPr>
        <p:sp>
          <p:nvSpPr>
            <p:cNvPr id="13" name="泪滴形 34">
              <a:extLst>
                <a:ext uri="{FF2B5EF4-FFF2-40B4-BE49-F238E27FC236}">
                  <a16:creationId xmlns:a16="http://schemas.microsoft.com/office/drawing/2014/main" id="{E8D6E491-221C-4C72-B3C5-2AEFF8F1CB2F}"/>
                </a:ext>
              </a:extLst>
            </p:cNvPr>
            <p:cNvSpPr>
              <a:spLocks/>
            </p:cNvSpPr>
            <p:nvPr/>
          </p:nvSpPr>
          <p:spPr bwMode="auto">
            <a:xfrm rot="16200000" flipH="1">
              <a:off x="2375762" y="1258295"/>
              <a:ext cx="1566277" cy="1567555"/>
            </a:xfrm>
            <a:custGeom>
              <a:avLst/>
              <a:gdLst>
                <a:gd name="T0" fmla="*/ 205247 w 1947680"/>
                <a:gd name="T1" fmla="*/ 1146936 h 1946960"/>
                <a:gd name="T2" fmla="*/ 800320 w 1947680"/>
                <a:gd name="T3" fmla="*/ 552082 h 1946960"/>
                <a:gd name="T4" fmla="*/ 1395393 w 1947680"/>
                <a:gd name="T5" fmla="*/ 1146936 h 1946960"/>
                <a:gd name="T6" fmla="*/ 800320 w 1947680"/>
                <a:gd name="T7" fmla="*/ 1741790 h 1946960"/>
                <a:gd name="T8" fmla="*/ 205247 w 1947680"/>
                <a:gd name="T9" fmla="*/ 1146936 h 1946960"/>
                <a:gd name="T10" fmla="*/ 0 w 1947680"/>
                <a:gd name="T11" fmla="*/ 973480 h 1946960"/>
                <a:gd name="T12" fmla="*/ 973840 w 1947680"/>
                <a:gd name="T13" fmla="*/ 1946960 h 1946960"/>
                <a:gd name="T14" fmla="*/ 1947680 w 1947680"/>
                <a:gd name="T15" fmla="*/ 973480 h 1946960"/>
                <a:gd name="T16" fmla="*/ 1947680 w 1947680"/>
                <a:gd name="T17" fmla="*/ 0 h 1946960"/>
                <a:gd name="T18" fmla="*/ 973841 w 1947680"/>
                <a:gd name="T19" fmla="*/ 0 h 1946960"/>
                <a:gd name="T20" fmla="*/ 1 w 1947680"/>
                <a:gd name="T21" fmla="*/ 973480 h 1946960"/>
                <a:gd name="T22" fmla="*/ 0 w 1947680"/>
                <a:gd name="T23" fmla="*/ 973480 h 1946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680" h="1946960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132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4" name="TextBox 53">
              <a:extLst>
                <a:ext uri="{FF2B5EF4-FFF2-40B4-BE49-F238E27FC236}">
                  <a16:creationId xmlns:a16="http://schemas.microsoft.com/office/drawing/2014/main" id="{DA2D9083-D933-4143-AA81-79509FCF30F0}"/>
                </a:ext>
              </a:extLst>
            </p:cNvPr>
            <p:cNvSpPr txBox="1"/>
            <p:nvPr/>
          </p:nvSpPr>
          <p:spPr>
            <a:xfrm>
              <a:off x="2915816" y="1697812"/>
              <a:ext cx="564302" cy="315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32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50%</a:t>
              </a:r>
              <a:endParaRPr lang="zh-CN" altLang="en-US" sz="2132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5" name="组合 54">
            <a:extLst>
              <a:ext uri="{FF2B5EF4-FFF2-40B4-BE49-F238E27FC236}">
                <a16:creationId xmlns:a16="http://schemas.microsoft.com/office/drawing/2014/main" id="{5C021C79-C471-4AF8-9F1D-B7F28D98C66F}"/>
              </a:ext>
            </a:extLst>
          </p:cNvPr>
          <p:cNvGrpSpPr/>
          <p:nvPr/>
        </p:nvGrpSpPr>
        <p:grpSpPr>
          <a:xfrm>
            <a:off x="3073177" y="3910287"/>
            <a:ext cx="2302161" cy="2302871"/>
            <a:chOff x="2376067" y="2860726"/>
            <a:chExt cx="1727248" cy="1727248"/>
          </a:xfrm>
        </p:grpSpPr>
        <p:sp>
          <p:nvSpPr>
            <p:cNvPr id="16" name="泪滴形 36">
              <a:extLst>
                <a:ext uri="{FF2B5EF4-FFF2-40B4-BE49-F238E27FC236}">
                  <a16:creationId xmlns:a16="http://schemas.microsoft.com/office/drawing/2014/main" id="{E13A3D8C-A354-4384-BA27-DF8C53DE5E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376067" y="2860726"/>
              <a:ext cx="1727248" cy="1727248"/>
            </a:xfrm>
            <a:custGeom>
              <a:avLst/>
              <a:gdLst>
                <a:gd name="T0" fmla="*/ 875297 w 2146050"/>
                <a:gd name="T1" fmla="*/ 621837 h 2146844"/>
                <a:gd name="T2" fmla="*/ 1524443 w 2146050"/>
                <a:gd name="T3" fmla="*/ 1271223 h 2146844"/>
                <a:gd name="T4" fmla="*/ 875297 w 2146050"/>
                <a:gd name="T5" fmla="*/ 1920609 h 2146844"/>
                <a:gd name="T6" fmla="*/ 226151 w 2146050"/>
                <a:gd name="T7" fmla="*/ 1271223 h 2146844"/>
                <a:gd name="T8" fmla="*/ 875297 w 2146050"/>
                <a:gd name="T9" fmla="*/ 621837 h 2146844"/>
                <a:gd name="T10" fmla="*/ 2146050 w 2146050"/>
                <a:gd name="T11" fmla="*/ 0 h 2146844"/>
                <a:gd name="T12" fmla="*/ 1073025 w 2146050"/>
                <a:gd name="T13" fmla="*/ 0 h 2146844"/>
                <a:gd name="T14" fmla="*/ 0 w 2146050"/>
                <a:gd name="T15" fmla="*/ 1073422 h 2146844"/>
                <a:gd name="T16" fmla="*/ 1073025 w 2146050"/>
                <a:gd name="T17" fmla="*/ 2146844 h 2146844"/>
                <a:gd name="T18" fmla="*/ 2146050 w 2146050"/>
                <a:gd name="T19" fmla="*/ 1073422 h 2146844"/>
                <a:gd name="T20" fmla="*/ 2146050 w 2146050"/>
                <a:gd name="T21" fmla="*/ 0 h 214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6050" h="2146844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sz="2132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7" name="TextBox 56">
              <a:extLst>
                <a:ext uri="{FF2B5EF4-FFF2-40B4-BE49-F238E27FC236}">
                  <a16:creationId xmlns:a16="http://schemas.microsoft.com/office/drawing/2014/main" id="{D7FC4097-075B-4C4B-9CD2-B6497D60FA34}"/>
                </a:ext>
              </a:extLst>
            </p:cNvPr>
            <p:cNvSpPr txBox="1"/>
            <p:nvPr/>
          </p:nvSpPr>
          <p:spPr>
            <a:xfrm>
              <a:off x="2962059" y="3651870"/>
              <a:ext cx="564302" cy="315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32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80%</a:t>
              </a:r>
              <a:endParaRPr lang="zh-CN" altLang="en-US" sz="2132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8" name="组合 57">
            <a:extLst>
              <a:ext uri="{FF2B5EF4-FFF2-40B4-BE49-F238E27FC236}">
                <a16:creationId xmlns:a16="http://schemas.microsoft.com/office/drawing/2014/main" id="{CFCFDEFB-5591-4FC3-B8EB-3E7A9D4DFF16}"/>
              </a:ext>
            </a:extLst>
          </p:cNvPr>
          <p:cNvGrpSpPr/>
          <p:nvPr/>
        </p:nvGrpSpPr>
        <p:grpSpPr>
          <a:xfrm>
            <a:off x="6126577" y="2139885"/>
            <a:ext cx="668624" cy="675178"/>
            <a:chOff x="4929188" y="1303338"/>
            <a:chExt cx="501650" cy="506412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976D013-011A-4B16-8E87-FC687BA03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5135FFF8-3476-47B5-8E7B-34EF704FE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1358900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B88FE479-B108-472F-8397-FE9A17B99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2" name="组合 102">
            <a:extLst>
              <a:ext uri="{FF2B5EF4-FFF2-40B4-BE49-F238E27FC236}">
                <a16:creationId xmlns:a16="http://schemas.microsoft.com/office/drawing/2014/main" id="{6C3061CF-8FB7-4D03-BD8D-ABA894B6587B}"/>
              </a:ext>
            </a:extLst>
          </p:cNvPr>
          <p:cNvGrpSpPr/>
          <p:nvPr/>
        </p:nvGrpSpPr>
        <p:grpSpPr>
          <a:xfrm>
            <a:off x="6120234" y="3143721"/>
            <a:ext cx="674971" cy="675178"/>
            <a:chOff x="1339850" y="2163763"/>
            <a:chExt cx="506413" cy="506412"/>
          </a:xfrm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F811C86-7567-4CAE-A5C9-4A03C844F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50" y="2163763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B0E7CA4-D93E-4A01-A43D-BA36C3C51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2276475"/>
              <a:ext cx="176213" cy="104775"/>
            </a:xfrm>
            <a:custGeom>
              <a:avLst/>
              <a:gdLst>
                <a:gd name="T0" fmla="*/ 111 w 111"/>
                <a:gd name="T1" fmla="*/ 0 h 66"/>
                <a:gd name="T2" fmla="*/ 55 w 111"/>
                <a:gd name="T3" fmla="*/ 0 h 66"/>
                <a:gd name="T4" fmla="*/ 55 w 111"/>
                <a:gd name="T5" fmla="*/ 54 h 66"/>
                <a:gd name="T6" fmla="*/ 14 w 111"/>
                <a:gd name="T7" fmla="*/ 54 h 66"/>
                <a:gd name="T8" fmla="*/ 14 w 111"/>
                <a:gd name="T9" fmla="*/ 0 h 66"/>
                <a:gd name="T10" fmla="*/ 0 w 111"/>
                <a:gd name="T11" fmla="*/ 0 h 66"/>
                <a:gd name="T12" fmla="*/ 0 w 111"/>
                <a:gd name="T13" fmla="*/ 66 h 66"/>
                <a:gd name="T14" fmla="*/ 111 w 111"/>
                <a:gd name="T15" fmla="*/ 66 h 66"/>
                <a:gd name="T16" fmla="*/ 111 w 111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6">
                  <a:moveTo>
                    <a:pt x="111" y="0"/>
                  </a:moveTo>
                  <a:lnTo>
                    <a:pt x="55" y="0"/>
                  </a:lnTo>
                  <a:lnTo>
                    <a:pt x="55" y="54"/>
                  </a:lnTo>
                  <a:lnTo>
                    <a:pt x="14" y="5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111" y="6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91B8C0A-F41B-43C4-87DB-B5CA48830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7800" y="2276475"/>
              <a:ext cx="288925" cy="277812"/>
            </a:xfrm>
            <a:custGeom>
              <a:avLst/>
              <a:gdLst>
                <a:gd name="T0" fmla="*/ 72 w 77"/>
                <a:gd name="T1" fmla="*/ 0 h 74"/>
                <a:gd name="T2" fmla="*/ 64 w 77"/>
                <a:gd name="T3" fmla="*/ 0 h 74"/>
                <a:gd name="T4" fmla="*/ 64 w 77"/>
                <a:gd name="T5" fmla="*/ 31 h 74"/>
                <a:gd name="T6" fmla="*/ 10 w 77"/>
                <a:gd name="T7" fmla="*/ 31 h 74"/>
                <a:gd name="T8" fmla="*/ 10 w 77"/>
                <a:gd name="T9" fmla="*/ 0 h 74"/>
                <a:gd name="T10" fmla="*/ 5 w 77"/>
                <a:gd name="T11" fmla="*/ 0 h 74"/>
                <a:gd name="T12" fmla="*/ 0 w 77"/>
                <a:gd name="T13" fmla="*/ 6 h 74"/>
                <a:gd name="T14" fmla="*/ 0 w 77"/>
                <a:gd name="T15" fmla="*/ 68 h 74"/>
                <a:gd name="T16" fmla="*/ 5 w 77"/>
                <a:gd name="T17" fmla="*/ 74 h 74"/>
                <a:gd name="T18" fmla="*/ 72 w 77"/>
                <a:gd name="T19" fmla="*/ 74 h 74"/>
                <a:gd name="T20" fmla="*/ 77 w 77"/>
                <a:gd name="T21" fmla="*/ 68 h 74"/>
                <a:gd name="T22" fmla="*/ 77 w 77"/>
                <a:gd name="T23" fmla="*/ 6 h 74"/>
                <a:gd name="T24" fmla="*/ 72 w 77"/>
                <a:gd name="T25" fmla="*/ 0 h 74"/>
                <a:gd name="T26" fmla="*/ 38 w 77"/>
                <a:gd name="T27" fmla="*/ 65 h 74"/>
                <a:gd name="T28" fmla="*/ 22 w 77"/>
                <a:gd name="T29" fmla="*/ 49 h 74"/>
                <a:gd name="T30" fmla="*/ 38 w 77"/>
                <a:gd name="T31" fmla="*/ 33 h 74"/>
                <a:gd name="T32" fmla="*/ 54 w 77"/>
                <a:gd name="T33" fmla="*/ 49 h 74"/>
                <a:gd name="T34" fmla="*/ 38 w 77"/>
                <a:gd name="T35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4">
                  <a:moveTo>
                    <a:pt x="72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2" y="74"/>
                    <a:pt x="5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5" y="74"/>
                    <a:pt x="77" y="72"/>
                    <a:pt x="77" y="6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5" y="0"/>
                    <a:pt x="72" y="0"/>
                  </a:cubicBezTo>
                  <a:close/>
                  <a:moveTo>
                    <a:pt x="38" y="65"/>
                  </a:moveTo>
                  <a:cubicBezTo>
                    <a:pt x="29" y="65"/>
                    <a:pt x="22" y="58"/>
                    <a:pt x="22" y="49"/>
                  </a:cubicBezTo>
                  <a:cubicBezTo>
                    <a:pt x="22" y="40"/>
                    <a:pt x="29" y="33"/>
                    <a:pt x="38" y="33"/>
                  </a:cubicBezTo>
                  <a:cubicBezTo>
                    <a:pt x="46" y="33"/>
                    <a:pt x="54" y="40"/>
                    <a:pt x="54" y="49"/>
                  </a:cubicBezTo>
                  <a:cubicBezTo>
                    <a:pt x="54" y="58"/>
                    <a:pt x="46" y="65"/>
                    <a:pt x="38" y="65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6" name="Oval 16">
              <a:extLst>
                <a:ext uri="{FF2B5EF4-FFF2-40B4-BE49-F238E27FC236}">
                  <a16:creationId xmlns:a16="http://schemas.microsoft.com/office/drawing/2014/main" id="{4D4CCD5D-2F71-4A40-B225-B3CD7D58E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400" y="2419350"/>
              <a:ext cx="82550" cy="82550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7" name="组合 107">
            <a:extLst>
              <a:ext uri="{FF2B5EF4-FFF2-40B4-BE49-F238E27FC236}">
                <a16:creationId xmlns:a16="http://schemas.microsoft.com/office/drawing/2014/main" id="{12ECF089-D1EA-454D-8CAD-578AC4C98C33}"/>
              </a:ext>
            </a:extLst>
          </p:cNvPr>
          <p:cNvGrpSpPr/>
          <p:nvPr/>
        </p:nvGrpSpPr>
        <p:grpSpPr>
          <a:xfrm>
            <a:off x="6126577" y="4147561"/>
            <a:ext cx="668624" cy="675180"/>
            <a:chOff x="5093055" y="2766720"/>
            <a:chExt cx="501650" cy="506413"/>
          </a:xfrm>
        </p:grpSpPr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5B4C83F9-0A22-45FD-BE02-2F7C29126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055" y="2766720"/>
              <a:ext cx="501650" cy="506413"/>
            </a:xfrm>
            <a:custGeom>
              <a:avLst/>
              <a:gdLst>
                <a:gd name="T0" fmla="*/ 134 w 134"/>
                <a:gd name="T1" fmla="*/ 37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7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54D19AB0-38D6-4418-AE56-61D285994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005" y="3069933"/>
              <a:ext cx="98425" cy="98425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FA0B86C-E767-457D-B009-425E3EDD3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118" y="2969920"/>
              <a:ext cx="180975" cy="179388"/>
            </a:xfrm>
            <a:custGeom>
              <a:avLst/>
              <a:gdLst>
                <a:gd name="T0" fmla="*/ 6 w 48"/>
                <a:gd name="T1" fmla="*/ 0 h 48"/>
                <a:gd name="T2" fmla="*/ 0 w 48"/>
                <a:gd name="T3" fmla="*/ 7 h 48"/>
                <a:gd name="T4" fmla="*/ 6 w 48"/>
                <a:gd name="T5" fmla="*/ 13 h 48"/>
                <a:gd name="T6" fmla="*/ 35 w 48"/>
                <a:gd name="T7" fmla="*/ 42 h 48"/>
                <a:gd name="T8" fmla="*/ 42 w 48"/>
                <a:gd name="T9" fmla="*/ 48 h 48"/>
                <a:gd name="T10" fmla="*/ 48 w 48"/>
                <a:gd name="T11" fmla="*/ 42 h 48"/>
                <a:gd name="T12" fmla="*/ 6 w 4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2" y="13"/>
                    <a:pt x="35" y="26"/>
                    <a:pt x="35" y="42"/>
                  </a:cubicBezTo>
                  <a:cubicBezTo>
                    <a:pt x="35" y="45"/>
                    <a:pt x="38" y="48"/>
                    <a:pt x="42" y="48"/>
                  </a:cubicBezTo>
                  <a:cubicBezTo>
                    <a:pt x="45" y="48"/>
                    <a:pt x="48" y="45"/>
                    <a:pt x="48" y="42"/>
                  </a:cubicBezTo>
                  <a:cubicBezTo>
                    <a:pt x="48" y="19"/>
                    <a:pt x="29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67C03C1-CA43-443E-BDE1-1D5089185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118" y="2871495"/>
              <a:ext cx="277813" cy="277813"/>
            </a:xfrm>
            <a:custGeom>
              <a:avLst/>
              <a:gdLst>
                <a:gd name="T0" fmla="*/ 6 w 74"/>
                <a:gd name="T1" fmla="*/ 0 h 74"/>
                <a:gd name="T2" fmla="*/ 0 w 74"/>
                <a:gd name="T3" fmla="*/ 7 h 74"/>
                <a:gd name="T4" fmla="*/ 6 w 74"/>
                <a:gd name="T5" fmla="*/ 13 h 74"/>
                <a:gd name="T6" fmla="*/ 61 w 74"/>
                <a:gd name="T7" fmla="*/ 68 h 74"/>
                <a:gd name="T8" fmla="*/ 68 w 74"/>
                <a:gd name="T9" fmla="*/ 74 h 74"/>
                <a:gd name="T10" fmla="*/ 74 w 74"/>
                <a:gd name="T11" fmla="*/ 68 h 74"/>
                <a:gd name="T12" fmla="*/ 6 w 7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7" y="13"/>
                    <a:pt x="61" y="38"/>
                    <a:pt x="61" y="68"/>
                  </a:cubicBezTo>
                  <a:cubicBezTo>
                    <a:pt x="61" y="71"/>
                    <a:pt x="64" y="74"/>
                    <a:pt x="68" y="74"/>
                  </a:cubicBezTo>
                  <a:cubicBezTo>
                    <a:pt x="71" y="74"/>
                    <a:pt x="74" y="71"/>
                    <a:pt x="74" y="68"/>
                  </a:cubicBezTo>
                  <a:cubicBezTo>
                    <a:pt x="74" y="30"/>
                    <a:pt x="44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112">
            <a:extLst>
              <a:ext uri="{FF2B5EF4-FFF2-40B4-BE49-F238E27FC236}">
                <a16:creationId xmlns:a16="http://schemas.microsoft.com/office/drawing/2014/main" id="{EABAA041-A0D4-4918-9BC3-AADCD5CD7614}"/>
              </a:ext>
            </a:extLst>
          </p:cNvPr>
          <p:cNvGrpSpPr/>
          <p:nvPr/>
        </p:nvGrpSpPr>
        <p:grpSpPr>
          <a:xfrm>
            <a:off x="6120234" y="5151398"/>
            <a:ext cx="674971" cy="675178"/>
            <a:chOff x="6137274" y="1900165"/>
            <a:chExt cx="506413" cy="506412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4F8AB86A-BF2A-40D9-978E-74D3C15D1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7274" y="1900165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EFFED7A0-D5BC-4E06-A6E4-A26C59E32D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712" y="1979540"/>
              <a:ext cx="327025" cy="325437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76" tIns="60937" rIns="121876" bIns="60937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1707" kern="0" dirty="0">
                <a:solidFill>
                  <a:sysClr val="windowText" lastClr="0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35" name="Text Box 11">
            <a:extLst>
              <a:ext uri="{FF2B5EF4-FFF2-40B4-BE49-F238E27FC236}">
                <a16:creationId xmlns:a16="http://schemas.microsoft.com/office/drawing/2014/main" id="{1F16A8EF-05F9-4F9A-96A6-54399D2DA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212" y="2059495"/>
            <a:ext cx="4195504" cy="2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ar-KW" altLang="zh-CN" sz="1199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شرح / نص</a:t>
            </a:r>
            <a:endParaRPr lang="en-US" altLang="zh-CN" sz="1199" dirty="0">
              <a:solidFill>
                <a:schemeClr val="tx1">
                  <a:lumMod val="50000"/>
                  <a:lumOff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B068ED3B-6C47-46C8-B862-71742E7B8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212" y="3106170"/>
            <a:ext cx="4195504" cy="2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ar-KW" altLang="zh-CN" sz="1199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شرح /نص</a:t>
            </a:r>
            <a:endParaRPr lang="en-US" altLang="zh-CN" sz="1199" dirty="0">
              <a:solidFill>
                <a:schemeClr val="tx1">
                  <a:lumMod val="50000"/>
                  <a:lumOff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64ADDCE7-5430-43DD-A407-3A5E37774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212" y="4152844"/>
            <a:ext cx="4195504" cy="2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ar-KW" altLang="zh-CN" sz="1199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شرح/نص</a:t>
            </a:r>
            <a:endParaRPr lang="en-US" altLang="zh-CN" sz="1199" dirty="0">
              <a:solidFill>
                <a:schemeClr val="tx1">
                  <a:lumMod val="50000"/>
                  <a:lumOff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5EAF7A2E-BCB0-4EBF-BF6E-089843093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212" y="5199520"/>
            <a:ext cx="4195504" cy="27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ar-KW" altLang="zh-CN" sz="1199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شرح/نص</a:t>
            </a:r>
            <a:endParaRPr lang="en-US" altLang="zh-CN" sz="1199" dirty="0">
              <a:solidFill>
                <a:schemeClr val="tx1">
                  <a:lumMod val="50000"/>
                  <a:lumOff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511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12" decel="6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3" decel="6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" presetClass="entr" presetSubtype="6" decel="6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66886" y="1030393"/>
            <a:ext cx="4750647" cy="4732867"/>
            <a:chOff x="87549" y="1006835"/>
            <a:chExt cx="3934036" cy="3877435"/>
          </a:xfrm>
          <a:solidFill>
            <a:schemeClr val="accent2"/>
          </a:solidFill>
        </p:grpSpPr>
        <p:sp>
          <p:nvSpPr>
            <p:cNvPr id="25" name="Freeform 25"/>
            <p:cNvSpPr/>
            <p:nvPr/>
          </p:nvSpPr>
          <p:spPr bwMode="auto">
            <a:xfrm>
              <a:off x="87549" y="3878827"/>
              <a:ext cx="2925312" cy="1005443"/>
            </a:xfrm>
            <a:custGeom>
              <a:avLst/>
              <a:gdLst>
                <a:gd name="T0" fmla="*/ 958 w 1249"/>
                <a:gd name="T1" fmla="*/ 397 h 397"/>
                <a:gd name="T2" fmla="*/ 489 w 1249"/>
                <a:gd name="T3" fmla="*/ 184 h 397"/>
                <a:gd name="T4" fmla="*/ 191 w 1249"/>
                <a:gd name="T5" fmla="*/ 51 h 397"/>
                <a:gd name="T6" fmla="*/ 35 w 1249"/>
                <a:gd name="T7" fmla="*/ 176 h 397"/>
                <a:gd name="T8" fmla="*/ 0 w 1249"/>
                <a:gd name="T9" fmla="*/ 157 h 397"/>
                <a:gd name="T10" fmla="*/ 184 w 1249"/>
                <a:gd name="T11" fmla="*/ 12 h 397"/>
                <a:gd name="T12" fmla="*/ 517 w 1249"/>
                <a:gd name="T13" fmla="*/ 155 h 397"/>
                <a:gd name="T14" fmla="*/ 825 w 1249"/>
                <a:gd name="T15" fmla="*/ 337 h 397"/>
                <a:gd name="T16" fmla="*/ 1092 w 1249"/>
                <a:gd name="T17" fmla="*/ 330 h 397"/>
                <a:gd name="T18" fmla="*/ 1198 w 1249"/>
                <a:gd name="T19" fmla="*/ 207 h 397"/>
                <a:gd name="T20" fmla="*/ 1201 w 1249"/>
                <a:gd name="T21" fmla="*/ 134 h 397"/>
                <a:gd name="T22" fmla="*/ 1240 w 1249"/>
                <a:gd name="T23" fmla="*/ 125 h 397"/>
                <a:gd name="T24" fmla="*/ 1237 w 1249"/>
                <a:gd name="T25" fmla="*/ 216 h 397"/>
                <a:gd name="T26" fmla="*/ 1109 w 1249"/>
                <a:gd name="T27" fmla="*/ 366 h 397"/>
                <a:gd name="T28" fmla="*/ 958 w 1249"/>
                <a:gd name="T2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9" h="397">
                  <a:moveTo>
                    <a:pt x="958" y="397"/>
                  </a:moveTo>
                  <a:cubicBezTo>
                    <a:pt x="809" y="397"/>
                    <a:pt x="634" y="321"/>
                    <a:pt x="489" y="184"/>
                  </a:cubicBezTo>
                  <a:cubicBezTo>
                    <a:pt x="382" y="82"/>
                    <a:pt x="278" y="36"/>
                    <a:pt x="191" y="51"/>
                  </a:cubicBezTo>
                  <a:cubicBezTo>
                    <a:pt x="127" y="62"/>
                    <a:pt x="71" y="106"/>
                    <a:pt x="35" y="17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2" y="76"/>
                    <a:pt x="107" y="25"/>
                    <a:pt x="184" y="12"/>
                  </a:cubicBezTo>
                  <a:cubicBezTo>
                    <a:pt x="254" y="0"/>
                    <a:pt x="369" y="15"/>
                    <a:pt x="517" y="155"/>
                  </a:cubicBezTo>
                  <a:cubicBezTo>
                    <a:pt x="610" y="243"/>
                    <a:pt x="717" y="307"/>
                    <a:pt x="825" y="337"/>
                  </a:cubicBezTo>
                  <a:cubicBezTo>
                    <a:pt x="926" y="366"/>
                    <a:pt x="1021" y="363"/>
                    <a:pt x="1092" y="330"/>
                  </a:cubicBezTo>
                  <a:cubicBezTo>
                    <a:pt x="1149" y="303"/>
                    <a:pt x="1185" y="261"/>
                    <a:pt x="1198" y="207"/>
                  </a:cubicBezTo>
                  <a:cubicBezTo>
                    <a:pt x="1207" y="167"/>
                    <a:pt x="1201" y="134"/>
                    <a:pt x="1201" y="134"/>
                  </a:cubicBezTo>
                  <a:cubicBezTo>
                    <a:pt x="1240" y="125"/>
                    <a:pt x="1240" y="125"/>
                    <a:pt x="1240" y="125"/>
                  </a:cubicBezTo>
                  <a:cubicBezTo>
                    <a:pt x="1240" y="127"/>
                    <a:pt x="1249" y="167"/>
                    <a:pt x="1237" y="216"/>
                  </a:cubicBezTo>
                  <a:cubicBezTo>
                    <a:pt x="1226" y="262"/>
                    <a:pt x="1194" y="325"/>
                    <a:pt x="1109" y="366"/>
                  </a:cubicBezTo>
                  <a:cubicBezTo>
                    <a:pt x="1064" y="387"/>
                    <a:pt x="1013" y="397"/>
                    <a:pt x="958" y="3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2095988" y="1346356"/>
              <a:ext cx="1673005" cy="1507345"/>
            </a:xfrm>
            <a:custGeom>
              <a:avLst/>
              <a:gdLst>
                <a:gd name="T0" fmla="*/ 330 w 660"/>
                <a:gd name="T1" fmla="*/ 32 h 595"/>
                <a:gd name="T2" fmla="*/ 587 w 660"/>
                <a:gd name="T3" fmla="*/ 231 h 595"/>
                <a:gd name="T4" fmla="*/ 397 w 660"/>
                <a:gd name="T5" fmla="*/ 554 h 595"/>
                <a:gd name="T6" fmla="*/ 330 w 660"/>
                <a:gd name="T7" fmla="*/ 562 h 595"/>
                <a:gd name="T8" fmla="*/ 73 w 660"/>
                <a:gd name="T9" fmla="*/ 364 h 595"/>
                <a:gd name="T10" fmla="*/ 101 w 660"/>
                <a:gd name="T11" fmla="*/ 163 h 595"/>
                <a:gd name="T12" fmla="*/ 263 w 660"/>
                <a:gd name="T13" fmla="*/ 41 h 595"/>
                <a:gd name="T14" fmla="*/ 330 w 660"/>
                <a:gd name="T15" fmla="*/ 32 h 595"/>
                <a:gd name="T16" fmla="*/ 330 w 660"/>
                <a:gd name="T17" fmla="*/ 0 h 595"/>
                <a:gd name="T18" fmla="*/ 255 w 660"/>
                <a:gd name="T19" fmla="*/ 10 h 595"/>
                <a:gd name="T20" fmla="*/ 42 w 660"/>
                <a:gd name="T21" fmla="*/ 372 h 595"/>
                <a:gd name="T22" fmla="*/ 330 w 660"/>
                <a:gd name="T23" fmla="*/ 595 h 595"/>
                <a:gd name="T24" fmla="*/ 405 w 660"/>
                <a:gd name="T25" fmla="*/ 585 h 595"/>
                <a:gd name="T26" fmla="*/ 619 w 660"/>
                <a:gd name="T27" fmla="*/ 223 h 595"/>
                <a:gd name="T28" fmla="*/ 330 w 660"/>
                <a:gd name="T2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0" h="595">
                  <a:moveTo>
                    <a:pt x="330" y="32"/>
                  </a:moveTo>
                  <a:cubicBezTo>
                    <a:pt x="451" y="32"/>
                    <a:pt x="557" y="114"/>
                    <a:pt x="587" y="231"/>
                  </a:cubicBezTo>
                  <a:cubicBezTo>
                    <a:pt x="624" y="372"/>
                    <a:pt x="538" y="517"/>
                    <a:pt x="397" y="554"/>
                  </a:cubicBezTo>
                  <a:cubicBezTo>
                    <a:pt x="375" y="559"/>
                    <a:pt x="352" y="562"/>
                    <a:pt x="330" y="562"/>
                  </a:cubicBezTo>
                  <a:cubicBezTo>
                    <a:pt x="209" y="562"/>
                    <a:pt x="104" y="481"/>
                    <a:pt x="73" y="364"/>
                  </a:cubicBezTo>
                  <a:cubicBezTo>
                    <a:pt x="55" y="295"/>
                    <a:pt x="65" y="224"/>
                    <a:pt x="101" y="163"/>
                  </a:cubicBezTo>
                  <a:cubicBezTo>
                    <a:pt x="137" y="102"/>
                    <a:pt x="195" y="59"/>
                    <a:pt x="263" y="41"/>
                  </a:cubicBezTo>
                  <a:cubicBezTo>
                    <a:pt x="285" y="35"/>
                    <a:pt x="308" y="32"/>
                    <a:pt x="330" y="32"/>
                  </a:cubicBezTo>
                  <a:moveTo>
                    <a:pt x="330" y="0"/>
                  </a:moveTo>
                  <a:cubicBezTo>
                    <a:pt x="306" y="0"/>
                    <a:pt x="280" y="3"/>
                    <a:pt x="255" y="10"/>
                  </a:cubicBezTo>
                  <a:cubicBezTo>
                    <a:pt x="96" y="51"/>
                    <a:pt x="0" y="213"/>
                    <a:pt x="42" y="372"/>
                  </a:cubicBezTo>
                  <a:cubicBezTo>
                    <a:pt x="77" y="506"/>
                    <a:pt x="197" y="595"/>
                    <a:pt x="330" y="595"/>
                  </a:cubicBezTo>
                  <a:cubicBezTo>
                    <a:pt x="355" y="595"/>
                    <a:pt x="380" y="592"/>
                    <a:pt x="405" y="585"/>
                  </a:cubicBezTo>
                  <a:cubicBezTo>
                    <a:pt x="564" y="544"/>
                    <a:pt x="660" y="382"/>
                    <a:pt x="619" y="223"/>
                  </a:cubicBezTo>
                  <a:cubicBezTo>
                    <a:pt x="584" y="89"/>
                    <a:pt x="463" y="0"/>
                    <a:pt x="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1846678" y="1006835"/>
              <a:ext cx="2174907" cy="2184747"/>
            </a:xfrm>
            <a:custGeom>
              <a:avLst/>
              <a:gdLst>
                <a:gd name="T0" fmla="*/ 377 w 858"/>
                <a:gd name="T1" fmla="*/ 85 h 862"/>
                <a:gd name="T2" fmla="*/ 336 w 858"/>
                <a:gd name="T3" fmla="*/ 9 h 862"/>
                <a:gd name="T4" fmla="*/ 264 w 858"/>
                <a:gd name="T5" fmla="*/ 123 h 862"/>
                <a:gd name="T6" fmla="*/ 215 w 858"/>
                <a:gd name="T7" fmla="*/ 152 h 862"/>
                <a:gd name="T8" fmla="*/ 84 w 858"/>
                <a:gd name="T9" fmla="*/ 169 h 862"/>
                <a:gd name="T10" fmla="*/ 108 w 858"/>
                <a:gd name="T11" fmla="*/ 289 h 862"/>
                <a:gd name="T12" fmla="*/ 22 w 858"/>
                <a:gd name="T13" fmla="*/ 282 h 862"/>
                <a:gd name="T14" fmla="*/ 79 w 858"/>
                <a:gd name="T15" fmla="*/ 405 h 862"/>
                <a:gd name="T16" fmla="*/ 78 w 858"/>
                <a:gd name="T17" fmla="*/ 462 h 862"/>
                <a:gd name="T18" fmla="*/ 24 w 858"/>
                <a:gd name="T19" fmla="*/ 580 h 862"/>
                <a:gd name="T20" fmla="*/ 147 w 858"/>
                <a:gd name="T21" fmla="*/ 639 h 862"/>
                <a:gd name="T22" fmla="*/ 98 w 858"/>
                <a:gd name="T23" fmla="*/ 710 h 862"/>
                <a:gd name="T24" fmla="*/ 232 w 858"/>
                <a:gd name="T25" fmla="*/ 721 h 862"/>
                <a:gd name="T26" fmla="*/ 308 w 858"/>
                <a:gd name="T27" fmla="*/ 762 h 862"/>
                <a:gd name="T28" fmla="*/ 393 w 858"/>
                <a:gd name="T29" fmla="*/ 862 h 862"/>
                <a:gd name="T30" fmla="*/ 425 w 858"/>
                <a:gd name="T31" fmla="*/ 781 h 862"/>
                <a:gd name="T32" fmla="*/ 482 w 858"/>
                <a:gd name="T33" fmla="*/ 779 h 862"/>
                <a:gd name="T34" fmla="*/ 605 w 858"/>
                <a:gd name="T35" fmla="*/ 827 h 862"/>
                <a:gd name="T36" fmla="*/ 594 w 858"/>
                <a:gd name="T37" fmla="*/ 739 h 862"/>
                <a:gd name="T38" fmla="*/ 643 w 858"/>
                <a:gd name="T39" fmla="*/ 711 h 862"/>
                <a:gd name="T40" fmla="*/ 774 w 858"/>
                <a:gd name="T41" fmla="*/ 693 h 862"/>
                <a:gd name="T42" fmla="*/ 722 w 858"/>
                <a:gd name="T43" fmla="*/ 622 h 862"/>
                <a:gd name="T44" fmla="*/ 751 w 858"/>
                <a:gd name="T45" fmla="*/ 574 h 862"/>
                <a:gd name="T46" fmla="*/ 858 w 858"/>
                <a:gd name="T47" fmla="*/ 496 h 862"/>
                <a:gd name="T48" fmla="*/ 776 w 858"/>
                <a:gd name="T49" fmla="*/ 452 h 862"/>
                <a:gd name="T50" fmla="*/ 777 w 858"/>
                <a:gd name="T51" fmla="*/ 390 h 862"/>
                <a:gd name="T52" fmla="*/ 826 w 858"/>
                <a:gd name="T53" fmla="*/ 285 h 862"/>
                <a:gd name="T54" fmla="*/ 745 w 858"/>
                <a:gd name="T55" fmla="*/ 288 h 862"/>
                <a:gd name="T56" fmla="*/ 712 w 858"/>
                <a:gd name="T57" fmla="*/ 223 h 862"/>
                <a:gd name="T58" fmla="*/ 697 w 858"/>
                <a:gd name="T59" fmla="*/ 92 h 862"/>
                <a:gd name="T60" fmla="*/ 625 w 858"/>
                <a:gd name="T61" fmla="*/ 142 h 862"/>
                <a:gd name="T62" fmla="*/ 551 w 858"/>
                <a:gd name="T63" fmla="*/ 101 h 862"/>
                <a:gd name="T64" fmla="*/ 465 w 858"/>
                <a:gd name="T65" fmla="*/ 0 h 862"/>
                <a:gd name="T66" fmla="*/ 735 w 858"/>
                <a:gd name="T67" fmla="*/ 352 h 862"/>
                <a:gd name="T68" fmla="*/ 122 w 858"/>
                <a:gd name="T69" fmla="*/ 511 h 862"/>
                <a:gd name="T70" fmla="*/ 735 w 858"/>
                <a:gd name="T71" fmla="*/ 35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8" h="862">
                  <a:moveTo>
                    <a:pt x="433" y="82"/>
                  </a:moveTo>
                  <a:cubicBezTo>
                    <a:pt x="415" y="82"/>
                    <a:pt x="396" y="83"/>
                    <a:pt x="377" y="85"/>
                  </a:cubicBezTo>
                  <a:cubicBezTo>
                    <a:pt x="376" y="83"/>
                    <a:pt x="376" y="83"/>
                    <a:pt x="376" y="83"/>
                  </a:cubicBezTo>
                  <a:cubicBezTo>
                    <a:pt x="336" y="9"/>
                    <a:pt x="336" y="9"/>
                    <a:pt x="336" y="9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64" y="123"/>
                    <a:pt x="264" y="123"/>
                    <a:pt x="264" y="123"/>
                  </a:cubicBezTo>
                  <a:cubicBezTo>
                    <a:pt x="247" y="131"/>
                    <a:pt x="231" y="141"/>
                    <a:pt x="216" y="153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25" y="255"/>
                    <a:pt x="116" y="272"/>
                    <a:pt x="108" y="289"/>
                  </a:cubicBezTo>
                  <a:cubicBezTo>
                    <a:pt x="107" y="289"/>
                    <a:pt x="107" y="289"/>
                    <a:pt x="107" y="289"/>
                  </a:cubicBezTo>
                  <a:cubicBezTo>
                    <a:pt x="22" y="282"/>
                    <a:pt x="22" y="282"/>
                    <a:pt x="22" y="282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79" y="405"/>
                    <a:pt x="79" y="405"/>
                    <a:pt x="79" y="405"/>
                  </a:cubicBezTo>
                  <a:cubicBezTo>
                    <a:pt x="78" y="423"/>
                    <a:pt x="75" y="434"/>
                    <a:pt x="79" y="462"/>
                  </a:cubicBezTo>
                  <a:cubicBezTo>
                    <a:pt x="78" y="462"/>
                    <a:pt x="78" y="462"/>
                    <a:pt x="78" y="462"/>
                  </a:cubicBezTo>
                  <a:cubicBezTo>
                    <a:pt x="2" y="495"/>
                    <a:pt x="2" y="495"/>
                    <a:pt x="2" y="495"/>
                  </a:cubicBezTo>
                  <a:cubicBezTo>
                    <a:pt x="24" y="580"/>
                    <a:pt x="24" y="580"/>
                    <a:pt x="24" y="580"/>
                  </a:cubicBezTo>
                  <a:cubicBezTo>
                    <a:pt x="110" y="575"/>
                    <a:pt x="110" y="575"/>
                    <a:pt x="110" y="575"/>
                  </a:cubicBezTo>
                  <a:cubicBezTo>
                    <a:pt x="120" y="598"/>
                    <a:pt x="132" y="619"/>
                    <a:pt x="147" y="639"/>
                  </a:cubicBezTo>
                  <a:cubicBezTo>
                    <a:pt x="145" y="640"/>
                    <a:pt x="145" y="640"/>
                    <a:pt x="145" y="640"/>
                  </a:cubicBezTo>
                  <a:cubicBezTo>
                    <a:pt x="98" y="710"/>
                    <a:pt x="98" y="710"/>
                    <a:pt x="98" y="710"/>
                  </a:cubicBezTo>
                  <a:cubicBezTo>
                    <a:pt x="161" y="771"/>
                    <a:pt x="161" y="771"/>
                    <a:pt x="161" y="771"/>
                  </a:cubicBezTo>
                  <a:cubicBezTo>
                    <a:pt x="232" y="721"/>
                    <a:pt x="232" y="721"/>
                    <a:pt x="232" y="721"/>
                  </a:cubicBezTo>
                  <a:cubicBezTo>
                    <a:pt x="256" y="737"/>
                    <a:pt x="281" y="750"/>
                    <a:pt x="308" y="760"/>
                  </a:cubicBezTo>
                  <a:cubicBezTo>
                    <a:pt x="308" y="762"/>
                    <a:pt x="308" y="762"/>
                    <a:pt x="308" y="762"/>
                  </a:cubicBezTo>
                  <a:cubicBezTo>
                    <a:pt x="307" y="846"/>
                    <a:pt x="307" y="846"/>
                    <a:pt x="307" y="846"/>
                  </a:cubicBezTo>
                  <a:cubicBezTo>
                    <a:pt x="393" y="862"/>
                    <a:pt x="393" y="862"/>
                    <a:pt x="393" y="862"/>
                  </a:cubicBezTo>
                  <a:cubicBezTo>
                    <a:pt x="425" y="781"/>
                    <a:pt x="425" y="781"/>
                    <a:pt x="425" y="781"/>
                  </a:cubicBezTo>
                  <a:cubicBezTo>
                    <a:pt x="425" y="781"/>
                    <a:pt x="425" y="781"/>
                    <a:pt x="425" y="781"/>
                  </a:cubicBezTo>
                  <a:cubicBezTo>
                    <a:pt x="444" y="781"/>
                    <a:pt x="462" y="780"/>
                    <a:pt x="481" y="777"/>
                  </a:cubicBezTo>
                  <a:cubicBezTo>
                    <a:pt x="482" y="779"/>
                    <a:pt x="482" y="779"/>
                    <a:pt x="482" y="779"/>
                  </a:cubicBezTo>
                  <a:cubicBezTo>
                    <a:pt x="522" y="854"/>
                    <a:pt x="522" y="854"/>
                    <a:pt x="522" y="854"/>
                  </a:cubicBezTo>
                  <a:cubicBezTo>
                    <a:pt x="605" y="827"/>
                    <a:pt x="605" y="827"/>
                    <a:pt x="605" y="827"/>
                  </a:cubicBezTo>
                  <a:cubicBezTo>
                    <a:pt x="594" y="740"/>
                    <a:pt x="594" y="740"/>
                    <a:pt x="594" y="740"/>
                  </a:cubicBezTo>
                  <a:cubicBezTo>
                    <a:pt x="594" y="739"/>
                    <a:pt x="594" y="739"/>
                    <a:pt x="594" y="739"/>
                  </a:cubicBezTo>
                  <a:cubicBezTo>
                    <a:pt x="610" y="730"/>
                    <a:pt x="626" y="720"/>
                    <a:pt x="641" y="709"/>
                  </a:cubicBezTo>
                  <a:cubicBezTo>
                    <a:pt x="643" y="711"/>
                    <a:pt x="643" y="711"/>
                    <a:pt x="643" y="711"/>
                  </a:cubicBezTo>
                  <a:cubicBezTo>
                    <a:pt x="714" y="757"/>
                    <a:pt x="714" y="757"/>
                    <a:pt x="714" y="757"/>
                  </a:cubicBezTo>
                  <a:cubicBezTo>
                    <a:pt x="774" y="693"/>
                    <a:pt x="774" y="693"/>
                    <a:pt x="774" y="693"/>
                  </a:cubicBezTo>
                  <a:cubicBezTo>
                    <a:pt x="722" y="623"/>
                    <a:pt x="722" y="623"/>
                    <a:pt x="722" y="623"/>
                  </a:cubicBezTo>
                  <a:cubicBezTo>
                    <a:pt x="722" y="622"/>
                    <a:pt x="722" y="622"/>
                    <a:pt x="722" y="622"/>
                  </a:cubicBezTo>
                  <a:cubicBezTo>
                    <a:pt x="732" y="606"/>
                    <a:pt x="741" y="590"/>
                    <a:pt x="748" y="573"/>
                  </a:cubicBezTo>
                  <a:cubicBezTo>
                    <a:pt x="751" y="574"/>
                    <a:pt x="751" y="574"/>
                    <a:pt x="751" y="574"/>
                  </a:cubicBezTo>
                  <a:cubicBezTo>
                    <a:pt x="836" y="580"/>
                    <a:pt x="836" y="580"/>
                    <a:pt x="836" y="580"/>
                  </a:cubicBezTo>
                  <a:cubicBezTo>
                    <a:pt x="858" y="496"/>
                    <a:pt x="858" y="496"/>
                    <a:pt x="858" y="496"/>
                  </a:cubicBezTo>
                  <a:cubicBezTo>
                    <a:pt x="778" y="458"/>
                    <a:pt x="778" y="458"/>
                    <a:pt x="778" y="458"/>
                  </a:cubicBezTo>
                  <a:cubicBezTo>
                    <a:pt x="776" y="452"/>
                    <a:pt x="776" y="452"/>
                    <a:pt x="776" y="452"/>
                  </a:cubicBezTo>
                  <a:cubicBezTo>
                    <a:pt x="777" y="434"/>
                    <a:pt x="778" y="419"/>
                    <a:pt x="774" y="390"/>
                  </a:cubicBezTo>
                  <a:cubicBezTo>
                    <a:pt x="777" y="390"/>
                    <a:pt x="777" y="390"/>
                    <a:pt x="777" y="390"/>
                  </a:cubicBezTo>
                  <a:cubicBezTo>
                    <a:pt x="847" y="369"/>
                    <a:pt x="847" y="369"/>
                    <a:pt x="847" y="369"/>
                  </a:cubicBezTo>
                  <a:cubicBezTo>
                    <a:pt x="826" y="285"/>
                    <a:pt x="826" y="285"/>
                    <a:pt x="826" y="285"/>
                  </a:cubicBezTo>
                  <a:cubicBezTo>
                    <a:pt x="743" y="289"/>
                    <a:pt x="743" y="289"/>
                    <a:pt x="743" y="289"/>
                  </a:cubicBezTo>
                  <a:cubicBezTo>
                    <a:pt x="745" y="288"/>
                    <a:pt x="745" y="288"/>
                    <a:pt x="745" y="288"/>
                  </a:cubicBezTo>
                  <a:cubicBezTo>
                    <a:pt x="735" y="266"/>
                    <a:pt x="724" y="244"/>
                    <a:pt x="709" y="225"/>
                  </a:cubicBezTo>
                  <a:cubicBezTo>
                    <a:pt x="712" y="223"/>
                    <a:pt x="712" y="223"/>
                    <a:pt x="712" y="223"/>
                  </a:cubicBezTo>
                  <a:cubicBezTo>
                    <a:pt x="760" y="152"/>
                    <a:pt x="760" y="152"/>
                    <a:pt x="760" y="152"/>
                  </a:cubicBezTo>
                  <a:cubicBezTo>
                    <a:pt x="697" y="92"/>
                    <a:pt x="697" y="92"/>
                    <a:pt x="697" y="92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02" y="127"/>
                    <a:pt x="577" y="113"/>
                    <a:pt x="550" y="104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51" y="16"/>
                    <a:pt x="551" y="16"/>
                    <a:pt x="551" y="16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33" y="82"/>
                    <a:pt x="433" y="82"/>
                    <a:pt x="433" y="82"/>
                  </a:cubicBezTo>
                  <a:close/>
                  <a:moveTo>
                    <a:pt x="735" y="352"/>
                  </a:moveTo>
                  <a:cubicBezTo>
                    <a:pt x="779" y="521"/>
                    <a:pt x="677" y="693"/>
                    <a:pt x="508" y="737"/>
                  </a:cubicBezTo>
                  <a:cubicBezTo>
                    <a:pt x="338" y="781"/>
                    <a:pt x="165" y="680"/>
                    <a:pt x="122" y="511"/>
                  </a:cubicBezTo>
                  <a:cubicBezTo>
                    <a:pt x="78" y="342"/>
                    <a:pt x="179" y="169"/>
                    <a:pt x="349" y="125"/>
                  </a:cubicBezTo>
                  <a:cubicBezTo>
                    <a:pt x="518" y="82"/>
                    <a:pt x="691" y="183"/>
                    <a:pt x="735" y="3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2561805" y="3634437"/>
              <a:ext cx="775815" cy="160740"/>
            </a:xfrm>
            <a:custGeom>
              <a:avLst/>
              <a:gdLst>
                <a:gd name="T0" fmla="*/ 306 w 306"/>
                <a:gd name="T1" fmla="*/ 32 h 63"/>
                <a:gd name="T2" fmla="*/ 275 w 306"/>
                <a:gd name="T3" fmla="*/ 0 h 63"/>
                <a:gd name="T4" fmla="*/ 32 w 306"/>
                <a:gd name="T5" fmla="*/ 0 h 63"/>
                <a:gd name="T6" fmla="*/ 0 w 306"/>
                <a:gd name="T7" fmla="*/ 32 h 63"/>
                <a:gd name="T8" fmla="*/ 0 w 306"/>
                <a:gd name="T9" fmla="*/ 32 h 63"/>
                <a:gd name="T10" fmla="*/ 32 w 306"/>
                <a:gd name="T11" fmla="*/ 63 h 63"/>
                <a:gd name="T12" fmla="*/ 275 w 306"/>
                <a:gd name="T13" fmla="*/ 63 h 63"/>
                <a:gd name="T14" fmla="*/ 306 w 306"/>
                <a:gd name="T1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63">
                  <a:moveTo>
                    <a:pt x="306" y="32"/>
                  </a:moveTo>
                  <a:cubicBezTo>
                    <a:pt x="306" y="14"/>
                    <a:pt x="292" y="0"/>
                    <a:pt x="2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92" y="63"/>
                    <a:pt x="306" y="49"/>
                    <a:pt x="30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2561805" y="3805018"/>
              <a:ext cx="775815" cy="159099"/>
            </a:xfrm>
            <a:custGeom>
              <a:avLst/>
              <a:gdLst>
                <a:gd name="T0" fmla="*/ 306 w 306"/>
                <a:gd name="T1" fmla="*/ 32 h 63"/>
                <a:gd name="T2" fmla="*/ 275 w 306"/>
                <a:gd name="T3" fmla="*/ 0 h 63"/>
                <a:gd name="T4" fmla="*/ 32 w 306"/>
                <a:gd name="T5" fmla="*/ 0 h 63"/>
                <a:gd name="T6" fmla="*/ 0 w 306"/>
                <a:gd name="T7" fmla="*/ 32 h 63"/>
                <a:gd name="T8" fmla="*/ 0 w 306"/>
                <a:gd name="T9" fmla="*/ 32 h 63"/>
                <a:gd name="T10" fmla="*/ 32 w 306"/>
                <a:gd name="T11" fmla="*/ 63 h 63"/>
                <a:gd name="T12" fmla="*/ 275 w 306"/>
                <a:gd name="T13" fmla="*/ 63 h 63"/>
                <a:gd name="T14" fmla="*/ 306 w 306"/>
                <a:gd name="T1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63">
                  <a:moveTo>
                    <a:pt x="306" y="32"/>
                  </a:moveTo>
                  <a:cubicBezTo>
                    <a:pt x="306" y="14"/>
                    <a:pt x="292" y="0"/>
                    <a:pt x="2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92" y="63"/>
                    <a:pt x="306" y="49"/>
                    <a:pt x="30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2599530" y="3975599"/>
              <a:ext cx="700366" cy="162380"/>
            </a:xfrm>
            <a:custGeom>
              <a:avLst/>
              <a:gdLst>
                <a:gd name="T0" fmla="*/ 276 w 276"/>
                <a:gd name="T1" fmla="*/ 32 h 64"/>
                <a:gd name="T2" fmla="*/ 248 w 276"/>
                <a:gd name="T3" fmla="*/ 0 h 64"/>
                <a:gd name="T4" fmla="*/ 28 w 276"/>
                <a:gd name="T5" fmla="*/ 0 h 64"/>
                <a:gd name="T6" fmla="*/ 0 w 276"/>
                <a:gd name="T7" fmla="*/ 32 h 64"/>
                <a:gd name="T8" fmla="*/ 0 w 276"/>
                <a:gd name="T9" fmla="*/ 32 h 64"/>
                <a:gd name="T10" fmla="*/ 28 w 276"/>
                <a:gd name="T11" fmla="*/ 64 h 64"/>
                <a:gd name="T12" fmla="*/ 248 w 276"/>
                <a:gd name="T13" fmla="*/ 64 h 64"/>
                <a:gd name="T14" fmla="*/ 276 w 276"/>
                <a:gd name="T1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64">
                  <a:moveTo>
                    <a:pt x="276" y="32"/>
                  </a:moveTo>
                  <a:cubicBezTo>
                    <a:pt x="276" y="15"/>
                    <a:pt x="264" y="0"/>
                    <a:pt x="2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5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3" y="64"/>
                    <a:pt x="2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64" y="64"/>
                    <a:pt x="276" y="49"/>
                    <a:pt x="27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2747148" y="4124857"/>
              <a:ext cx="414971" cy="131216"/>
            </a:xfrm>
            <a:custGeom>
              <a:avLst/>
              <a:gdLst>
                <a:gd name="T0" fmla="*/ 164 w 164"/>
                <a:gd name="T1" fmla="*/ 0 h 52"/>
                <a:gd name="T2" fmla="*/ 109 w 164"/>
                <a:gd name="T3" fmla="*/ 52 h 52"/>
                <a:gd name="T4" fmla="*/ 54 w 164"/>
                <a:gd name="T5" fmla="*/ 52 h 52"/>
                <a:gd name="T6" fmla="*/ 0 w 164"/>
                <a:gd name="T7" fmla="*/ 0 h 52"/>
                <a:gd name="T8" fmla="*/ 164 w 16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2">
                  <a:moveTo>
                    <a:pt x="164" y="0"/>
                  </a:moveTo>
                  <a:cubicBezTo>
                    <a:pt x="162" y="29"/>
                    <a:pt x="138" y="52"/>
                    <a:pt x="109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25" y="52"/>
                    <a:pt x="1" y="29"/>
                    <a:pt x="0" y="0"/>
                  </a:cubicBez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Freeform 5"/>
            <p:cNvSpPr/>
            <p:nvPr/>
          </p:nvSpPr>
          <p:spPr bwMode="auto">
            <a:xfrm>
              <a:off x="2533922" y="3257190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2468314" y="3191582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2361701" y="2993118"/>
              <a:ext cx="180422" cy="183703"/>
            </a:xfrm>
            <a:custGeom>
              <a:avLst/>
              <a:gdLst>
                <a:gd name="T0" fmla="*/ 36 w 71"/>
                <a:gd name="T1" fmla="*/ 0 h 72"/>
                <a:gd name="T2" fmla="*/ 0 w 71"/>
                <a:gd name="T3" fmla="*/ 36 h 72"/>
                <a:gd name="T4" fmla="*/ 36 w 71"/>
                <a:gd name="T5" fmla="*/ 72 h 72"/>
                <a:gd name="T6" fmla="*/ 71 w 71"/>
                <a:gd name="T7" fmla="*/ 36 h 72"/>
                <a:gd name="T8" fmla="*/ 36 w 7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cubicBezTo>
                    <a:pt x="16" y="0"/>
                    <a:pt x="0" y="17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2297733" y="2930791"/>
              <a:ext cx="305077" cy="308358"/>
            </a:xfrm>
            <a:custGeom>
              <a:avLst/>
              <a:gdLst>
                <a:gd name="T0" fmla="*/ 66 w 120"/>
                <a:gd name="T1" fmla="*/ 12 h 122"/>
                <a:gd name="T2" fmla="*/ 63 w 120"/>
                <a:gd name="T3" fmla="*/ 0 h 122"/>
                <a:gd name="T4" fmla="*/ 49 w 120"/>
                <a:gd name="T5" fmla="*/ 13 h 122"/>
                <a:gd name="T6" fmla="*/ 41 w 120"/>
                <a:gd name="T7" fmla="*/ 16 h 122"/>
                <a:gd name="T8" fmla="*/ 23 w 120"/>
                <a:gd name="T9" fmla="*/ 13 h 122"/>
                <a:gd name="T10" fmla="*/ 22 w 120"/>
                <a:gd name="T11" fmla="*/ 31 h 122"/>
                <a:gd name="T12" fmla="*/ 10 w 120"/>
                <a:gd name="T13" fmla="*/ 27 h 122"/>
                <a:gd name="T14" fmla="*/ 14 w 120"/>
                <a:gd name="T15" fmla="*/ 45 h 122"/>
                <a:gd name="T16" fmla="*/ 12 w 120"/>
                <a:gd name="T17" fmla="*/ 53 h 122"/>
                <a:gd name="T18" fmla="*/ 0 w 120"/>
                <a:gd name="T19" fmla="*/ 67 h 122"/>
                <a:gd name="T20" fmla="*/ 15 w 120"/>
                <a:gd name="T21" fmla="*/ 80 h 122"/>
                <a:gd name="T22" fmla="*/ 6 w 120"/>
                <a:gd name="T23" fmla="*/ 88 h 122"/>
                <a:gd name="T24" fmla="*/ 24 w 120"/>
                <a:gd name="T25" fmla="*/ 94 h 122"/>
                <a:gd name="T26" fmla="*/ 32 w 120"/>
                <a:gd name="T27" fmla="*/ 102 h 122"/>
                <a:gd name="T28" fmla="*/ 40 w 120"/>
                <a:gd name="T29" fmla="*/ 119 h 122"/>
                <a:gd name="T30" fmla="*/ 48 w 120"/>
                <a:gd name="T31" fmla="*/ 109 h 122"/>
                <a:gd name="T32" fmla="*/ 56 w 120"/>
                <a:gd name="T33" fmla="*/ 111 h 122"/>
                <a:gd name="T34" fmla="*/ 71 w 120"/>
                <a:gd name="T35" fmla="*/ 122 h 122"/>
                <a:gd name="T36" fmla="*/ 72 w 120"/>
                <a:gd name="T37" fmla="*/ 109 h 122"/>
                <a:gd name="T38" fmla="*/ 80 w 120"/>
                <a:gd name="T39" fmla="*/ 107 h 122"/>
                <a:gd name="T40" fmla="*/ 98 w 120"/>
                <a:gd name="T41" fmla="*/ 109 h 122"/>
                <a:gd name="T42" fmla="*/ 94 w 120"/>
                <a:gd name="T43" fmla="*/ 98 h 122"/>
                <a:gd name="T44" fmla="*/ 100 w 120"/>
                <a:gd name="T45" fmla="*/ 92 h 122"/>
                <a:gd name="T46" fmla="*/ 117 w 120"/>
                <a:gd name="T47" fmla="*/ 85 h 122"/>
                <a:gd name="T48" fmla="*/ 107 w 120"/>
                <a:gd name="T49" fmla="*/ 77 h 122"/>
                <a:gd name="T50" fmla="*/ 110 w 120"/>
                <a:gd name="T51" fmla="*/ 68 h 122"/>
                <a:gd name="T52" fmla="*/ 120 w 120"/>
                <a:gd name="T53" fmla="*/ 55 h 122"/>
                <a:gd name="T54" fmla="*/ 109 w 120"/>
                <a:gd name="T55" fmla="*/ 53 h 122"/>
                <a:gd name="T56" fmla="*/ 107 w 120"/>
                <a:gd name="T57" fmla="*/ 43 h 122"/>
                <a:gd name="T58" fmla="*/ 109 w 120"/>
                <a:gd name="T59" fmla="*/ 24 h 122"/>
                <a:gd name="T60" fmla="*/ 98 w 120"/>
                <a:gd name="T61" fmla="*/ 29 h 122"/>
                <a:gd name="T62" fmla="*/ 89 w 120"/>
                <a:gd name="T63" fmla="*/ 20 h 122"/>
                <a:gd name="T64" fmla="*/ 81 w 120"/>
                <a:gd name="T65" fmla="*/ 4 h 122"/>
                <a:gd name="T66" fmla="*/ 101 w 120"/>
                <a:gd name="T67" fmla="*/ 61 h 122"/>
                <a:gd name="T68" fmla="*/ 20 w 120"/>
                <a:gd name="T69" fmla="*/ 61 h 122"/>
                <a:gd name="T70" fmla="*/ 101 w 120"/>
                <a:gd name="T71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22">
                  <a:moveTo>
                    <a:pt x="74" y="14"/>
                  </a:moveTo>
                  <a:cubicBezTo>
                    <a:pt x="71" y="13"/>
                    <a:pt x="68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7" y="14"/>
                    <a:pt x="44" y="15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7"/>
                    <a:pt x="24" y="28"/>
                    <a:pt x="22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8"/>
                    <a:pt x="12" y="49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3"/>
                    <a:pt x="13" y="76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6" y="97"/>
                    <a:pt x="29" y="100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0" y="110"/>
                    <a:pt x="53" y="110"/>
                    <a:pt x="56" y="110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5" y="109"/>
                    <a:pt x="77" y="108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6" y="96"/>
                    <a:pt x="98" y="94"/>
                    <a:pt x="99" y="9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4"/>
                    <a:pt x="109" y="72"/>
                    <a:pt x="109" y="68"/>
                  </a:cubicBezTo>
                  <a:cubicBezTo>
                    <a:pt x="110" y="68"/>
                    <a:pt x="110" y="68"/>
                    <a:pt x="11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8" y="49"/>
                    <a:pt x="107" y="46"/>
                    <a:pt x="106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5" y="26"/>
                    <a:pt x="92" y="23"/>
                    <a:pt x="89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4" y="14"/>
                    <a:pt x="74" y="14"/>
                    <a:pt x="74" y="14"/>
                  </a:cubicBezTo>
                  <a:close/>
                  <a:moveTo>
                    <a:pt x="101" y="61"/>
                  </a:moveTo>
                  <a:cubicBezTo>
                    <a:pt x="101" y="84"/>
                    <a:pt x="83" y="102"/>
                    <a:pt x="61" y="102"/>
                  </a:cubicBezTo>
                  <a:cubicBezTo>
                    <a:pt x="38" y="102"/>
                    <a:pt x="20" y="84"/>
                    <a:pt x="20" y="61"/>
                  </a:cubicBezTo>
                  <a:cubicBezTo>
                    <a:pt x="20" y="39"/>
                    <a:pt x="38" y="20"/>
                    <a:pt x="61" y="20"/>
                  </a:cubicBezTo>
                  <a:cubicBezTo>
                    <a:pt x="83" y="20"/>
                    <a:pt x="101" y="39"/>
                    <a:pt x="101" y="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3327779" y="3211265"/>
              <a:ext cx="116454" cy="11973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8" name="Freeform 12"/>
            <p:cNvSpPr>
              <a:spLocks noEditPoints="1"/>
            </p:cNvSpPr>
            <p:nvPr/>
          </p:nvSpPr>
          <p:spPr bwMode="auto">
            <a:xfrm>
              <a:off x="3285135" y="3171900"/>
              <a:ext cx="196824" cy="200104"/>
            </a:xfrm>
            <a:custGeom>
              <a:avLst/>
              <a:gdLst>
                <a:gd name="T0" fmla="*/ 43 w 78"/>
                <a:gd name="T1" fmla="*/ 8 h 79"/>
                <a:gd name="T2" fmla="*/ 41 w 78"/>
                <a:gd name="T3" fmla="*/ 0 h 79"/>
                <a:gd name="T4" fmla="*/ 32 w 78"/>
                <a:gd name="T5" fmla="*/ 8 h 79"/>
                <a:gd name="T6" fmla="*/ 27 w 78"/>
                <a:gd name="T7" fmla="*/ 10 h 79"/>
                <a:gd name="T8" fmla="*/ 15 w 78"/>
                <a:gd name="T9" fmla="*/ 8 h 79"/>
                <a:gd name="T10" fmla="*/ 15 w 78"/>
                <a:gd name="T11" fmla="*/ 20 h 79"/>
                <a:gd name="T12" fmla="*/ 7 w 78"/>
                <a:gd name="T13" fmla="*/ 17 h 79"/>
                <a:gd name="T14" fmla="*/ 9 w 78"/>
                <a:gd name="T15" fmla="*/ 29 h 79"/>
                <a:gd name="T16" fmla="*/ 8 w 78"/>
                <a:gd name="T17" fmla="*/ 34 h 79"/>
                <a:gd name="T18" fmla="*/ 0 w 78"/>
                <a:gd name="T19" fmla="*/ 43 h 79"/>
                <a:gd name="T20" fmla="*/ 10 w 78"/>
                <a:gd name="T21" fmla="*/ 51 h 79"/>
                <a:gd name="T22" fmla="*/ 4 w 78"/>
                <a:gd name="T23" fmla="*/ 57 h 79"/>
                <a:gd name="T24" fmla="*/ 16 w 78"/>
                <a:gd name="T25" fmla="*/ 61 h 79"/>
                <a:gd name="T26" fmla="*/ 21 w 78"/>
                <a:gd name="T27" fmla="*/ 66 h 79"/>
                <a:gd name="T28" fmla="*/ 27 w 78"/>
                <a:gd name="T29" fmla="*/ 77 h 79"/>
                <a:gd name="T30" fmla="*/ 31 w 78"/>
                <a:gd name="T31" fmla="*/ 70 h 79"/>
                <a:gd name="T32" fmla="*/ 36 w 78"/>
                <a:gd name="T33" fmla="*/ 71 h 79"/>
                <a:gd name="T34" fmla="*/ 46 w 78"/>
                <a:gd name="T35" fmla="*/ 78 h 79"/>
                <a:gd name="T36" fmla="*/ 47 w 78"/>
                <a:gd name="T37" fmla="*/ 70 h 79"/>
                <a:gd name="T38" fmla="*/ 52 w 78"/>
                <a:gd name="T39" fmla="*/ 69 h 79"/>
                <a:gd name="T40" fmla="*/ 64 w 78"/>
                <a:gd name="T41" fmla="*/ 71 h 79"/>
                <a:gd name="T42" fmla="*/ 61 w 78"/>
                <a:gd name="T43" fmla="*/ 63 h 79"/>
                <a:gd name="T44" fmla="*/ 65 w 78"/>
                <a:gd name="T45" fmla="*/ 59 h 79"/>
                <a:gd name="T46" fmla="*/ 76 w 78"/>
                <a:gd name="T47" fmla="*/ 55 h 79"/>
                <a:gd name="T48" fmla="*/ 70 w 78"/>
                <a:gd name="T49" fmla="*/ 49 h 79"/>
                <a:gd name="T50" fmla="*/ 71 w 78"/>
                <a:gd name="T51" fmla="*/ 44 h 79"/>
                <a:gd name="T52" fmla="*/ 78 w 78"/>
                <a:gd name="T53" fmla="*/ 36 h 79"/>
                <a:gd name="T54" fmla="*/ 71 w 78"/>
                <a:gd name="T55" fmla="*/ 34 h 79"/>
                <a:gd name="T56" fmla="*/ 69 w 78"/>
                <a:gd name="T57" fmla="*/ 28 h 79"/>
                <a:gd name="T58" fmla="*/ 71 w 78"/>
                <a:gd name="T59" fmla="*/ 16 h 79"/>
                <a:gd name="T60" fmla="*/ 64 w 78"/>
                <a:gd name="T61" fmla="*/ 18 h 79"/>
                <a:gd name="T62" fmla="*/ 58 w 78"/>
                <a:gd name="T63" fmla="*/ 13 h 79"/>
                <a:gd name="T64" fmla="*/ 53 w 78"/>
                <a:gd name="T65" fmla="*/ 2 h 79"/>
                <a:gd name="T66" fmla="*/ 66 w 78"/>
                <a:gd name="T67" fmla="*/ 39 h 79"/>
                <a:gd name="T68" fmla="*/ 13 w 78"/>
                <a:gd name="T69" fmla="*/ 39 h 79"/>
                <a:gd name="T70" fmla="*/ 66 w 78"/>
                <a:gd name="T71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79">
                  <a:moveTo>
                    <a:pt x="48" y="9"/>
                  </a:moveTo>
                  <a:cubicBezTo>
                    <a:pt x="46" y="8"/>
                    <a:pt x="45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9"/>
                    <a:pt x="29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7"/>
                    <a:pt x="16" y="18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2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7"/>
                    <a:pt x="9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3"/>
                    <a:pt x="19" y="64"/>
                    <a:pt x="22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1"/>
                    <a:pt x="35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9" y="70"/>
                    <a:pt x="51" y="70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2"/>
                    <a:pt x="64" y="61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1" y="46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2"/>
                    <a:pt x="70" y="30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17"/>
                    <a:pt x="60" y="15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66" y="39"/>
                  </a:moveTo>
                  <a:cubicBezTo>
                    <a:pt x="66" y="54"/>
                    <a:pt x="54" y="66"/>
                    <a:pt x="40" y="66"/>
                  </a:cubicBezTo>
                  <a:cubicBezTo>
                    <a:pt x="25" y="66"/>
                    <a:pt x="13" y="54"/>
                    <a:pt x="13" y="39"/>
                  </a:cubicBezTo>
                  <a:cubicBezTo>
                    <a:pt x="13" y="25"/>
                    <a:pt x="25" y="13"/>
                    <a:pt x="40" y="13"/>
                  </a:cubicBezTo>
                  <a:cubicBezTo>
                    <a:pt x="54" y="13"/>
                    <a:pt x="66" y="25"/>
                    <a:pt x="66" y="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3463916" y="2948833"/>
              <a:ext cx="157460" cy="154179"/>
            </a:xfrm>
            <a:custGeom>
              <a:avLst/>
              <a:gdLst>
                <a:gd name="T0" fmla="*/ 31 w 62"/>
                <a:gd name="T1" fmla="*/ 7 h 61"/>
                <a:gd name="T2" fmla="*/ 55 w 62"/>
                <a:gd name="T3" fmla="*/ 31 h 61"/>
                <a:gd name="T4" fmla="*/ 31 w 62"/>
                <a:gd name="T5" fmla="*/ 54 h 61"/>
                <a:gd name="T6" fmla="*/ 8 w 62"/>
                <a:gd name="T7" fmla="*/ 31 h 61"/>
                <a:gd name="T8" fmla="*/ 31 w 62"/>
                <a:gd name="T9" fmla="*/ 7 h 61"/>
                <a:gd name="T10" fmla="*/ 31 w 62"/>
                <a:gd name="T11" fmla="*/ 7 h 61"/>
                <a:gd name="T12" fmla="*/ 31 w 62"/>
                <a:gd name="T13" fmla="*/ 0 h 61"/>
                <a:gd name="T14" fmla="*/ 31 w 62"/>
                <a:gd name="T15" fmla="*/ 0 h 61"/>
                <a:gd name="T16" fmla="*/ 0 w 62"/>
                <a:gd name="T17" fmla="*/ 31 h 61"/>
                <a:gd name="T18" fmla="*/ 31 w 62"/>
                <a:gd name="T19" fmla="*/ 61 h 61"/>
                <a:gd name="T20" fmla="*/ 31 w 62"/>
                <a:gd name="T21" fmla="*/ 61 h 61"/>
                <a:gd name="T22" fmla="*/ 62 w 62"/>
                <a:gd name="T23" fmla="*/ 31 h 61"/>
                <a:gd name="T24" fmla="*/ 31 w 62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1">
                  <a:moveTo>
                    <a:pt x="31" y="7"/>
                  </a:moveTo>
                  <a:cubicBezTo>
                    <a:pt x="44" y="7"/>
                    <a:pt x="55" y="18"/>
                    <a:pt x="55" y="31"/>
                  </a:cubicBezTo>
                  <a:cubicBezTo>
                    <a:pt x="55" y="43"/>
                    <a:pt x="44" y="54"/>
                    <a:pt x="31" y="54"/>
                  </a:cubicBezTo>
                  <a:cubicBezTo>
                    <a:pt x="18" y="54"/>
                    <a:pt x="8" y="43"/>
                    <a:pt x="8" y="31"/>
                  </a:cubicBezTo>
                  <a:cubicBezTo>
                    <a:pt x="8" y="18"/>
                    <a:pt x="18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3"/>
                    <a:pt x="0" y="31"/>
                  </a:cubicBezTo>
                  <a:cubicBezTo>
                    <a:pt x="0" y="48"/>
                    <a:pt x="14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48" y="61"/>
                    <a:pt x="62" y="48"/>
                    <a:pt x="62" y="31"/>
                  </a:cubicBezTo>
                  <a:cubicBezTo>
                    <a:pt x="62" y="13"/>
                    <a:pt x="4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3411430" y="2893066"/>
              <a:ext cx="264072" cy="265712"/>
            </a:xfrm>
            <a:custGeom>
              <a:avLst/>
              <a:gdLst>
                <a:gd name="T0" fmla="*/ 57 w 104"/>
                <a:gd name="T1" fmla="*/ 10 h 105"/>
                <a:gd name="T2" fmla="*/ 54 w 104"/>
                <a:gd name="T3" fmla="*/ 0 h 105"/>
                <a:gd name="T4" fmla="*/ 42 w 104"/>
                <a:gd name="T5" fmla="*/ 11 h 105"/>
                <a:gd name="T6" fmla="*/ 36 w 104"/>
                <a:gd name="T7" fmla="*/ 13 h 105"/>
                <a:gd name="T8" fmla="*/ 20 w 104"/>
                <a:gd name="T9" fmla="*/ 11 h 105"/>
                <a:gd name="T10" fmla="*/ 19 w 104"/>
                <a:gd name="T11" fmla="*/ 26 h 105"/>
                <a:gd name="T12" fmla="*/ 9 w 104"/>
                <a:gd name="T13" fmla="*/ 22 h 105"/>
                <a:gd name="T14" fmla="*/ 12 w 104"/>
                <a:gd name="T15" fmla="*/ 39 h 105"/>
                <a:gd name="T16" fmla="*/ 10 w 104"/>
                <a:gd name="T17" fmla="*/ 45 h 105"/>
                <a:gd name="T18" fmla="*/ 0 w 104"/>
                <a:gd name="T19" fmla="*/ 58 h 105"/>
                <a:gd name="T20" fmla="*/ 13 w 104"/>
                <a:gd name="T21" fmla="*/ 68 h 105"/>
                <a:gd name="T22" fmla="*/ 5 w 104"/>
                <a:gd name="T23" fmla="*/ 75 h 105"/>
                <a:gd name="T24" fmla="*/ 20 w 104"/>
                <a:gd name="T25" fmla="*/ 81 h 105"/>
                <a:gd name="T26" fmla="*/ 28 w 104"/>
                <a:gd name="T27" fmla="*/ 88 h 105"/>
                <a:gd name="T28" fmla="*/ 35 w 104"/>
                <a:gd name="T29" fmla="*/ 102 h 105"/>
                <a:gd name="T30" fmla="*/ 41 w 104"/>
                <a:gd name="T31" fmla="*/ 94 h 105"/>
                <a:gd name="T32" fmla="*/ 48 w 104"/>
                <a:gd name="T33" fmla="*/ 95 h 105"/>
                <a:gd name="T34" fmla="*/ 61 w 104"/>
                <a:gd name="T35" fmla="*/ 105 h 105"/>
                <a:gd name="T36" fmla="*/ 62 w 104"/>
                <a:gd name="T37" fmla="*/ 94 h 105"/>
                <a:gd name="T38" fmla="*/ 69 w 104"/>
                <a:gd name="T39" fmla="*/ 92 h 105"/>
                <a:gd name="T40" fmla="*/ 85 w 104"/>
                <a:gd name="T41" fmla="*/ 94 h 105"/>
                <a:gd name="T42" fmla="*/ 81 w 104"/>
                <a:gd name="T43" fmla="*/ 84 h 105"/>
                <a:gd name="T44" fmla="*/ 86 w 104"/>
                <a:gd name="T45" fmla="*/ 79 h 105"/>
                <a:gd name="T46" fmla="*/ 101 w 104"/>
                <a:gd name="T47" fmla="*/ 73 h 105"/>
                <a:gd name="T48" fmla="*/ 93 w 104"/>
                <a:gd name="T49" fmla="*/ 66 h 105"/>
                <a:gd name="T50" fmla="*/ 95 w 104"/>
                <a:gd name="T51" fmla="*/ 59 h 105"/>
                <a:gd name="T52" fmla="*/ 104 w 104"/>
                <a:gd name="T53" fmla="*/ 47 h 105"/>
                <a:gd name="T54" fmla="*/ 94 w 104"/>
                <a:gd name="T55" fmla="*/ 45 h 105"/>
                <a:gd name="T56" fmla="*/ 92 w 104"/>
                <a:gd name="T57" fmla="*/ 37 h 105"/>
                <a:gd name="T58" fmla="*/ 94 w 104"/>
                <a:gd name="T59" fmla="*/ 21 h 105"/>
                <a:gd name="T60" fmla="*/ 84 w 104"/>
                <a:gd name="T61" fmla="*/ 24 h 105"/>
                <a:gd name="T62" fmla="*/ 77 w 104"/>
                <a:gd name="T63" fmla="*/ 17 h 105"/>
                <a:gd name="T64" fmla="*/ 70 w 104"/>
                <a:gd name="T65" fmla="*/ 3 h 105"/>
                <a:gd name="T66" fmla="*/ 88 w 104"/>
                <a:gd name="T67" fmla="*/ 53 h 105"/>
                <a:gd name="T68" fmla="*/ 17 w 104"/>
                <a:gd name="T69" fmla="*/ 53 h 105"/>
                <a:gd name="T70" fmla="*/ 88 w 104"/>
                <a:gd name="T71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05">
                  <a:moveTo>
                    <a:pt x="63" y="11"/>
                  </a:moveTo>
                  <a:cubicBezTo>
                    <a:pt x="61" y="11"/>
                    <a:pt x="59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2"/>
                    <a:pt x="38" y="12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2"/>
                    <a:pt x="20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41"/>
                    <a:pt x="10" y="42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3"/>
                    <a:pt x="11" y="66"/>
                    <a:pt x="13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2" y="83"/>
                    <a:pt x="25" y="86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3" y="94"/>
                    <a:pt x="46" y="95"/>
                    <a:pt x="48" y="95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5" y="93"/>
                    <a:pt x="67" y="93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3" y="83"/>
                    <a:pt x="84" y="81"/>
                    <a:pt x="86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4"/>
                    <a:pt x="94" y="62"/>
                    <a:pt x="94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3" y="42"/>
                    <a:pt x="93" y="39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2"/>
                    <a:pt x="79" y="19"/>
                    <a:pt x="77" y="1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3" y="11"/>
                    <a:pt x="63" y="11"/>
                    <a:pt x="63" y="11"/>
                  </a:cubicBezTo>
                  <a:close/>
                  <a:moveTo>
                    <a:pt x="88" y="53"/>
                  </a:moveTo>
                  <a:cubicBezTo>
                    <a:pt x="88" y="72"/>
                    <a:pt x="72" y="88"/>
                    <a:pt x="52" y="88"/>
                  </a:cubicBezTo>
                  <a:cubicBezTo>
                    <a:pt x="33" y="88"/>
                    <a:pt x="17" y="72"/>
                    <a:pt x="17" y="53"/>
                  </a:cubicBezTo>
                  <a:cubicBezTo>
                    <a:pt x="17" y="33"/>
                    <a:pt x="33" y="17"/>
                    <a:pt x="52" y="17"/>
                  </a:cubicBezTo>
                  <a:cubicBezTo>
                    <a:pt x="72" y="17"/>
                    <a:pt x="88" y="33"/>
                    <a:pt x="88" y="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2962015" y="3055446"/>
              <a:ext cx="109894" cy="108254"/>
            </a:xfrm>
            <a:custGeom>
              <a:avLst/>
              <a:gdLst>
                <a:gd name="T0" fmla="*/ 22 w 43"/>
                <a:gd name="T1" fmla="*/ 7 h 43"/>
                <a:gd name="T2" fmla="*/ 36 w 43"/>
                <a:gd name="T3" fmla="*/ 21 h 43"/>
                <a:gd name="T4" fmla="*/ 22 w 43"/>
                <a:gd name="T5" fmla="*/ 36 h 43"/>
                <a:gd name="T6" fmla="*/ 7 w 43"/>
                <a:gd name="T7" fmla="*/ 21 h 43"/>
                <a:gd name="T8" fmla="*/ 22 w 43"/>
                <a:gd name="T9" fmla="*/ 7 h 43"/>
                <a:gd name="T10" fmla="*/ 22 w 43"/>
                <a:gd name="T11" fmla="*/ 7 h 43"/>
                <a:gd name="T12" fmla="*/ 22 w 43"/>
                <a:gd name="T13" fmla="*/ 0 h 43"/>
                <a:gd name="T14" fmla="*/ 22 w 43"/>
                <a:gd name="T15" fmla="*/ 0 h 43"/>
                <a:gd name="T16" fmla="*/ 0 w 43"/>
                <a:gd name="T17" fmla="*/ 21 h 43"/>
                <a:gd name="T18" fmla="*/ 22 w 43"/>
                <a:gd name="T19" fmla="*/ 43 h 43"/>
                <a:gd name="T20" fmla="*/ 22 w 43"/>
                <a:gd name="T21" fmla="*/ 43 h 43"/>
                <a:gd name="T22" fmla="*/ 43 w 43"/>
                <a:gd name="T23" fmla="*/ 21 h 43"/>
                <a:gd name="T24" fmla="*/ 22 w 43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22" y="7"/>
                  </a:moveTo>
                  <a:cubicBezTo>
                    <a:pt x="30" y="7"/>
                    <a:pt x="36" y="13"/>
                    <a:pt x="36" y="21"/>
                  </a:cubicBezTo>
                  <a:cubicBezTo>
                    <a:pt x="36" y="29"/>
                    <a:pt x="30" y="36"/>
                    <a:pt x="22" y="36"/>
                  </a:cubicBezTo>
                  <a:cubicBezTo>
                    <a:pt x="14" y="36"/>
                    <a:pt x="7" y="29"/>
                    <a:pt x="7" y="21"/>
                  </a:cubicBezTo>
                  <a:cubicBezTo>
                    <a:pt x="7" y="13"/>
                    <a:pt x="14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33" y="43"/>
                    <a:pt x="43" y="33"/>
                    <a:pt x="43" y="21"/>
                  </a:cubicBezTo>
                  <a:cubicBezTo>
                    <a:pt x="43" y="9"/>
                    <a:pt x="3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2924291" y="3016081"/>
              <a:ext cx="182062" cy="185343"/>
            </a:xfrm>
            <a:custGeom>
              <a:avLst/>
              <a:gdLst>
                <a:gd name="T0" fmla="*/ 40 w 72"/>
                <a:gd name="T1" fmla="*/ 7 h 73"/>
                <a:gd name="T2" fmla="*/ 38 w 72"/>
                <a:gd name="T3" fmla="*/ 0 h 73"/>
                <a:gd name="T4" fmla="*/ 30 w 72"/>
                <a:gd name="T5" fmla="*/ 8 h 73"/>
                <a:gd name="T6" fmla="*/ 25 w 72"/>
                <a:gd name="T7" fmla="*/ 9 h 73"/>
                <a:gd name="T8" fmla="*/ 14 w 72"/>
                <a:gd name="T9" fmla="*/ 8 h 73"/>
                <a:gd name="T10" fmla="*/ 14 w 72"/>
                <a:gd name="T11" fmla="*/ 18 h 73"/>
                <a:gd name="T12" fmla="*/ 7 w 72"/>
                <a:gd name="T13" fmla="*/ 15 h 73"/>
                <a:gd name="T14" fmla="*/ 9 w 72"/>
                <a:gd name="T15" fmla="*/ 27 h 73"/>
                <a:gd name="T16" fmla="*/ 8 w 72"/>
                <a:gd name="T17" fmla="*/ 31 h 73"/>
                <a:gd name="T18" fmla="*/ 0 w 72"/>
                <a:gd name="T19" fmla="*/ 40 h 73"/>
                <a:gd name="T20" fmla="*/ 9 w 72"/>
                <a:gd name="T21" fmla="*/ 47 h 73"/>
                <a:gd name="T22" fmla="*/ 4 w 72"/>
                <a:gd name="T23" fmla="*/ 52 h 73"/>
                <a:gd name="T24" fmla="*/ 15 w 72"/>
                <a:gd name="T25" fmla="*/ 56 h 73"/>
                <a:gd name="T26" fmla="*/ 20 w 72"/>
                <a:gd name="T27" fmla="*/ 61 h 73"/>
                <a:gd name="T28" fmla="*/ 25 w 72"/>
                <a:gd name="T29" fmla="*/ 71 h 73"/>
                <a:gd name="T30" fmla="*/ 29 w 72"/>
                <a:gd name="T31" fmla="*/ 65 h 73"/>
                <a:gd name="T32" fmla="*/ 34 w 72"/>
                <a:gd name="T33" fmla="*/ 66 h 73"/>
                <a:gd name="T34" fmla="*/ 43 w 72"/>
                <a:gd name="T35" fmla="*/ 72 h 73"/>
                <a:gd name="T36" fmla="*/ 44 w 72"/>
                <a:gd name="T37" fmla="*/ 65 h 73"/>
                <a:gd name="T38" fmla="*/ 48 w 72"/>
                <a:gd name="T39" fmla="*/ 64 h 73"/>
                <a:gd name="T40" fmla="*/ 59 w 72"/>
                <a:gd name="T41" fmla="*/ 65 h 73"/>
                <a:gd name="T42" fmla="*/ 57 w 72"/>
                <a:gd name="T43" fmla="*/ 58 h 73"/>
                <a:gd name="T44" fmla="*/ 60 w 72"/>
                <a:gd name="T45" fmla="*/ 55 h 73"/>
                <a:gd name="T46" fmla="*/ 70 w 72"/>
                <a:gd name="T47" fmla="*/ 51 h 73"/>
                <a:gd name="T48" fmla="*/ 65 w 72"/>
                <a:gd name="T49" fmla="*/ 45 h 73"/>
                <a:gd name="T50" fmla="*/ 66 w 72"/>
                <a:gd name="T51" fmla="*/ 40 h 73"/>
                <a:gd name="T52" fmla="*/ 72 w 72"/>
                <a:gd name="T53" fmla="*/ 33 h 73"/>
                <a:gd name="T54" fmla="*/ 65 w 72"/>
                <a:gd name="T55" fmla="*/ 31 h 73"/>
                <a:gd name="T56" fmla="*/ 64 w 72"/>
                <a:gd name="T57" fmla="*/ 25 h 73"/>
                <a:gd name="T58" fmla="*/ 66 w 72"/>
                <a:gd name="T59" fmla="*/ 14 h 73"/>
                <a:gd name="T60" fmla="*/ 59 w 72"/>
                <a:gd name="T61" fmla="*/ 17 h 73"/>
                <a:gd name="T62" fmla="*/ 54 w 72"/>
                <a:gd name="T63" fmla="*/ 12 h 73"/>
                <a:gd name="T64" fmla="*/ 49 w 72"/>
                <a:gd name="T65" fmla="*/ 2 h 73"/>
                <a:gd name="T66" fmla="*/ 61 w 72"/>
                <a:gd name="T67" fmla="*/ 36 h 73"/>
                <a:gd name="T68" fmla="*/ 12 w 72"/>
                <a:gd name="T69" fmla="*/ 36 h 73"/>
                <a:gd name="T70" fmla="*/ 61 w 72"/>
                <a:gd name="T7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" h="73">
                  <a:moveTo>
                    <a:pt x="44" y="8"/>
                  </a:moveTo>
                  <a:cubicBezTo>
                    <a:pt x="43" y="7"/>
                    <a:pt x="41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7" y="8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9" y="45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8"/>
                    <a:pt x="18" y="59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1" y="65"/>
                    <a:pt x="32" y="65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5" y="64"/>
                    <a:pt x="47" y="64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8" y="57"/>
                    <a:pt x="59" y="56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4"/>
                    <a:pt x="65" y="43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29"/>
                    <a:pt x="65" y="27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5"/>
                    <a:pt x="55" y="13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4" y="8"/>
                    <a:pt x="44" y="8"/>
                    <a:pt x="44" y="8"/>
                  </a:cubicBezTo>
                  <a:close/>
                  <a:moveTo>
                    <a:pt x="61" y="36"/>
                  </a:moveTo>
                  <a:cubicBezTo>
                    <a:pt x="61" y="50"/>
                    <a:pt x="50" y="61"/>
                    <a:pt x="37" y="61"/>
                  </a:cubicBezTo>
                  <a:cubicBezTo>
                    <a:pt x="23" y="61"/>
                    <a:pt x="12" y="50"/>
                    <a:pt x="12" y="36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0" y="12"/>
                    <a:pt x="61" y="23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3" name="Freeform 17"/>
            <p:cNvSpPr>
              <a:spLocks noEditPoints="1"/>
            </p:cNvSpPr>
            <p:nvPr/>
          </p:nvSpPr>
          <p:spPr bwMode="auto">
            <a:xfrm>
              <a:off x="2983337" y="3303117"/>
              <a:ext cx="223068" cy="200104"/>
            </a:xfrm>
            <a:custGeom>
              <a:avLst/>
              <a:gdLst>
                <a:gd name="T0" fmla="*/ 44 w 88"/>
                <a:gd name="T1" fmla="*/ 5 h 79"/>
                <a:gd name="T2" fmla="*/ 78 w 88"/>
                <a:gd name="T3" fmla="*/ 31 h 79"/>
                <a:gd name="T4" fmla="*/ 53 w 88"/>
                <a:gd name="T5" fmla="*/ 73 h 79"/>
                <a:gd name="T6" fmla="*/ 44 w 88"/>
                <a:gd name="T7" fmla="*/ 74 h 79"/>
                <a:gd name="T8" fmla="*/ 11 w 88"/>
                <a:gd name="T9" fmla="*/ 48 h 79"/>
                <a:gd name="T10" fmla="*/ 14 w 88"/>
                <a:gd name="T11" fmla="*/ 22 h 79"/>
                <a:gd name="T12" fmla="*/ 35 w 88"/>
                <a:gd name="T13" fmla="*/ 6 h 79"/>
                <a:gd name="T14" fmla="*/ 44 w 88"/>
                <a:gd name="T15" fmla="*/ 5 h 79"/>
                <a:gd name="T16" fmla="*/ 44 w 88"/>
                <a:gd name="T17" fmla="*/ 0 h 79"/>
                <a:gd name="T18" fmla="*/ 34 w 88"/>
                <a:gd name="T19" fmla="*/ 1 h 79"/>
                <a:gd name="T20" fmla="*/ 6 w 88"/>
                <a:gd name="T21" fmla="*/ 50 h 79"/>
                <a:gd name="T22" fmla="*/ 44 w 88"/>
                <a:gd name="T23" fmla="*/ 79 h 79"/>
                <a:gd name="T24" fmla="*/ 54 w 88"/>
                <a:gd name="T25" fmla="*/ 78 h 79"/>
                <a:gd name="T26" fmla="*/ 82 w 88"/>
                <a:gd name="T27" fmla="*/ 30 h 79"/>
                <a:gd name="T28" fmla="*/ 44 w 88"/>
                <a:gd name="T2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79">
                  <a:moveTo>
                    <a:pt x="44" y="5"/>
                  </a:moveTo>
                  <a:cubicBezTo>
                    <a:pt x="60" y="5"/>
                    <a:pt x="74" y="16"/>
                    <a:pt x="78" y="31"/>
                  </a:cubicBezTo>
                  <a:cubicBezTo>
                    <a:pt x="83" y="49"/>
                    <a:pt x="71" y="68"/>
                    <a:pt x="53" y="73"/>
                  </a:cubicBezTo>
                  <a:cubicBezTo>
                    <a:pt x="50" y="74"/>
                    <a:pt x="47" y="74"/>
                    <a:pt x="44" y="74"/>
                  </a:cubicBezTo>
                  <a:cubicBezTo>
                    <a:pt x="28" y="74"/>
                    <a:pt x="15" y="64"/>
                    <a:pt x="11" y="48"/>
                  </a:cubicBezTo>
                  <a:cubicBezTo>
                    <a:pt x="8" y="39"/>
                    <a:pt x="10" y="30"/>
                    <a:pt x="14" y="22"/>
                  </a:cubicBezTo>
                  <a:cubicBezTo>
                    <a:pt x="19" y="14"/>
                    <a:pt x="27" y="8"/>
                    <a:pt x="35" y="6"/>
                  </a:cubicBezTo>
                  <a:cubicBezTo>
                    <a:pt x="38" y="5"/>
                    <a:pt x="41" y="5"/>
                    <a:pt x="44" y="5"/>
                  </a:cubicBezTo>
                  <a:moveTo>
                    <a:pt x="44" y="0"/>
                  </a:moveTo>
                  <a:cubicBezTo>
                    <a:pt x="41" y="0"/>
                    <a:pt x="38" y="1"/>
                    <a:pt x="34" y="1"/>
                  </a:cubicBezTo>
                  <a:cubicBezTo>
                    <a:pt x="13" y="7"/>
                    <a:pt x="0" y="28"/>
                    <a:pt x="6" y="50"/>
                  </a:cubicBezTo>
                  <a:cubicBezTo>
                    <a:pt x="11" y="67"/>
                    <a:pt x="27" y="79"/>
                    <a:pt x="44" y="79"/>
                  </a:cubicBezTo>
                  <a:cubicBezTo>
                    <a:pt x="47" y="79"/>
                    <a:pt x="51" y="79"/>
                    <a:pt x="54" y="78"/>
                  </a:cubicBezTo>
                  <a:cubicBezTo>
                    <a:pt x="75" y="72"/>
                    <a:pt x="88" y="51"/>
                    <a:pt x="82" y="30"/>
                  </a:cubicBezTo>
                  <a:cubicBezTo>
                    <a:pt x="78" y="12"/>
                    <a:pt x="62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2927570" y="3232588"/>
              <a:ext cx="336241" cy="341162"/>
            </a:xfrm>
            <a:custGeom>
              <a:avLst/>
              <a:gdLst>
                <a:gd name="T0" fmla="*/ 58 w 133"/>
                <a:gd name="T1" fmla="*/ 14 h 135"/>
                <a:gd name="T2" fmla="*/ 52 w 133"/>
                <a:gd name="T3" fmla="*/ 2 h 135"/>
                <a:gd name="T4" fmla="*/ 41 w 133"/>
                <a:gd name="T5" fmla="*/ 20 h 135"/>
                <a:gd name="T6" fmla="*/ 33 w 133"/>
                <a:gd name="T7" fmla="*/ 24 h 135"/>
                <a:gd name="T8" fmla="*/ 13 w 133"/>
                <a:gd name="T9" fmla="*/ 27 h 135"/>
                <a:gd name="T10" fmla="*/ 16 w 133"/>
                <a:gd name="T11" fmla="*/ 45 h 135"/>
                <a:gd name="T12" fmla="*/ 3 w 133"/>
                <a:gd name="T13" fmla="*/ 44 h 135"/>
                <a:gd name="T14" fmla="*/ 12 w 133"/>
                <a:gd name="T15" fmla="*/ 63 h 135"/>
                <a:gd name="T16" fmla="*/ 12 w 133"/>
                <a:gd name="T17" fmla="*/ 72 h 135"/>
                <a:gd name="T18" fmla="*/ 3 w 133"/>
                <a:gd name="T19" fmla="*/ 91 h 135"/>
                <a:gd name="T20" fmla="*/ 22 w 133"/>
                <a:gd name="T21" fmla="*/ 100 h 135"/>
                <a:gd name="T22" fmla="*/ 15 w 133"/>
                <a:gd name="T23" fmla="*/ 111 h 135"/>
                <a:gd name="T24" fmla="*/ 36 w 133"/>
                <a:gd name="T25" fmla="*/ 113 h 135"/>
                <a:gd name="T26" fmla="*/ 47 w 133"/>
                <a:gd name="T27" fmla="*/ 119 h 135"/>
                <a:gd name="T28" fmla="*/ 61 w 133"/>
                <a:gd name="T29" fmla="*/ 135 h 135"/>
                <a:gd name="T30" fmla="*/ 66 w 133"/>
                <a:gd name="T31" fmla="*/ 122 h 135"/>
                <a:gd name="T32" fmla="*/ 75 w 133"/>
                <a:gd name="T33" fmla="*/ 122 h 135"/>
                <a:gd name="T34" fmla="*/ 94 w 133"/>
                <a:gd name="T35" fmla="*/ 129 h 135"/>
                <a:gd name="T36" fmla="*/ 92 w 133"/>
                <a:gd name="T37" fmla="*/ 116 h 135"/>
                <a:gd name="T38" fmla="*/ 100 w 133"/>
                <a:gd name="T39" fmla="*/ 111 h 135"/>
                <a:gd name="T40" fmla="*/ 120 w 133"/>
                <a:gd name="T41" fmla="*/ 109 h 135"/>
                <a:gd name="T42" fmla="*/ 112 w 133"/>
                <a:gd name="T43" fmla="*/ 97 h 135"/>
                <a:gd name="T44" fmla="*/ 116 w 133"/>
                <a:gd name="T45" fmla="*/ 90 h 135"/>
                <a:gd name="T46" fmla="*/ 133 w 133"/>
                <a:gd name="T47" fmla="*/ 78 h 135"/>
                <a:gd name="T48" fmla="*/ 120 w 133"/>
                <a:gd name="T49" fmla="*/ 71 h 135"/>
                <a:gd name="T50" fmla="*/ 121 w 133"/>
                <a:gd name="T51" fmla="*/ 61 h 135"/>
                <a:gd name="T52" fmla="*/ 128 w 133"/>
                <a:gd name="T53" fmla="*/ 45 h 135"/>
                <a:gd name="T54" fmla="*/ 115 w 133"/>
                <a:gd name="T55" fmla="*/ 45 h 135"/>
                <a:gd name="T56" fmla="*/ 110 w 133"/>
                <a:gd name="T57" fmla="*/ 35 h 135"/>
                <a:gd name="T58" fmla="*/ 108 w 133"/>
                <a:gd name="T59" fmla="*/ 15 h 135"/>
                <a:gd name="T60" fmla="*/ 97 w 133"/>
                <a:gd name="T61" fmla="*/ 23 h 135"/>
                <a:gd name="T62" fmla="*/ 85 w 133"/>
                <a:gd name="T63" fmla="*/ 16 h 135"/>
                <a:gd name="T64" fmla="*/ 72 w 133"/>
                <a:gd name="T65" fmla="*/ 0 h 135"/>
                <a:gd name="T66" fmla="*/ 110 w 133"/>
                <a:gd name="T67" fmla="*/ 56 h 135"/>
                <a:gd name="T68" fmla="*/ 22 w 133"/>
                <a:gd name="T69" fmla="*/ 79 h 135"/>
                <a:gd name="T70" fmla="*/ 110 w 133"/>
                <a:gd name="T71" fmla="*/ 5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35">
                  <a:moveTo>
                    <a:pt x="67" y="13"/>
                  </a:moveTo>
                  <a:cubicBezTo>
                    <a:pt x="64" y="13"/>
                    <a:pt x="61" y="13"/>
                    <a:pt x="58" y="1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1"/>
                    <a:pt x="36" y="22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9" y="40"/>
                    <a:pt x="18" y="43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11" y="68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4"/>
                    <a:pt x="20" y="97"/>
                    <a:pt x="22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9" y="115"/>
                    <a:pt x="43" y="117"/>
                    <a:pt x="48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9" y="122"/>
                    <a:pt x="72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5" y="114"/>
                    <a:pt x="97" y="113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5"/>
                    <a:pt x="115" y="92"/>
                    <a:pt x="116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68"/>
                    <a:pt x="121" y="66"/>
                    <a:pt x="120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4" y="42"/>
                    <a:pt x="112" y="39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0"/>
                    <a:pt x="89" y="18"/>
                    <a:pt x="85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3"/>
                    <a:pt x="67" y="13"/>
                    <a:pt x="67" y="13"/>
                  </a:cubicBezTo>
                  <a:close/>
                  <a:moveTo>
                    <a:pt x="110" y="56"/>
                  </a:moveTo>
                  <a:cubicBezTo>
                    <a:pt x="116" y="80"/>
                    <a:pt x="102" y="105"/>
                    <a:pt x="78" y="111"/>
                  </a:cubicBezTo>
                  <a:cubicBezTo>
                    <a:pt x="53" y="118"/>
                    <a:pt x="29" y="103"/>
                    <a:pt x="22" y="79"/>
                  </a:cubicBezTo>
                  <a:cubicBezTo>
                    <a:pt x="16" y="55"/>
                    <a:pt x="31" y="30"/>
                    <a:pt x="55" y="24"/>
                  </a:cubicBezTo>
                  <a:cubicBezTo>
                    <a:pt x="79" y="18"/>
                    <a:pt x="104" y="32"/>
                    <a:pt x="110" y="5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077542" y="1439627"/>
            <a:ext cx="597359" cy="592443"/>
            <a:chOff x="5293839" y="1738470"/>
            <a:chExt cx="398569" cy="395289"/>
          </a:xfrm>
          <a:solidFill>
            <a:schemeClr val="accent2"/>
          </a:solidFill>
        </p:grpSpPr>
        <p:sp>
          <p:nvSpPr>
            <p:cNvPr id="46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7" name="Freeform 7"/>
            <p:cNvSpPr/>
            <p:nvPr/>
          </p:nvSpPr>
          <p:spPr bwMode="auto">
            <a:xfrm>
              <a:off x="5359445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prstClr val="white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1</a:t>
              </a:r>
              <a:endParaRPr lang="zh-CN" altLang="en-US" sz="200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8" name="Freeform 8"/>
            <p:cNvSpPr>
              <a:spLocks noEditPoints="1"/>
            </p:cNvSpPr>
            <p:nvPr/>
          </p:nvSpPr>
          <p:spPr bwMode="auto">
            <a:xfrm>
              <a:off x="5293839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077545" y="2742460"/>
            <a:ext cx="597359" cy="592443"/>
            <a:chOff x="5293841" y="1738470"/>
            <a:chExt cx="398569" cy="395289"/>
          </a:xfrm>
          <a:solidFill>
            <a:schemeClr val="accent2"/>
          </a:solidFill>
        </p:grpSpPr>
        <p:sp>
          <p:nvSpPr>
            <p:cNvPr id="50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prstClr val="white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2</a:t>
              </a:r>
              <a:endParaRPr lang="zh-CN" altLang="en-US" sz="200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5293841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077542" y="4045292"/>
            <a:ext cx="597359" cy="592443"/>
            <a:chOff x="5293839" y="1738470"/>
            <a:chExt cx="398569" cy="395289"/>
          </a:xfrm>
          <a:solidFill>
            <a:schemeClr val="accent2"/>
          </a:solidFill>
        </p:grpSpPr>
        <p:sp>
          <p:nvSpPr>
            <p:cNvPr id="54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prstClr val="white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3</a:t>
              </a:r>
              <a:endParaRPr lang="zh-CN" altLang="en-US" sz="2000" dirty="0">
                <a:solidFill>
                  <a:prstClr val="white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56" name="Freeform 8"/>
            <p:cNvSpPr>
              <a:spLocks noEditPoints="1"/>
            </p:cNvSpPr>
            <p:nvPr/>
          </p:nvSpPr>
          <p:spPr bwMode="auto">
            <a:xfrm>
              <a:off x="5293839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5773420" y="1802554"/>
            <a:ext cx="5098627" cy="838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ar-KW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</a:t>
            </a:r>
            <a:endParaRPr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  <a:p>
            <a:pPr>
              <a:lnSpc>
                <a:spcPts val="2000"/>
              </a:lnSpc>
            </a:pPr>
            <a:r>
              <a:rPr lang="ar-KW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</a:t>
            </a:r>
            <a:endParaRPr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  <a:p>
            <a:pPr>
              <a:lnSpc>
                <a:spcPts val="2000"/>
              </a:lnSpc>
            </a:pPr>
            <a:r>
              <a:rPr lang="ar-KW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</a:t>
            </a:r>
            <a:endParaRPr lang="zh-CN" altLang="da-DK" sz="1333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62" name="文本框 5"/>
          <p:cNvSpPr txBox="1">
            <a:spLocks noChangeArrowheads="1"/>
          </p:cNvSpPr>
          <p:nvPr/>
        </p:nvSpPr>
        <p:spPr bwMode="auto">
          <a:xfrm>
            <a:off x="5791134" y="1444140"/>
            <a:ext cx="66877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lvl="0"/>
            <a:r>
              <a:rPr lang="ar-KW" altLang="zh-CN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1867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782733" y="3109807"/>
            <a:ext cx="5098627" cy="838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ar-KW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</a:t>
            </a:r>
            <a:endParaRPr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  <a:p>
            <a:pPr>
              <a:lnSpc>
                <a:spcPts val="2000"/>
              </a:lnSpc>
            </a:pPr>
            <a:r>
              <a:rPr lang="ar-KW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</a:t>
            </a:r>
            <a:endParaRPr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  <a:p>
            <a:pPr>
              <a:lnSpc>
                <a:spcPts val="2000"/>
              </a:lnSpc>
            </a:pPr>
            <a:r>
              <a:rPr lang="ar-KW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</a:t>
            </a:r>
            <a:endParaRPr lang="zh-CN" altLang="da-DK" sz="1333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64" name="文本框 5"/>
          <p:cNvSpPr txBox="1">
            <a:spLocks noChangeArrowheads="1"/>
          </p:cNvSpPr>
          <p:nvPr/>
        </p:nvSpPr>
        <p:spPr bwMode="auto">
          <a:xfrm>
            <a:off x="5800226" y="2751160"/>
            <a:ext cx="66877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lvl="0"/>
            <a:r>
              <a:rPr lang="ar-KW" altLang="zh-CN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1867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773420" y="4395894"/>
            <a:ext cx="5098627" cy="838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ar-KW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</a:t>
            </a:r>
            <a:endParaRPr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  <a:p>
            <a:pPr>
              <a:lnSpc>
                <a:spcPts val="2000"/>
              </a:lnSpc>
            </a:pPr>
            <a:r>
              <a:rPr lang="ar-KW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</a:t>
            </a:r>
            <a:endParaRPr lang="en-US" altLang="zh-CN" sz="1333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  <a:p>
            <a:pPr>
              <a:lnSpc>
                <a:spcPts val="2000"/>
              </a:lnSpc>
            </a:pPr>
            <a:r>
              <a:rPr lang="ar-KW" altLang="zh-CN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</a:t>
            </a:r>
            <a:endParaRPr lang="zh-CN" altLang="da-DK" sz="1333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66" name="文本框 5"/>
          <p:cNvSpPr txBox="1">
            <a:spLocks noChangeArrowheads="1"/>
          </p:cNvSpPr>
          <p:nvPr/>
        </p:nvSpPr>
        <p:spPr bwMode="auto">
          <a:xfrm>
            <a:off x="5791134" y="4029172"/>
            <a:ext cx="66877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lvl="0"/>
            <a:r>
              <a:rPr lang="ar-KW" altLang="zh-CN" sz="18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1867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373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 rot="5400000" flipH="1" flipV="1">
            <a:off x="10128178" y="446654"/>
            <a:ext cx="2511551" cy="1618244"/>
          </a:xfrm>
          <a:custGeom>
            <a:avLst/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" name="矩形 18">
            <a:extLst>
              <a:ext uri="{FF2B5EF4-FFF2-40B4-BE49-F238E27FC236}">
                <a16:creationId xmlns:a16="http://schemas.microsoft.com/office/drawing/2014/main" id="{C124902E-9CD6-4BF9-8F31-E74EACCB0BA4}"/>
              </a:ext>
            </a:extLst>
          </p:cNvPr>
          <p:cNvSpPr/>
          <p:nvPr/>
        </p:nvSpPr>
        <p:spPr>
          <a:xfrm flipH="1">
            <a:off x="8131097" y="1933159"/>
            <a:ext cx="12394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04</a:t>
            </a:r>
            <a:endParaRPr lang="zh-CN" altLang="en-US" sz="7200" b="1" dirty="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PA_pa_     _2">
            <a:extLst>
              <a:ext uri="{FF2B5EF4-FFF2-40B4-BE49-F238E27FC236}">
                <a16:creationId xmlns:a16="http://schemas.microsoft.com/office/drawing/2014/main" id="{F247CCF6-2A86-430E-90B1-CCA291C6239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62976" y="2003748"/>
            <a:ext cx="6790286" cy="1097082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r"/>
            <a:r>
              <a:rPr lang="ar-KW" altLang="zh-CN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العنوان</a:t>
            </a:r>
            <a:endParaRPr lang="zh-CN" altLang="en-US" sz="6600" dirty="0">
              <a:solidFill>
                <a:schemeClr val="tx1">
                  <a:lumMod val="65000"/>
                  <a:lumOff val="3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PA_pa_     _3">
            <a:extLst>
              <a:ext uri="{FF2B5EF4-FFF2-40B4-BE49-F238E27FC236}">
                <a16:creationId xmlns:a16="http://schemas.microsoft.com/office/drawing/2014/main" id="{6E866A87-BD96-423E-8F79-6248302E63E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60568" y="3102222"/>
            <a:ext cx="5292694" cy="296863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r"/>
            <a:r>
              <a:rPr lang="ar-KW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نص فرعي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788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3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e6039e0b-27fa-4fc1-8d5a-164ba1e1e40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65210" y="1420361"/>
            <a:ext cx="9899691" cy="4750805"/>
            <a:chOff x="1365210" y="1420361"/>
            <a:chExt cx="9899691" cy="4750805"/>
          </a:xfrm>
        </p:grpSpPr>
        <p:grpSp>
          <p:nvGrpSpPr>
            <p:cNvPr id="6" name="îṡḷíḋe"/>
            <p:cNvGrpSpPr/>
            <p:nvPr/>
          </p:nvGrpSpPr>
          <p:grpSpPr>
            <a:xfrm>
              <a:off x="1365210" y="1557437"/>
              <a:ext cx="6131337" cy="4227839"/>
              <a:chOff x="846888" y="1463360"/>
              <a:chExt cx="6131337" cy="4227839"/>
            </a:xfrm>
          </p:grpSpPr>
          <p:grpSp>
            <p:nvGrpSpPr>
              <p:cNvPr id="22" name="iṡḷiḍê"/>
              <p:cNvGrpSpPr/>
              <p:nvPr/>
            </p:nvGrpSpPr>
            <p:grpSpPr>
              <a:xfrm>
                <a:off x="2774070" y="1589246"/>
                <a:ext cx="2852321" cy="1070781"/>
                <a:chOff x="3597275" y="1522413"/>
                <a:chExt cx="1949450" cy="731837"/>
              </a:xfrm>
            </p:grpSpPr>
            <p:sp>
              <p:nvSpPr>
                <p:cNvPr id="40" name="î$ḻîďé"/>
                <p:cNvSpPr/>
                <p:nvPr/>
              </p:nvSpPr>
              <p:spPr bwMode="auto">
                <a:xfrm>
                  <a:off x="3597275" y="1687513"/>
                  <a:ext cx="1949450" cy="566737"/>
                </a:xfrm>
                <a:custGeom>
                  <a:avLst/>
                  <a:gdLst/>
                  <a:ahLst/>
                  <a:cxnLst>
                    <a:cxn ang="0">
                      <a:pos x="1228" y="0"/>
                    </a:cxn>
                    <a:cxn ang="0">
                      <a:pos x="848" y="357"/>
                    </a:cxn>
                    <a:cxn ang="0">
                      <a:pos x="368" y="357"/>
                    </a:cxn>
                    <a:cxn ang="0">
                      <a:pos x="0" y="0"/>
                    </a:cxn>
                    <a:cxn ang="0">
                      <a:pos x="1228" y="0"/>
                    </a:cxn>
                  </a:cxnLst>
                  <a:rect l="0" t="0" r="r" b="b"/>
                  <a:pathLst>
                    <a:path w="1228" h="357">
                      <a:moveTo>
                        <a:pt x="1228" y="0"/>
                      </a:moveTo>
                      <a:lnTo>
                        <a:pt x="848" y="357"/>
                      </a:lnTo>
                      <a:lnTo>
                        <a:pt x="368" y="357"/>
                      </a:lnTo>
                      <a:lnTo>
                        <a:pt x="0" y="0"/>
                      </a:lnTo>
                      <a:lnTo>
                        <a:pt x="1228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41" name="îş1íḓè"/>
                <p:cNvSpPr/>
                <p:nvPr/>
              </p:nvSpPr>
              <p:spPr bwMode="auto">
                <a:xfrm>
                  <a:off x="3597275" y="1522413"/>
                  <a:ext cx="1949450" cy="165100"/>
                </a:xfrm>
                <a:prstGeom prst="rect">
                  <a:avLst/>
                </a:prstGeom>
                <a:solidFill>
                  <a:schemeClr val="accent5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endParaRPr>
                </a:p>
              </p:txBody>
            </p:sp>
          </p:grpSp>
          <p:grpSp>
            <p:nvGrpSpPr>
              <p:cNvPr id="23" name="îśḷíḑè"/>
              <p:cNvGrpSpPr/>
              <p:nvPr/>
            </p:nvGrpSpPr>
            <p:grpSpPr>
              <a:xfrm>
                <a:off x="2095831" y="2569892"/>
                <a:ext cx="4199509" cy="557456"/>
                <a:chOff x="3133725" y="2098675"/>
                <a:chExt cx="2870200" cy="381000"/>
              </a:xfrm>
            </p:grpSpPr>
            <p:sp>
              <p:nvSpPr>
                <p:cNvPr id="38" name="íṡḷíḋè"/>
                <p:cNvSpPr/>
                <p:nvPr/>
              </p:nvSpPr>
              <p:spPr bwMode="auto">
                <a:xfrm>
                  <a:off x="3140075" y="2263775"/>
                  <a:ext cx="2863850" cy="215900"/>
                </a:xfrm>
                <a:custGeom>
                  <a:avLst/>
                  <a:gdLst/>
                  <a:ahLst/>
                  <a:cxnLst>
                    <a:cxn ang="0">
                      <a:pos x="1804" y="0"/>
                    </a:cxn>
                    <a:cxn ang="0">
                      <a:pos x="1248" y="136"/>
                    </a:cxn>
                    <a:cxn ang="0">
                      <a:pos x="544" y="136"/>
                    </a:cxn>
                    <a:cxn ang="0">
                      <a:pos x="0" y="0"/>
                    </a:cxn>
                    <a:cxn ang="0">
                      <a:pos x="1804" y="0"/>
                    </a:cxn>
                  </a:cxnLst>
                  <a:rect l="0" t="0" r="r" b="b"/>
                  <a:pathLst>
                    <a:path w="1804" h="136">
                      <a:moveTo>
                        <a:pt x="1804" y="0"/>
                      </a:moveTo>
                      <a:lnTo>
                        <a:pt x="1248" y="136"/>
                      </a:lnTo>
                      <a:lnTo>
                        <a:pt x="544" y="136"/>
                      </a:lnTo>
                      <a:lnTo>
                        <a:pt x="0" y="0"/>
                      </a:lnTo>
                      <a:lnTo>
                        <a:pt x="1804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39" name="ísļiḓê"/>
                <p:cNvSpPr/>
                <p:nvPr/>
              </p:nvSpPr>
              <p:spPr bwMode="auto">
                <a:xfrm>
                  <a:off x="3133725" y="2098675"/>
                  <a:ext cx="2854325" cy="1651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41" y="0"/>
                    </a:cxn>
                    <a:cxn ang="0">
                      <a:pos x="1041" y="60"/>
                    </a:cxn>
                    <a:cxn ang="0">
                      <a:pos x="0" y="6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1" h="60">
                      <a:moveTo>
                        <a:pt x="0" y="0"/>
                      </a:moveTo>
                      <a:cubicBezTo>
                        <a:pt x="347" y="0"/>
                        <a:pt x="694" y="0"/>
                        <a:pt x="1041" y="0"/>
                      </a:cubicBezTo>
                      <a:cubicBezTo>
                        <a:pt x="1041" y="20"/>
                        <a:pt x="1041" y="40"/>
                        <a:pt x="1041" y="60"/>
                      </a:cubicBezTo>
                      <a:cubicBezTo>
                        <a:pt x="694" y="60"/>
                        <a:pt x="347" y="60"/>
                        <a:pt x="0" y="60"/>
                      </a:cubicBezTo>
                      <a:cubicBezTo>
                        <a:pt x="0" y="40"/>
                        <a:pt x="0" y="2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endParaRPr>
                </a:p>
              </p:txBody>
            </p:sp>
          </p:grpSp>
          <p:grpSp>
            <p:nvGrpSpPr>
              <p:cNvPr id="24" name="íṣlide"/>
              <p:cNvGrpSpPr/>
              <p:nvPr/>
            </p:nvGrpSpPr>
            <p:grpSpPr>
              <a:xfrm>
                <a:off x="1431528" y="3364260"/>
                <a:ext cx="5546697" cy="292664"/>
                <a:chOff x="2679700" y="2641600"/>
                <a:chExt cx="3790950" cy="200025"/>
              </a:xfrm>
            </p:grpSpPr>
            <p:sp>
              <p:nvSpPr>
                <p:cNvPr id="36" name="ïš1îḍé"/>
                <p:cNvSpPr/>
                <p:nvPr/>
              </p:nvSpPr>
              <p:spPr bwMode="auto">
                <a:xfrm>
                  <a:off x="2682875" y="2641600"/>
                  <a:ext cx="3776663" cy="36512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720" y="0"/>
                    </a:cxn>
                    <a:cxn ang="0">
                      <a:pos x="1648" y="0"/>
                    </a:cxn>
                    <a:cxn ang="0">
                      <a:pos x="2379" y="2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2379" h="23">
                      <a:moveTo>
                        <a:pt x="0" y="23"/>
                      </a:moveTo>
                      <a:lnTo>
                        <a:pt x="720" y="0"/>
                      </a:lnTo>
                      <a:lnTo>
                        <a:pt x="1648" y="0"/>
                      </a:lnTo>
                      <a:lnTo>
                        <a:pt x="2379" y="2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37" name="iṡlíḋè"/>
                <p:cNvSpPr/>
                <p:nvPr/>
              </p:nvSpPr>
              <p:spPr bwMode="auto">
                <a:xfrm>
                  <a:off x="2679700" y="2678113"/>
                  <a:ext cx="3790950" cy="163512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endParaRPr>
                </a:p>
              </p:txBody>
            </p:sp>
          </p:grpSp>
          <p:grpSp>
            <p:nvGrpSpPr>
              <p:cNvPr id="25" name="išḻîḍé"/>
              <p:cNvGrpSpPr/>
              <p:nvPr/>
            </p:nvGrpSpPr>
            <p:grpSpPr>
              <a:xfrm>
                <a:off x="2774070" y="4313816"/>
                <a:ext cx="2852321" cy="1377383"/>
                <a:chOff x="3597275" y="3116263"/>
                <a:chExt cx="1949450" cy="941387"/>
              </a:xfrm>
            </p:grpSpPr>
            <p:sp>
              <p:nvSpPr>
                <p:cNvPr id="34" name="iṧlíḍe"/>
                <p:cNvSpPr/>
                <p:nvPr/>
              </p:nvSpPr>
              <p:spPr bwMode="auto">
                <a:xfrm>
                  <a:off x="3597275" y="3116263"/>
                  <a:ext cx="1949450" cy="776287"/>
                </a:xfrm>
                <a:custGeom>
                  <a:avLst/>
                  <a:gdLst/>
                  <a:ahLst/>
                  <a:cxnLst>
                    <a:cxn ang="0">
                      <a:pos x="1228" y="489"/>
                    </a:cxn>
                    <a:cxn ang="0">
                      <a:pos x="848" y="0"/>
                    </a:cxn>
                    <a:cxn ang="0">
                      <a:pos x="368" y="0"/>
                    </a:cxn>
                    <a:cxn ang="0">
                      <a:pos x="0" y="489"/>
                    </a:cxn>
                    <a:cxn ang="0">
                      <a:pos x="1228" y="489"/>
                    </a:cxn>
                  </a:cxnLst>
                  <a:rect l="0" t="0" r="r" b="b"/>
                  <a:pathLst>
                    <a:path w="1228" h="489">
                      <a:moveTo>
                        <a:pt x="1228" y="489"/>
                      </a:moveTo>
                      <a:lnTo>
                        <a:pt x="848" y="0"/>
                      </a:lnTo>
                      <a:lnTo>
                        <a:pt x="368" y="0"/>
                      </a:lnTo>
                      <a:lnTo>
                        <a:pt x="0" y="489"/>
                      </a:lnTo>
                      <a:lnTo>
                        <a:pt x="1228" y="48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35" name="iśḷiḓê"/>
                <p:cNvSpPr/>
                <p:nvPr/>
              </p:nvSpPr>
              <p:spPr bwMode="auto">
                <a:xfrm>
                  <a:off x="3597275" y="3892550"/>
                  <a:ext cx="1949450" cy="16510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endParaRPr>
                </a:p>
              </p:txBody>
            </p:sp>
          </p:grpSp>
          <p:grpSp>
            <p:nvGrpSpPr>
              <p:cNvPr id="26" name="ï$ļiḑè"/>
              <p:cNvGrpSpPr/>
              <p:nvPr/>
            </p:nvGrpSpPr>
            <p:grpSpPr>
              <a:xfrm>
                <a:off x="2100476" y="3813441"/>
                <a:ext cx="4204154" cy="859413"/>
                <a:chOff x="3136900" y="2890838"/>
                <a:chExt cx="2873375" cy="587375"/>
              </a:xfrm>
            </p:grpSpPr>
            <p:sp>
              <p:nvSpPr>
                <p:cNvPr id="32" name="îṡ1ïdè"/>
                <p:cNvSpPr/>
                <p:nvPr/>
              </p:nvSpPr>
              <p:spPr bwMode="auto">
                <a:xfrm>
                  <a:off x="3140075" y="2890838"/>
                  <a:ext cx="2863850" cy="425450"/>
                </a:xfrm>
                <a:custGeom>
                  <a:avLst/>
                  <a:gdLst/>
                  <a:ahLst/>
                  <a:cxnLst>
                    <a:cxn ang="0">
                      <a:pos x="1804" y="268"/>
                    </a:cxn>
                    <a:cxn ang="0">
                      <a:pos x="1248" y="0"/>
                    </a:cxn>
                    <a:cxn ang="0">
                      <a:pos x="544" y="0"/>
                    </a:cxn>
                    <a:cxn ang="0">
                      <a:pos x="0" y="268"/>
                    </a:cxn>
                    <a:cxn ang="0">
                      <a:pos x="1804" y="268"/>
                    </a:cxn>
                  </a:cxnLst>
                  <a:rect l="0" t="0" r="r" b="b"/>
                  <a:pathLst>
                    <a:path w="1804" h="268">
                      <a:moveTo>
                        <a:pt x="1804" y="268"/>
                      </a:moveTo>
                      <a:lnTo>
                        <a:pt x="1248" y="0"/>
                      </a:lnTo>
                      <a:lnTo>
                        <a:pt x="544" y="0"/>
                      </a:lnTo>
                      <a:lnTo>
                        <a:pt x="0" y="268"/>
                      </a:lnTo>
                      <a:lnTo>
                        <a:pt x="1804" y="26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33" name="ïṥľiḓê"/>
                <p:cNvSpPr/>
                <p:nvPr/>
              </p:nvSpPr>
              <p:spPr bwMode="auto">
                <a:xfrm>
                  <a:off x="3136900" y="3316288"/>
                  <a:ext cx="2873375" cy="161925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048" y="59"/>
                    </a:cxn>
                    <a:cxn ang="0">
                      <a:pos x="1048" y="0"/>
                    </a:cxn>
                    <a:cxn ang="0">
                      <a:pos x="0" y="0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1048" h="59">
                      <a:moveTo>
                        <a:pt x="0" y="59"/>
                      </a:moveTo>
                      <a:cubicBezTo>
                        <a:pt x="350" y="59"/>
                        <a:pt x="699" y="59"/>
                        <a:pt x="1048" y="59"/>
                      </a:cubicBezTo>
                      <a:cubicBezTo>
                        <a:pt x="1048" y="40"/>
                        <a:pt x="1048" y="20"/>
                        <a:pt x="1048" y="0"/>
                      </a:cubicBezTo>
                      <a:cubicBezTo>
                        <a:pt x="699" y="0"/>
                        <a:pt x="350" y="0"/>
                        <a:pt x="0" y="0"/>
                      </a:cubicBezTo>
                      <a:cubicBezTo>
                        <a:pt x="0" y="20"/>
                        <a:pt x="0" y="40"/>
                        <a:pt x="0" y="5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endParaRPr>
                </a:p>
              </p:txBody>
            </p:sp>
          </p:grpSp>
          <p:sp>
            <p:nvSpPr>
              <p:cNvPr id="27" name="îṧľídè"/>
              <p:cNvSpPr txBox="1"/>
              <p:nvPr/>
            </p:nvSpPr>
            <p:spPr>
              <a:xfrm>
                <a:off x="2208323" y="5314399"/>
                <a:ext cx="437940" cy="338554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ar-SA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01</a:t>
                </a:r>
              </a:p>
            </p:txBody>
          </p:sp>
          <p:sp>
            <p:nvSpPr>
              <p:cNvPr id="28" name="ïSlíḍè"/>
              <p:cNvSpPr txBox="1"/>
              <p:nvPr/>
            </p:nvSpPr>
            <p:spPr>
              <a:xfrm>
                <a:off x="1526985" y="4294254"/>
                <a:ext cx="412292" cy="338554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02</a:t>
                </a:r>
              </a:p>
            </p:txBody>
          </p:sp>
          <p:sp>
            <p:nvSpPr>
              <p:cNvPr id="29" name="iSḷíďé"/>
              <p:cNvSpPr txBox="1"/>
              <p:nvPr/>
            </p:nvSpPr>
            <p:spPr>
              <a:xfrm>
                <a:off x="846888" y="3242716"/>
                <a:ext cx="412292" cy="338554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03</a:t>
                </a:r>
              </a:p>
            </p:txBody>
          </p:sp>
          <p:sp>
            <p:nvSpPr>
              <p:cNvPr id="30" name="iṧ1ide"/>
              <p:cNvSpPr txBox="1"/>
              <p:nvPr/>
            </p:nvSpPr>
            <p:spPr>
              <a:xfrm>
                <a:off x="1526985" y="2437044"/>
                <a:ext cx="412292" cy="338554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04</a:t>
                </a:r>
              </a:p>
            </p:txBody>
          </p:sp>
          <p:sp>
            <p:nvSpPr>
              <p:cNvPr id="31" name="îṡlïḍé"/>
              <p:cNvSpPr txBox="1"/>
              <p:nvPr/>
            </p:nvSpPr>
            <p:spPr>
              <a:xfrm>
                <a:off x="2207083" y="1463360"/>
                <a:ext cx="412292" cy="338554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05</a:t>
                </a:r>
              </a:p>
            </p:txBody>
          </p:sp>
        </p:grpSp>
        <p:grpSp>
          <p:nvGrpSpPr>
            <p:cNvPr id="7" name="íSļîdê"/>
            <p:cNvGrpSpPr/>
            <p:nvPr/>
          </p:nvGrpSpPr>
          <p:grpSpPr>
            <a:xfrm>
              <a:off x="7496547" y="5305029"/>
              <a:ext cx="3768354" cy="866137"/>
              <a:chOff x="8601584" y="1451933"/>
              <a:chExt cx="2523261" cy="866137"/>
            </a:xfrm>
          </p:grpSpPr>
          <p:sp>
            <p:nvSpPr>
              <p:cNvPr id="20" name="ïš1iḓé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1080000" tIns="0" rIns="0" bIns="0" anchor="ctr" anchorCtr="0">
                <a:normAutofit/>
              </a:bodyPr>
              <a:lstStyle/>
              <a:p>
                <a:pPr algn="l" latinLnBrk="0"/>
                <a:r>
                  <a:rPr lang="ar-KW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عنوان</a:t>
                </a:r>
                <a:endPara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  <p:sp>
            <p:nvSpPr>
              <p:cNvPr id="21" name="îŝ1ídê"/>
              <p:cNvSpPr txBox="1"/>
              <p:nvPr/>
            </p:nvSpPr>
            <p:spPr bwMode="auto">
              <a:xfrm>
                <a:off x="8601584" y="1761891"/>
                <a:ext cx="2523261" cy="556179"/>
              </a:xfrm>
              <a:prstGeom prst="rect">
                <a:avLst/>
              </a:prstGeom>
              <a:noFill/>
            </p:spPr>
            <p:txBody>
              <a:bodyPr wrap="square" lIns="1080000" tIns="0" rIns="0" bIns="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ar-KW" altLang="zh-CN" sz="1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نص</a:t>
                </a:r>
                <a:endPara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8" name="ïSľîḑê"/>
            <p:cNvGrpSpPr/>
            <p:nvPr/>
          </p:nvGrpSpPr>
          <p:grpSpPr>
            <a:xfrm>
              <a:off x="7496547" y="4333862"/>
              <a:ext cx="3768354" cy="866137"/>
              <a:chOff x="8601584" y="1451933"/>
              <a:chExt cx="2523261" cy="866137"/>
            </a:xfrm>
          </p:grpSpPr>
          <p:sp>
            <p:nvSpPr>
              <p:cNvPr id="18" name="ïśḻîḓe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1080000" tIns="0" rIns="0" bIns="0" anchor="ctr" anchorCtr="0">
                <a:normAutofit/>
              </a:bodyPr>
              <a:lstStyle/>
              <a:p>
                <a:pPr algn="l" latinLnBrk="0"/>
                <a:r>
                  <a:rPr lang="ar-KW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عنوان</a:t>
                </a:r>
                <a:endPara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  <p:sp>
            <p:nvSpPr>
              <p:cNvPr id="19" name="îṩļïdê"/>
              <p:cNvSpPr txBox="1"/>
              <p:nvPr/>
            </p:nvSpPr>
            <p:spPr bwMode="auto">
              <a:xfrm>
                <a:off x="8601584" y="1761891"/>
                <a:ext cx="2523261" cy="556179"/>
              </a:xfrm>
              <a:prstGeom prst="rect">
                <a:avLst/>
              </a:prstGeom>
              <a:noFill/>
            </p:spPr>
            <p:txBody>
              <a:bodyPr wrap="square" lIns="1080000" tIns="0" rIns="0" bIns="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ar-KW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نص</a:t>
                </a:r>
                <a:endPara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9" name="iṧľíḓé"/>
            <p:cNvGrpSpPr/>
            <p:nvPr/>
          </p:nvGrpSpPr>
          <p:grpSpPr>
            <a:xfrm>
              <a:off x="7496547" y="3362695"/>
              <a:ext cx="3768354" cy="866137"/>
              <a:chOff x="8601584" y="1451933"/>
              <a:chExt cx="2523261" cy="866137"/>
            </a:xfrm>
          </p:grpSpPr>
          <p:sp>
            <p:nvSpPr>
              <p:cNvPr id="16" name="ïṩḷíďê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1080000" tIns="0" rIns="0" bIns="0" anchor="ctr" anchorCtr="0">
                <a:normAutofit/>
              </a:bodyPr>
              <a:lstStyle/>
              <a:p>
                <a:pPr algn="l" latinLnBrk="0"/>
                <a:r>
                  <a:rPr lang="ar-KW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عنوان</a:t>
                </a:r>
                <a:endPara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  <p:sp>
            <p:nvSpPr>
              <p:cNvPr id="17" name="isļíḑé"/>
              <p:cNvSpPr txBox="1"/>
              <p:nvPr/>
            </p:nvSpPr>
            <p:spPr bwMode="auto">
              <a:xfrm>
                <a:off x="8601584" y="1761891"/>
                <a:ext cx="2523261" cy="556179"/>
              </a:xfrm>
              <a:prstGeom prst="rect">
                <a:avLst/>
              </a:prstGeom>
              <a:noFill/>
            </p:spPr>
            <p:txBody>
              <a:bodyPr wrap="square" lIns="1080000" tIns="0" rIns="0" bIns="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ar-KW" altLang="zh-CN" sz="1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نص</a:t>
                </a:r>
                <a:endPara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0" name="iṣľîḋè"/>
            <p:cNvGrpSpPr/>
            <p:nvPr/>
          </p:nvGrpSpPr>
          <p:grpSpPr>
            <a:xfrm>
              <a:off x="7496547" y="2391528"/>
              <a:ext cx="3768354" cy="866137"/>
              <a:chOff x="8601584" y="1451933"/>
              <a:chExt cx="2523261" cy="866137"/>
            </a:xfrm>
          </p:grpSpPr>
          <p:sp>
            <p:nvSpPr>
              <p:cNvPr id="14" name="íṧľíḑe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1080000" tIns="0" rIns="0" bIns="0" anchor="ctr" anchorCtr="0">
                <a:normAutofit/>
              </a:bodyPr>
              <a:lstStyle/>
              <a:p>
                <a:pPr algn="l" latinLnBrk="0"/>
                <a:r>
                  <a:rPr lang="ar-KW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عنوان</a:t>
                </a:r>
                <a:endPara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  <p:sp>
            <p:nvSpPr>
              <p:cNvPr id="15" name="íṧļíḋé"/>
              <p:cNvSpPr txBox="1"/>
              <p:nvPr/>
            </p:nvSpPr>
            <p:spPr bwMode="auto">
              <a:xfrm>
                <a:off x="8601584" y="1761891"/>
                <a:ext cx="2523261" cy="556179"/>
              </a:xfrm>
              <a:prstGeom prst="rect">
                <a:avLst/>
              </a:prstGeom>
              <a:noFill/>
            </p:spPr>
            <p:txBody>
              <a:bodyPr wrap="square" lIns="1080000" tIns="0" rIns="0" bIns="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ar-KW" altLang="zh-CN" sz="1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نص</a:t>
                </a:r>
                <a:endPara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1" name="iṥ1íḍe"/>
            <p:cNvGrpSpPr/>
            <p:nvPr/>
          </p:nvGrpSpPr>
          <p:grpSpPr>
            <a:xfrm>
              <a:off x="7496547" y="1420361"/>
              <a:ext cx="3768354" cy="866137"/>
              <a:chOff x="8601584" y="1451933"/>
              <a:chExt cx="2523261" cy="866137"/>
            </a:xfrm>
          </p:grpSpPr>
          <p:sp>
            <p:nvSpPr>
              <p:cNvPr id="12" name="íṧļíḋê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1080000" tIns="0" rIns="0" bIns="0" anchor="ctr" anchorCtr="0">
                <a:normAutofit/>
              </a:bodyPr>
              <a:lstStyle/>
              <a:p>
                <a:pPr algn="l" latinLnBrk="0"/>
                <a:r>
                  <a:rPr lang="ar-KW" altLang="zh-CN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عنوان</a:t>
                </a:r>
                <a:endParaRPr lang="zh-C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  <p:sp>
            <p:nvSpPr>
              <p:cNvPr id="13" name="işḷiḋè"/>
              <p:cNvSpPr txBox="1"/>
              <p:nvPr/>
            </p:nvSpPr>
            <p:spPr bwMode="auto">
              <a:xfrm>
                <a:off x="8601584" y="1761891"/>
                <a:ext cx="2523261" cy="556179"/>
              </a:xfrm>
              <a:prstGeom prst="rect">
                <a:avLst/>
              </a:prstGeom>
              <a:noFill/>
            </p:spPr>
            <p:txBody>
              <a:bodyPr wrap="square" lIns="1080000" tIns="0" rIns="0" bIns="0">
                <a:no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ar-KW" altLang="zh-CN" sz="1200" b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思源黑体 CN Medium" panose="020B0600000000000000" pitchFamily="34" charset="-122"/>
                    <a:ea typeface="思源黑体 CN Medium" panose="020B0600000000000000" pitchFamily="34" charset="-122"/>
                    <a:cs typeface="+mn-ea"/>
                    <a:sym typeface="FZHei-B01S" panose="02010601030101010101" pitchFamily="2" charset="-122"/>
                  </a:rPr>
                  <a:t>نص</a:t>
                </a:r>
                <a:endParaRPr lang="zh-CN" altLang="en-US" sz="1200" b="0" dirty="0"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+mn-ea"/>
                  <a:sym typeface="FZHei-B01S" panose="02010601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55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104"/>
          <p:cNvGrpSpPr/>
          <p:nvPr/>
        </p:nvGrpSpPr>
        <p:grpSpPr>
          <a:xfrm>
            <a:off x="954015" y="1473151"/>
            <a:ext cx="2155309" cy="3736388"/>
            <a:chOff x="715511" y="1104863"/>
            <a:chExt cx="1616482" cy="2802291"/>
          </a:xfrm>
        </p:grpSpPr>
        <p:grpSp>
          <p:nvGrpSpPr>
            <p:cNvPr id="4" name="Group 1"/>
            <p:cNvGrpSpPr/>
            <p:nvPr/>
          </p:nvGrpSpPr>
          <p:grpSpPr>
            <a:xfrm>
              <a:off x="715511" y="3376239"/>
              <a:ext cx="1616482" cy="530915"/>
              <a:chOff x="954015" y="4501654"/>
              <a:chExt cx="2155309" cy="707886"/>
            </a:xfrm>
          </p:grpSpPr>
          <p:sp>
            <p:nvSpPr>
              <p:cNvPr id="103" name="Rectangle 3"/>
              <p:cNvSpPr/>
              <p:nvPr/>
            </p:nvSpPr>
            <p:spPr>
              <a:xfrm>
                <a:off x="954015" y="4501654"/>
                <a:ext cx="2155309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buClr>
                    <a:srgbClr val="E24848"/>
                  </a:buClr>
                </a:pPr>
                <a:r>
                  <a:rPr lang="ar-KW" altLang="zh-CN" sz="1600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عنوان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4" name="Rectangle 4"/>
              <p:cNvSpPr/>
              <p:nvPr/>
            </p:nvSpPr>
            <p:spPr>
              <a:xfrm>
                <a:off x="954015" y="4747875"/>
                <a:ext cx="2155309" cy="461665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ar-KW" altLang="zh-CN" sz="1067" noProof="1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نص</a:t>
                </a:r>
                <a:endParaRPr lang="zh-CN" altLang="en-US" sz="1067" noProof="1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8" name="Group 108"/>
            <p:cNvGrpSpPr/>
            <p:nvPr/>
          </p:nvGrpSpPr>
          <p:grpSpPr>
            <a:xfrm>
              <a:off x="875390" y="1104863"/>
              <a:ext cx="1296723" cy="2013378"/>
              <a:chOff x="1167187" y="1663108"/>
              <a:chExt cx="1728964" cy="2684504"/>
            </a:xfrm>
          </p:grpSpPr>
          <p:grpSp>
            <p:nvGrpSpPr>
              <p:cNvPr id="84" name="Group 5"/>
              <p:cNvGrpSpPr/>
              <p:nvPr/>
            </p:nvGrpSpPr>
            <p:grpSpPr>
              <a:xfrm>
                <a:off x="1167187" y="1663108"/>
                <a:ext cx="1728964" cy="2028563"/>
                <a:chOff x="1377093" y="1853538"/>
                <a:chExt cx="1320397" cy="1549198"/>
              </a:xfrm>
              <a:solidFill>
                <a:schemeClr val="accent1"/>
              </a:solidFill>
            </p:grpSpPr>
            <p:sp>
              <p:nvSpPr>
                <p:cNvPr id="92" name="Freeform: Shape 6"/>
                <p:cNvSpPr>
                  <a:spLocks/>
                </p:cNvSpPr>
                <p:nvPr/>
              </p:nvSpPr>
              <p:spPr bwMode="auto">
                <a:xfrm>
                  <a:off x="1461760" y="1853538"/>
                  <a:ext cx="1150560" cy="336651"/>
                </a:xfrm>
                <a:custGeom>
                  <a:avLst/>
                  <a:gdLst>
                    <a:gd name="T0" fmla="*/ 964 w 964"/>
                    <a:gd name="T1" fmla="*/ 282 h 282"/>
                    <a:gd name="T2" fmla="*/ 482 w 964"/>
                    <a:gd name="T3" fmla="*/ 0 h 282"/>
                    <a:gd name="T4" fmla="*/ 0 w 964"/>
                    <a:gd name="T5" fmla="*/ 282 h 282"/>
                    <a:gd name="T6" fmla="*/ 482 w 964"/>
                    <a:gd name="T7" fmla="*/ 185 h 282"/>
                    <a:gd name="T8" fmla="*/ 964 w 964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4" h="282">
                      <a:moveTo>
                        <a:pt x="964" y="282"/>
                      </a:moveTo>
                      <a:cubicBezTo>
                        <a:pt x="869" y="114"/>
                        <a:pt x="689" y="0"/>
                        <a:pt x="482" y="0"/>
                      </a:cubicBezTo>
                      <a:cubicBezTo>
                        <a:pt x="275" y="0"/>
                        <a:pt x="95" y="114"/>
                        <a:pt x="0" y="282"/>
                      </a:cubicBezTo>
                      <a:cubicBezTo>
                        <a:pt x="141" y="221"/>
                        <a:pt x="306" y="185"/>
                        <a:pt x="482" y="185"/>
                      </a:cubicBezTo>
                      <a:cubicBezTo>
                        <a:pt x="659" y="185"/>
                        <a:pt x="824" y="221"/>
                        <a:pt x="964" y="2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93" name="Freeform: Shape 7"/>
                <p:cNvSpPr>
                  <a:spLocks/>
                </p:cNvSpPr>
                <p:nvPr/>
              </p:nvSpPr>
              <p:spPr bwMode="auto">
                <a:xfrm>
                  <a:off x="1377093" y="2074276"/>
                  <a:ext cx="1320397" cy="477258"/>
                </a:xfrm>
                <a:custGeom>
                  <a:avLst/>
                  <a:gdLst>
                    <a:gd name="T0" fmla="*/ 1 w 1106"/>
                    <a:gd name="T1" fmla="*/ 400 h 400"/>
                    <a:gd name="T2" fmla="*/ 553 w 1106"/>
                    <a:gd name="T3" fmla="*/ 269 h 400"/>
                    <a:gd name="T4" fmla="*/ 1105 w 1106"/>
                    <a:gd name="T5" fmla="*/ 400 h 400"/>
                    <a:gd name="T6" fmla="*/ 1106 w 1106"/>
                    <a:gd name="T7" fmla="*/ 368 h 400"/>
                    <a:gd name="T8" fmla="*/ 1035 w 1106"/>
                    <a:gd name="T9" fmla="*/ 97 h 400"/>
                    <a:gd name="T10" fmla="*/ 553 w 1106"/>
                    <a:gd name="T11" fmla="*/ 0 h 400"/>
                    <a:gd name="T12" fmla="*/ 71 w 1106"/>
                    <a:gd name="T13" fmla="*/ 97 h 400"/>
                    <a:gd name="T14" fmla="*/ 0 w 1106"/>
                    <a:gd name="T15" fmla="*/ 368 h 400"/>
                    <a:gd name="T16" fmla="*/ 1 w 1106"/>
                    <a:gd name="T17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6" h="400">
                      <a:moveTo>
                        <a:pt x="1" y="400"/>
                      </a:moveTo>
                      <a:cubicBezTo>
                        <a:pt x="155" y="318"/>
                        <a:pt x="346" y="269"/>
                        <a:pt x="553" y="269"/>
                      </a:cubicBezTo>
                      <a:cubicBezTo>
                        <a:pt x="760" y="269"/>
                        <a:pt x="951" y="318"/>
                        <a:pt x="1105" y="400"/>
                      </a:cubicBezTo>
                      <a:cubicBezTo>
                        <a:pt x="1106" y="390"/>
                        <a:pt x="1106" y="379"/>
                        <a:pt x="1106" y="368"/>
                      </a:cubicBezTo>
                      <a:cubicBezTo>
                        <a:pt x="1106" y="270"/>
                        <a:pt x="1080" y="177"/>
                        <a:pt x="1035" y="97"/>
                      </a:cubicBezTo>
                      <a:cubicBezTo>
                        <a:pt x="895" y="36"/>
                        <a:pt x="730" y="0"/>
                        <a:pt x="553" y="0"/>
                      </a:cubicBezTo>
                      <a:cubicBezTo>
                        <a:pt x="377" y="0"/>
                        <a:pt x="212" y="36"/>
                        <a:pt x="71" y="97"/>
                      </a:cubicBezTo>
                      <a:cubicBezTo>
                        <a:pt x="26" y="177"/>
                        <a:pt x="0" y="270"/>
                        <a:pt x="0" y="368"/>
                      </a:cubicBezTo>
                      <a:cubicBezTo>
                        <a:pt x="0" y="379"/>
                        <a:pt x="1" y="390"/>
                        <a:pt x="1" y="40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94" name="Freeform: Shape 8"/>
                <p:cNvSpPr>
                  <a:spLocks/>
                </p:cNvSpPr>
                <p:nvPr/>
              </p:nvSpPr>
              <p:spPr bwMode="auto">
                <a:xfrm>
                  <a:off x="1378101" y="2395304"/>
                  <a:ext cx="1317877" cy="440972"/>
                </a:xfrm>
                <a:custGeom>
                  <a:avLst/>
                  <a:gdLst>
                    <a:gd name="T0" fmla="*/ 1034 w 1104"/>
                    <a:gd name="T1" fmla="*/ 370 h 370"/>
                    <a:gd name="T2" fmla="*/ 1104 w 1104"/>
                    <a:gd name="T3" fmla="*/ 131 h 370"/>
                    <a:gd name="T4" fmla="*/ 552 w 1104"/>
                    <a:gd name="T5" fmla="*/ 0 h 370"/>
                    <a:gd name="T6" fmla="*/ 0 w 1104"/>
                    <a:gd name="T7" fmla="*/ 131 h 370"/>
                    <a:gd name="T8" fmla="*/ 70 w 1104"/>
                    <a:gd name="T9" fmla="*/ 370 h 370"/>
                    <a:gd name="T10" fmla="*/ 552 w 1104"/>
                    <a:gd name="T11" fmla="*/ 273 h 370"/>
                    <a:gd name="T12" fmla="*/ 1034 w 1104"/>
                    <a:gd name="T13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4" h="370">
                      <a:moveTo>
                        <a:pt x="1034" y="370"/>
                      </a:moveTo>
                      <a:cubicBezTo>
                        <a:pt x="1074" y="299"/>
                        <a:pt x="1099" y="218"/>
                        <a:pt x="1104" y="131"/>
                      </a:cubicBezTo>
                      <a:cubicBezTo>
                        <a:pt x="950" y="49"/>
                        <a:pt x="759" y="0"/>
                        <a:pt x="552" y="0"/>
                      </a:cubicBezTo>
                      <a:cubicBezTo>
                        <a:pt x="345" y="0"/>
                        <a:pt x="154" y="49"/>
                        <a:pt x="0" y="131"/>
                      </a:cubicBezTo>
                      <a:cubicBezTo>
                        <a:pt x="5" y="218"/>
                        <a:pt x="30" y="299"/>
                        <a:pt x="70" y="370"/>
                      </a:cubicBezTo>
                      <a:cubicBezTo>
                        <a:pt x="211" y="308"/>
                        <a:pt x="376" y="273"/>
                        <a:pt x="552" y="273"/>
                      </a:cubicBezTo>
                      <a:cubicBezTo>
                        <a:pt x="729" y="273"/>
                        <a:pt x="894" y="308"/>
                        <a:pt x="1034" y="37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95" name="Freeform: Shape 9"/>
                <p:cNvSpPr>
                  <a:spLocks/>
                </p:cNvSpPr>
                <p:nvPr/>
              </p:nvSpPr>
              <p:spPr bwMode="auto">
                <a:xfrm>
                  <a:off x="1461760" y="2720867"/>
                  <a:ext cx="1150560" cy="358825"/>
                </a:xfrm>
                <a:custGeom>
                  <a:avLst/>
                  <a:gdLst>
                    <a:gd name="T0" fmla="*/ 134 w 964"/>
                    <a:gd name="T1" fmla="*/ 255 h 301"/>
                    <a:gd name="T2" fmla="*/ 181 w 964"/>
                    <a:gd name="T3" fmla="*/ 301 h 301"/>
                    <a:gd name="T4" fmla="*/ 482 w 964"/>
                    <a:gd name="T5" fmla="*/ 265 h 301"/>
                    <a:gd name="T6" fmla="*/ 783 w 964"/>
                    <a:gd name="T7" fmla="*/ 301 h 301"/>
                    <a:gd name="T8" fmla="*/ 830 w 964"/>
                    <a:gd name="T9" fmla="*/ 255 h 301"/>
                    <a:gd name="T10" fmla="*/ 964 w 964"/>
                    <a:gd name="T11" fmla="*/ 97 h 301"/>
                    <a:gd name="T12" fmla="*/ 482 w 964"/>
                    <a:gd name="T13" fmla="*/ 0 h 301"/>
                    <a:gd name="T14" fmla="*/ 0 w 964"/>
                    <a:gd name="T15" fmla="*/ 97 h 301"/>
                    <a:gd name="T16" fmla="*/ 134 w 964"/>
                    <a:gd name="T17" fmla="*/ 25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4" h="301">
                      <a:moveTo>
                        <a:pt x="134" y="255"/>
                      </a:moveTo>
                      <a:cubicBezTo>
                        <a:pt x="152" y="272"/>
                        <a:pt x="168" y="288"/>
                        <a:pt x="181" y="301"/>
                      </a:cubicBezTo>
                      <a:cubicBezTo>
                        <a:pt x="275" y="278"/>
                        <a:pt x="377" y="265"/>
                        <a:pt x="482" y="265"/>
                      </a:cubicBezTo>
                      <a:cubicBezTo>
                        <a:pt x="588" y="265"/>
                        <a:pt x="689" y="278"/>
                        <a:pt x="783" y="301"/>
                      </a:cubicBezTo>
                      <a:cubicBezTo>
                        <a:pt x="796" y="288"/>
                        <a:pt x="813" y="272"/>
                        <a:pt x="830" y="255"/>
                      </a:cubicBezTo>
                      <a:cubicBezTo>
                        <a:pt x="884" y="212"/>
                        <a:pt x="930" y="158"/>
                        <a:pt x="964" y="97"/>
                      </a:cubicBezTo>
                      <a:cubicBezTo>
                        <a:pt x="824" y="35"/>
                        <a:pt x="659" y="0"/>
                        <a:pt x="482" y="0"/>
                      </a:cubicBezTo>
                      <a:cubicBezTo>
                        <a:pt x="306" y="0"/>
                        <a:pt x="141" y="35"/>
                        <a:pt x="0" y="97"/>
                      </a:cubicBezTo>
                      <a:cubicBezTo>
                        <a:pt x="35" y="158"/>
                        <a:pt x="80" y="212"/>
                        <a:pt x="134" y="25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96" name="Freeform: Shape 10"/>
                <p:cNvSpPr>
                  <a:spLocks/>
                </p:cNvSpPr>
                <p:nvPr/>
              </p:nvSpPr>
              <p:spPr bwMode="auto">
                <a:xfrm>
                  <a:off x="1677962" y="3036855"/>
                  <a:ext cx="718659" cy="365881"/>
                </a:xfrm>
                <a:custGeom>
                  <a:avLst/>
                  <a:gdLst>
                    <a:gd name="T0" fmla="*/ 0 w 602"/>
                    <a:gd name="T1" fmla="*/ 36 h 307"/>
                    <a:gd name="T2" fmla="*/ 19 w 602"/>
                    <a:gd name="T3" fmla="*/ 58 h 307"/>
                    <a:gd name="T4" fmla="*/ 113 w 602"/>
                    <a:gd name="T5" fmla="*/ 307 h 307"/>
                    <a:gd name="T6" fmla="*/ 301 w 602"/>
                    <a:gd name="T7" fmla="*/ 307 h 307"/>
                    <a:gd name="T8" fmla="*/ 490 w 602"/>
                    <a:gd name="T9" fmla="*/ 307 h 307"/>
                    <a:gd name="T10" fmla="*/ 583 w 602"/>
                    <a:gd name="T11" fmla="*/ 58 h 307"/>
                    <a:gd name="T12" fmla="*/ 602 w 602"/>
                    <a:gd name="T13" fmla="*/ 36 h 307"/>
                    <a:gd name="T14" fmla="*/ 301 w 602"/>
                    <a:gd name="T15" fmla="*/ 0 h 307"/>
                    <a:gd name="T16" fmla="*/ 0 w 602"/>
                    <a:gd name="T17" fmla="*/ 3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2" h="307">
                      <a:moveTo>
                        <a:pt x="0" y="36"/>
                      </a:moveTo>
                      <a:cubicBezTo>
                        <a:pt x="8" y="45"/>
                        <a:pt x="15" y="52"/>
                        <a:pt x="19" y="58"/>
                      </a:cubicBezTo>
                      <a:cubicBezTo>
                        <a:pt x="59" y="110"/>
                        <a:pt x="113" y="201"/>
                        <a:pt x="113" y="307"/>
                      </a:cubicBezTo>
                      <a:cubicBezTo>
                        <a:pt x="301" y="307"/>
                        <a:pt x="301" y="307"/>
                        <a:pt x="301" y="307"/>
                      </a:cubicBezTo>
                      <a:cubicBezTo>
                        <a:pt x="490" y="307"/>
                        <a:pt x="490" y="307"/>
                        <a:pt x="490" y="307"/>
                      </a:cubicBezTo>
                      <a:cubicBezTo>
                        <a:pt x="490" y="201"/>
                        <a:pt x="544" y="110"/>
                        <a:pt x="583" y="58"/>
                      </a:cubicBezTo>
                      <a:cubicBezTo>
                        <a:pt x="587" y="52"/>
                        <a:pt x="594" y="45"/>
                        <a:pt x="602" y="36"/>
                      </a:cubicBezTo>
                      <a:cubicBezTo>
                        <a:pt x="508" y="13"/>
                        <a:pt x="407" y="0"/>
                        <a:pt x="301" y="0"/>
                      </a:cubicBezTo>
                      <a:cubicBezTo>
                        <a:pt x="196" y="0"/>
                        <a:pt x="94" y="13"/>
                        <a:pt x="0" y="3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grpSp>
            <p:nvGrpSpPr>
              <p:cNvPr id="85" name="Group 11"/>
              <p:cNvGrpSpPr/>
              <p:nvPr/>
            </p:nvGrpSpPr>
            <p:grpSpPr>
              <a:xfrm>
                <a:off x="1738010" y="3601254"/>
                <a:ext cx="588640" cy="746358"/>
                <a:chOff x="1813026" y="3333693"/>
                <a:chExt cx="449540" cy="569989"/>
              </a:xfrm>
            </p:grpSpPr>
            <p:sp>
              <p:nvSpPr>
                <p:cNvPr id="87" name="Freeform: Shape 12"/>
                <p:cNvSpPr>
                  <a:spLocks/>
                </p:cNvSpPr>
                <p:nvPr/>
              </p:nvSpPr>
              <p:spPr bwMode="auto">
                <a:xfrm>
                  <a:off x="1848807" y="3694030"/>
                  <a:ext cx="376968" cy="201587"/>
                </a:xfrm>
                <a:custGeom>
                  <a:avLst/>
                  <a:gdLst>
                    <a:gd name="T0" fmla="*/ 311 w 316"/>
                    <a:gd name="T1" fmla="*/ 0 h 169"/>
                    <a:gd name="T2" fmla="*/ 158 w 316"/>
                    <a:gd name="T3" fmla="*/ 0 h 169"/>
                    <a:gd name="T4" fmla="*/ 158 w 316"/>
                    <a:gd name="T5" fmla="*/ 0 h 169"/>
                    <a:gd name="T6" fmla="*/ 6 w 316"/>
                    <a:gd name="T7" fmla="*/ 0 h 169"/>
                    <a:gd name="T8" fmla="*/ 158 w 316"/>
                    <a:gd name="T9" fmla="*/ 169 h 169"/>
                    <a:gd name="T10" fmla="*/ 158 w 316"/>
                    <a:gd name="T11" fmla="*/ 169 h 169"/>
                    <a:gd name="T12" fmla="*/ 158 w 316"/>
                    <a:gd name="T13" fmla="*/ 169 h 169"/>
                    <a:gd name="T14" fmla="*/ 158 w 316"/>
                    <a:gd name="T15" fmla="*/ 169 h 169"/>
                    <a:gd name="T16" fmla="*/ 158 w 316"/>
                    <a:gd name="T17" fmla="*/ 169 h 169"/>
                    <a:gd name="T18" fmla="*/ 311 w 316"/>
                    <a:gd name="T1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6" h="169">
                      <a:moveTo>
                        <a:pt x="311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0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316" y="169"/>
                        <a:pt x="311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88" name="Freeform: Shape 13"/>
                <p:cNvSpPr>
                  <a:spLocks/>
                </p:cNvSpPr>
                <p:nvPr/>
              </p:nvSpPr>
              <p:spPr bwMode="auto">
                <a:xfrm>
                  <a:off x="1855863" y="3638090"/>
                  <a:ext cx="363865" cy="83155"/>
                </a:xfrm>
                <a:custGeom>
                  <a:avLst/>
                  <a:gdLst>
                    <a:gd name="T0" fmla="*/ 287 w 305"/>
                    <a:gd name="T1" fmla="*/ 70 h 70"/>
                    <a:gd name="T2" fmla="*/ 305 w 305"/>
                    <a:gd name="T3" fmla="*/ 47 h 70"/>
                    <a:gd name="T4" fmla="*/ 152 w 305"/>
                    <a:gd name="T5" fmla="*/ 0 h 70"/>
                    <a:gd name="T6" fmla="*/ 0 w 305"/>
                    <a:gd name="T7" fmla="*/ 47 h 70"/>
                    <a:gd name="T8" fmla="*/ 18 w 305"/>
                    <a:gd name="T9" fmla="*/ 70 h 70"/>
                    <a:gd name="T10" fmla="*/ 152 w 305"/>
                    <a:gd name="T11" fmla="*/ 45 h 70"/>
                    <a:gd name="T12" fmla="*/ 287 w 305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70">
                      <a:moveTo>
                        <a:pt x="287" y="70"/>
                      </a:moveTo>
                      <a:cubicBezTo>
                        <a:pt x="298" y="63"/>
                        <a:pt x="305" y="56"/>
                        <a:pt x="305" y="47"/>
                      </a:cubicBezTo>
                      <a:cubicBezTo>
                        <a:pt x="305" y="21"/>
                        <a:pt x="236" y="0"/>
                        <a:pt x="152" y="0"/>
                      </a:cubicBezTo>
                      <a:cubicBezTo>
                        <a:pt x="68" y="0"/>
                        <a:pt x="0" y="21"/>
                        <a:pt x="0" y="47"/>
                      </a:cubicBezTo>
                      <a:cubicBezTo>
                        <a:pt x="0" y="56"/>
                        <a:pt x="6" y="63"/>
                        <a:pt x="18" y="70"/>
                      </a:cubicBezTo>
                      <a:cubicBezTo>
                        <a:pt x="43" y="55"/>
                        <a:pt x="94" y="45"/>
                        <a:pt x="152" y="45"/>
                      </a:cubicBezTo>
                      <a:cubicBezTo>
                        <a:pt x="210" y="45"/>
                        <a:pt x="261" y="55"/>
                        <a:pt x="287" y="7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89" name="Freeform: Shape 14"/>
                <p:cNvSpPr>
                  <a:spLocks/>
                </p:cNvSpPr>
                <p:nvPr/>
              </p:nvSpPr>
              <p:spPr bwMode="auto">
                <a:xfrm>
                  <a:off x="1877030" y="3691510"/>
                  <a:ext cx="321532" cy="59468"/>
                </a:xfrm>
                <a:custGeom>
                  <a:avLst/>
                  <a:gdLst>
                    <a:gd name="T0" fmla="*/ 269 w 269"/>
                    <a:gd name="T1" fmla="*/ 25 h 50"/>
                    <a:gd name="T2" fmla="*/ 134 w 269"/>
                    <a:gd name="T3" fmla="*/ 0 h 50"/>
                    <a:gd name="T4" fmla="*/ 0 w 269"/>
                    <a:gd name="T5" fmla="*/ 25 h 50"/>
                    <a:gd name="T6" fmla="*/ 134 w 269"/>
                    <a:gd name="T7" fmla="*/ 50 h 50"/>
                    <a:gd name="T8" fmla="*/ 269 w 269"/>
                    <a:gd name="T9" fmla="*/ 2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50">
                      <a:moveTo>
                        <a:pt x="269" y="25"/>
                      </a:moveTo>
                      <a:cubicBezTo>
                        <a:pt x="243" y="10"/>
                        <a:pt x="192" y="0"/>
                        <a:pt x="134" y="0"/>
                      </a:cubicBezTo>
                      <a:cubicBezTo>
                        <a:pt x="76" y="0"/>
                        <a:pt x="25" y="10"/>
                        <a:pt x="0" y="25"/>
                      </a:cubicBezTo>
                      <a:cubicBezTo>
                        <a:pt x="25" y="40"/>
                        <a:pt x="76" y="50"/>
                        <a:pt x="134" y="50"/>
                      </a:cubicBezTo>
                      <a:cubicBezTo>
                        <a:pt x="192" y="50"/>
                        <a:pt x="243" y="40"/>
                        <a:pt x="269" y="2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90" name="Oval 15"/>
                <p:cNvSpPr>
                  <a:spLocks/>
                </p:cNvSpPr>
                <p:nvPr/>
              </p:nvSpPr>
              <p:spPr bwMode="auto">
                <a:xfrm>
                  <a:off x="1813026" y="3333693"/>
                  <a:ext cx="449540" cy="13707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91" name="Freeform: Shape 16"/>
                <p:cNvSpPr>
                  <a:spLocks/>
                </p:cNvSpPr>
                <p:nvPr/>
              </p:nvSpPr>
              <p:spPr bwMode="auto">
                <a:xfrm>
                  <a:off x="1847295" y="3358892"/>
                  <a:ext cx="381000" cy="544790"/>
                </a:xfrm>
                <a:custGeom>
                  <a:avLst/>
                  <a:gdLst>
                    <a:gd name="T0" fmla="*/ 319 w 319"/>
                    <a:gd name="T1" fmla="*/ 6 h 457"/>
                    <a:gd name="T2" fmla="*/ 305 w 319"/>
                    <a:gd name="T3" fmla="*/ 0 h 457"/>
                    <a:gd name="T4" fmla="*/ 305 w 319"/>
                    <a:gd name="T5" fmla="*/ 1 h 457"/>
                    <a:gd name="T6" fmla="*/ 305 w 319"/>
                    <a:gd name="T7" fmla="*/ 258 h 457"/>
                    <a:gd name="T8" fmla="*/ 269 w 319"/>
                    <a:gd name="T9" fmla="*/ 241 h 457"/>
                    <a:gd name="T10" fmla="*/ 159 w 319"/>
                    <a:gd name="T11" fmla="*/ 227 h 457"/>
                    <a:gd name="T12" fmla="*/ 49 w 319"/>
                    <a:gd name="T13" fmla="*/ 241 h 457"/>
                    <a:gd name="T14" fmla="*/ 13 w 319"/>
                    <a:gd name="T15" fmla="*/ 258 h 457"/>
                    <a:gd name="T16" fmla="*/ 13 w 319"/>
                    <a:gd name="T17" fmla="*/ 1 h 457"/>
                    <a:gd name="T18" fmla="*/ 13 w 319"/>
                    <a:gd name="T19" fmla="*/ 0 h 457"/>
                    <a:gd name="T20" fmla="*/ 0 w 319"/>
                    <a:gd name="T21" fmla="*/ 6 h 457"/>
                    <a:gd name="T22" fmla="*/ 0 w 319"/>
                    <a:gd name="T23" fmla="*/ 281 h 457"/>
                    <a:gd name="T24" fmla="*/ 0 w 319"/>
                    <a:gd name="T25" fmla="*/ 283 h 457"/>
                    <a:gd name="T26" fmla="*/ 21 w 319"/>
                    <a:gd name="T27" fmla="*/ 377 h 457"/>
                    <a:gd name="T28" fmla="*/ 159 w 319"/>
                    <a:gd name="T29" fmla="*/ 457 h 457"/>
                    <a:gd name="T30" fmla="*/ 160 w 319"/>
                    <a:gd name="T31" fmla="*/ 457 h 457"/>
                    <a:gd name="T32" fmla="*/ 297 w 319"/>
                    <a:gd name="T33" fmla="*/ 377 h 457"/>
                    <a:gd name="T34" fmla="*/ 319 w 319"/>
                    <a:gd name="T35" fmla="*/ 283 h 457"/>
                    <a:gd name="T36" fmla="*/ 319 w 319"/>
                    <a:gd name="T37" fmla="*/ 282 h 457"/>
                    <a:gd name="T38" fmla="*/ 319 w 319"/>
                    <a:gd name="T39" fmla="*/ 281 h 457"/>
                    <a:gd name="T40" fmla="*/ 319 w 319"/>
                    <a:gd name="T41" fmla="*/ 6 h 457"/>
                    <a:gd name="T42" fmla="*/ 53 w 319"/>
                    <a:gd name="T43" fmla="*/ 254 h 457"/>
                    <a:gd name="T44" fmla="*/ 159 w 319"/>
                    <a:gd name="T45" fmla="*/ 241 h 457"/>
                    <a:gd name="T46" fmla="*/ 265 w 319"/>
                    <a:gd name="T47" fmla="*/ 254 h 457"/>
                    <a:gd name="T48" fmla="*/ 305 w 319"/>
                    <a:gd name="T49" fmla="*/ 281 h 457"/>
                    <a:gd name="T50" fmla="*/ 265 w 319"/>
                    <a:gd name="T51" fmla="*/ 308 h 457"/>
                    <a:gd name="T52" fmla="*/ 159 w 319"/>
                    <a:gd name="T53" fmla="*/ 322 h 457"/>
                    <a:gd name="T54" fmla="*/ 53 w 319"/>
                    <a:gd name="T55" fmla="*/ 308 h 457"/>
                    <a:gd name="T56" fmla="*/ 13 w 319"/>
                    <a:gd name="T57" fmla="*/ 282 h 457"/>
                    <a:gd name="T58" fmla="*/ 13 w 319"/>
                    <a:gd name="T59" fmla="*/ 281 h 457"/>
                    <a:gd name="T60" fmla="*/ 13 w 319"/>
                    <a:gd name="T61" fmla="*/ 281 h 457"/>
                    <a:gd name="T62" fmla="*/ 53 w 319"/>
                    <a:gd name="T63" fmla="*/ 254 h 457"/>
                    <a:gd name="T64" fmla="*/ 285 w 319"/>
                    <a:gd name="T65" fmla="*/ 371 h 457"/>
                    <a:gd name="T66" fmla="*/ 159 w 319"/>
                    <a:gd name="T67" fmla="*/ 443 h 457"/>
                    <a:gd name="T68" fmla="*/ 159 w 319"/>
                    <a:gd name="T69" fmla="*/ 443 h 457"/>
                    <a:gd name="T70" fmla="*/ 34 w 319"/>
                    <a:gd name="T71" fmla="*/ 371 h 457"/>
                    <a:gd name="T72" fmla="*/ 15 w 319"/>
                    <a:gd name="T73" fmla="*/ 306 h 457"/>
                    <a:gd name="T74" fmla="*/ 49 w 319"/>
                    <a:gd name="T75" fmla="*/ 321 h 457"/>
                    <a:gd name="T76" fmla="*/ 159 w 319"/>
                    <a:gd name="T77" fmla="*/ 336 h 457"/>
                    <a:gd name="T78" fmla="*/ 269 w 319"/>
                    <a:gd name="T79" fmla="*/ 321 h 457"/>
                    <a:gd name="T80" fmla="*/ 303 w 319"/>
                    <a:gd name="T81" fmla="*/ 306 h 457"/>
                    <a:gd name="T82" fmla="*/ 285 w 319"/>
                    <a:gd name="T83" fmla="*/ 37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9" h="457">
                      <a:moveTo>
                        <a:pt x="319" y="6"/>
                      </a:moveTo>
                      <a:cubicBezTo>
                        <a:pt x="315" y="4"/>
                        <a:pt x="311" y="2"/>
                        <a:pt x="305" y="0"/>
                      </a:cubicBezTo>
                      <a:cubicBezTo>
                        <a:pt x="305" y="0"/>
                        <a:pt x="305" y="0"/>
                        <a:pt x="305" y="1"/>
                      </a:cubicBezTo>
                      <a:cubicBezTo>
                        <a:pt x="305" y="258"/>
                        <a:pt x="305" y="258"/>
                        <a:pt x="305" y="258"/>
                      </a:cubicBezTo>
                      <a:cubicBezTo>
                        <a:pt x="296" y="252"/>
                        <a:pt x="284" y="246"/>
                        <a:pt x="269" y="241"/>
                      </a:cubicBezTo>
                      <a:cubicBezTo>
                        <a:pt x="241" y="233"/>
                        <a:pt x="202" y="227"/>
                        <a:pt x="159" y="227"/>
                      </a:cubicBezTo>
                      <a:cubicBezTo>
                        <a:pt x="117" y="227"/>
                        <a:pt x="78" y="233"/>
                        <a:pt x="49" y="241"/>
                      </a:cubicBezTo>
                      <a:cubicBezTo>
                        <a:pt x="35" y="246"/>
                        <a:pt x="22" y="251"/>
                        <a:pt x="13" y="258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8" y="2"/>
                        <a:pt x="4" y="4"/>
                        <a:pt x="0" y="6"/>
                      </a:cubicBezTo>
                      <a:cubicBezTo>
                        <a:pt x="0" y="281"/>
                        <a:pt x="0" y="281"/>
                        <a:pt x="0" y="281"/>
                      </a:cubicBezTo>
                      <a:cubicBezTo>
                        <a:pt x="0" y="281"/>
                        <a:pt x="0" y="282"/>
                        <a:pt x="0" y="283"/>
                      </a:cubicBezTo>
                      <a:cubicBezTo>
                        <a:pt x="0" y="294"/>
                        <a:pt x="1" y="336"/>
                        <a:pt x="21" y="377"/>
                      </a:cubicBezTo>
                      <a:cubicBezTo>
                        <a:pt x="42" y="418"/>
                        <a:pt x="83" y="457"/>
                        <a:pt x="159" y="457"/>
                      </a:cubicBezTo>
                      <a:cubicBezTo>
                        <a:pt x="160" y="457"/>
                        <a:pt x="160" y="457"/>
                        <a:pt x="160" y="457"/>
                      </a:cubicBezTo>
                      <a:cubicBezTo>
                        <a:pt x="236" y="457"/>
                        <a:pt x="277" y="418"/>
                        <a:pt x="297" y="377"/>
                      </a:cubicBezTo>
                      <a:cubicBezTo>
                        <a:pt x="317" y="336"/>
                        <a:pt x="319" y="294"/>
                        <a:pt x="319" y="283"/>
                      </a:cubicBezTo>
                      <a:cubicBezTo>
                        <a:pt x="319" y="282"/>
                        <a:pt x="319" y="282"/>
                        <a:pt x="319" y="282"/>
                      </a:cubicBezTo>
                      <a:cubicBezTo>
                        <a:pt x="319" y="282"/>
                        <a:pt x="319" y="281"/>
                        <a:pt x="319" y="281"/>
                      </a:cubicBezTo>
                      <a:lnTo>
                        <a:pt x="319" y="6"/>
                      </a:lnTo>
                      <a:close/>
                      <a:moveTo>
                        <a:pt x="53" y="254"/>
                      </a:moveTo>
                      <a:cubicBezTo>
                        <a:pt x="80" y="246"/>
                        <a:pt x="118" y="241"/>
                        <a:pt x="159" y="241"/>
                      </a:cubicBezTo>
                      <a:cubicBezTo>
                        <a:pt x="201" y="241"/>
                        <a:pt x="238" y="246"/>
                        <a:pt x="265" y="254"/>
                      </a:cubicBezTo>
                      <a:cubicBezTo>
                        <a:pt x="292" y="262"/>
                        <a:pt x="306" y="275"/>
                        <a:pt x="305" y="281"/>
                      </a:cubicBezTo>
                      <a:cubicBezTo>
                        <a:pt x="306" y="288"/>
                        <a:pt x="292" y="300"/>
                        <a:pt x="265" y="308"/>
                      </a:cubicBezTo>
                      <a:cubicBezTo>
                        <a:pt x="238" y="317"/>
                        <a:pt x="201" y="322"/>
                        <a:pt x="159" y="322"/>
                      </a:cubicBezTo>
                      <a:cubicBezTo>
                        <a:pt x="118" y="322"/>
                        <a:pt x="80" y="317"/>
                        <a:pt x="53" y="308"/>
                      </a:cubicBezTo>
                      <a:cubicBezTo>
                        <a:pt x="26" y="300"/>
                        <a:pt x="12" y="288"/>
                        <a:pt x="13" y="282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75"/>
                        <a:pt x="26" y="262"/>
                        <a:pt x="53" y="254"/>
                      </a:cubicBezTo>
                      <a:close/>
                      <a:moveTo>
                        <a:pt x="285" y="371"/>
                      </a:moveTo>
                      <a:cubicBezTo>
                        <a:pt x="266" y="408"/>
                        <a:pt x="231" y="443"/>
                        <a:pt x="159" y="443"/>
                      </a:cubicBezTo>
                      <a:cubicBezTo>
                        <a:pt x="159" y="443"/>
                        <a:pt x="159" y="443"/>
                        <a:pt x="159" y="443"/>
                      </a:cubicBezTo>
                      <a:cubicBezTo>
                        <a:pt x="88" y="443"/>
                        <a:pt x="53" y="408"/>
                        <a:pt x="34" y="371"/>
                      </a:cubicBezTo>
                      <a:cubicBezTo>
                        <a:pt x="22" y="347"/>
                        <a:pt x="17" y="323"/>
                        <a:pt x="15" y="306"/>
                      </a:cubicBezTo>
                      <a:cubicBezTo>
                        <a:pt x="24" y="312"/>
                        <a:pt x="36" y="317"/>
                        <a:pt x="49" y="321"/>
                      </a:cubicBezTo>
                      <a:cubicBezTo>
                        <a:pt x="78" y="330"/>
                        <a:pt x="117" y="336"/>
                        <a:pt x="159" y="336"/>
                      </a:cubicBezTo>
                      <a:cubicBezTo>
                        <a:pt x="202" y="336"/>
                        <a:pt x="241" y="330"/>
                        <a:pt x="269" y="321"/>
                      </a:cubicBezTo>
                      <a:cubicBezTo>
                        <a:pt x="283" y="317"/>
                        <a:pt x="295" y="312"/>
                        <a:pt x="303" y="306"/>
                      </a:cubicBezTo>
                      <a:cubicBezTo>
                        <a:pt x="301" y="323"/>
                        <a:pt x="297" y="347"/>
                        <a:pt x="285" y="37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sp>
            <p:nvSpPr>
              <p:cNvPr id="86" name="Freeform: Shape 59"/>
              <p:cNvSpPr>
                <a:spLocks/>
              </p:cNvSpPr>
              <p:nvPr/>
            </p:nvSpPr>
            <p:spPr bwMode="auto">
              <a:xfrm>
                <a:off x="1739617" y="2206101"/>
                <a:ext cx="524612" cy="597756"/>
              </a:xfrm>
              <a:custGeom>
                <a:avLst/>
                <a:gdLst>
                  <a:gd name="T0" fmla="*/ 238 w 831"/>
                  <a:gd name="T1" fmla="*/ 943 h 949"/>
                  <a:gd name="T2" fmla="*/ 256 w 831"/>
                  <a:gd name="T3" fmla="*/ 947 h 949"/>
                  <a:gd name="T4" fmla="*/ 784 w 831"/>
                  <a:gd name="T5" fmla="*/ 949 h 949"/>
                  <a:gd name="T6" fmla="*/ 802 w 831"/>
                  <a:gd name="T7" fmla="*/ 944 h 949"/>
                  <a:gd name="T8" fmla="*/ 816 w 831"/>
                  <a:gd name="T9" fmla="*/ 933 h 949"/>
                  <a:gd name="T10" fmla="*/ 822 w 831"/>
                  <a:gd name="T11" fmla="*/ 922 h 949"/>
                  <a:gd name="T12" fmla="*/ 831 w 831"/>
                  <a:gd name="T13" fmla="*/ 876 h 949"/>
                  <a:gd name="T14" fmla="*/ 822 w 831"/>
                  <a:gd name="T15" fmla="*/ 830 h 949"/>
                  <a:gd name="T16" fmla="*/ 809 w 831"/>
                  <a:gd name="T17" fmla="*/ 804 h 949"/>
                  <a:gd name="T18" fmla="*/ 821 w 831"/>
                  <a:gd name="T19" fmla="*/ 778 h 949"/>
                  <a:gd name="T20" fmla="*/ 829 w 831"/>
                  <a:gd name="T21" fmla="*/ 731 h 949"/>
                  <a:gd name="T22" fmla="*/ 821 w 831"/>
                  <a:gd name="T23" fmla="*/ 683 h 949"/>
                  <a:gd name="T24" fmla="*/ 809 w 831"/>
                  <a:gd name="T25" fmla="*/ 659 h 949"/>
                  <a:gd name="T26" fmla="*/ 817 w 831"/>
                  <a:gd name="T27" fmla="*/ 642 h 949"/>
                  <a:gd name="T28" fmla="*/ 828 w 831"/>
                  <a:gd name="T29" fmla="*/ 606 h 949"/>
                  <a:gd name="T30" fmla="*/ 825 w 831"/>
                  <a:gd name="T31" fmla="*/ 548 h 949"/>
                  <a:gd name="T32" fmla="*/ 814 w 831"/>
                  <a:gd name="T33" fmla="*/ 521 h 949"/>
                  <a:gd name="T34" fmla="*/ 816 w 831"/>
                  <a:gd name="T35" fmla="*/ 501 h 949"/>
                  <a:gd name="T36" fmla="*/ 828 w 831"/>
                  <a:gd name="T37" fmla="*/ 457 h 949"/>
                  <a:gd name="T38" fmla="*/ 826 w 831"/>
                  <a:gd name="T39" fmla="*/ 411 h 949"/>
                  <a:gd name="T40" fmla="*/ 820 w 831"/>
                  <a:gd name="T41" fmla="*/ 391 h 949"/>
                  <a:gd name="T42" fmla="*/ 808 w 831"/>
                  <a:gd name="T43" fmla="*/ 376 h 949"/>
                  <a:gd name="T44" fmla="*/ 790 w 831"/>
                  <a:gd name="T45" fmla="*/ 369 h 949"/>
                  <a:gd name="T46" fmla="*/ 445 w 831"/>
                  <a:gd name="T47" fmla="*/ 302 h 949"/>
                  <a:gd name="T48" fmla="*/ 445 w 831"/>
                  <a:gd name="T49" fmla="*/ 150 h 949"/>
                  <a:gd name="T50" fmla="*/ 441 w 831"/>
                  <a:gd name="T51" fmla="*/ 112 h 949"/>
                  <a:gd name="T52" fmla="*/ 425 w 831"/>
                  <a:gd name="T53" fmla="*/ 72 h 949"/>
                  <a:gd name="T54" fmla="*/ 391 w 831"/>
                  <a:gd name="T55" fmla="*/ 32 h 949"/>
                  <a:gd name="T56" fmla="*/ 351 w 831"/>
                  <a:gd name="T57" fmla="*/ 11 h 949"/>
                  <a:gd name="T58" fmla="*/ 307 w 831"/>
                  <a:gd name="T59" fmla="*/ 0 h 949"/>
                  <a:gd name="T60" fmla="*/ 287 w 831"/>
                  <a:gd name="T61" fmla="*/ 0 h 949"/>
                  <a:gd name="T62" fmla="*/ 272 w 831"/>
                  <a:gd name="T63" fmla="*/ 10 h 949"/>
                  <a:gd name="T64" fmla="*/ 263 w 831"/>
                  <a:gd name="T65" fmla="*/ 25 h 949"/>
                  <a:gd name="T66" fmla="*/ 262 w 831"/>
                  <a:gd name="T67" fmla="*/ 214 h 949"/>
                  <a:gd name="T68" fmla="*/ 258 w 831"/>
                  <a:gd name="T69" fmla="*/ 244 h 949"/>
                  <a:gd name="T70" fmla="*/ 245 w 831"/>
                  <a:gd name="T71" fmla="*/ 271 h 949"/>
                  <a:gd name="T72" fmla="*/ 125 w 831"/>
                  <a:gd name="T73" fmla="*/ 393 h 949"/>
                  <a:gd name="T74" fmla="*/ 115 w 831"/>
                  <a:gd name="T75" fmla="*/ 405 h 949"/>
                  <a:gd name="T76" fmla="*/ 105 w 831"/>
                  <a:gd name="T77" fmla="*/ 428 h 949"/>
                  <a:gd name="T78" fmla="*/ 101 w 831"/>
                  <a:gd name="T79" fmla="*/ 454 h 949"/>
                  <a:gd name="T80" fmla="*/ 24 w 831"/>
                  <a:gd name="T81" fmla="*/ 456 h 949"/>
                  <a:gd name="T82" fmla="*/ 11 w 831"/>
                  <a:gd name="T83" fmla="*/ 461 h 949"/>
                  <a:gd name="T84" fmla="*/ 1 w 831"/>
                  <a:gd name="T85" fmla="*/ 472 h 949"/>
                  <a:gd name="T86" fmla="*/ 0 w 831"/>
                  <a:gd name="T87" fmla="*/ 857 h 949"/>
                  <a:gd name="T88" fmla="*/ 1 w 831"/>
                  <a:gd name="T89" fmla="*/ 867 h 949"/>
                  <a:gd name="T90" fmla="*/ 11 w 831"/>
                  <a:gd name="T91" fmla="*/ 879 h 949"/>
                  <a:gd name="T92" fmla="*/ 24 w 831"/>
                  <a:gd name="T93" fmla="*/ 882 h 949"/>
                  <a:gd name="T94" fmla="*/ 115 w 831"/>
                  <a:gd name="T95" fmla="*/ 882 h 949"/>
                  <a:gd name="T96" fmla="*/ 134 w 831"/>
                  <a:gd name="T97" fmla="*/ 888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1" h="949">
                    <a:moveTo>
                      <a:pt x="134" y="888"/>
                    </a:moveTo>
                    <a:lnTo>
                      <a:pt x="238" y="943"/>
                    </a:lnTo>
                    <a:lnTo>
                      <a:pt x="238" y="943"/>
                    </a:lnTo>
                    <a:lnTo>
                      <a:pt x="244" y="945"/>
                    </a:lnTo>
                    <a:lnTo>
                      <a:pt x="250" y="946"/>
                    </a:lnTo>
                    <a:lnTo>
                      <a:pt x="256" y="947"/>
                    </a:lnTo>
                    <a:lnTo>
                      <a:pt x="263" y="949"/>
                    </a:lnTo>
                    <a:lnTo>
                      <a:pt x="784" y="949"/>
                    </a:lnTo>
                    <a:lnTo>
                      <a:pt x="784" y="949"/>
                    </a:lnTo>
                    <a:lnTo>
                      <a:pt x="791" y="947"/>
                    </a:lnTo>
                    <a:lnTo>
                      <a:pt x="797" y="946"/>
                    </a:lnTo>
                    <a:lnTo>
                      <a:pt x="802" y="944"/>
                    </a:lnTo>
                    <a:lnTo>
                      <a:pt x="808" y="941"/>
                    </a:lnTo>
                    <a:lnTo>
                      <a:pt x="812" y="938"/>
                    </a:lnTo>
                    <a:lnTo>
                      <a:pt x="816" y="933"/>
                    </a:lnTo>
                    <a:lnTo>
                      <a:pt x="820" y="928"/>
                    </a:lnTo>
                    <a:lnTo>
                      <a:pt x="822" y="922"/>
                    </a:lnTo>
                    <a:lnTo>
                      <a:pt x="822" y="922"/>
                    </a:lnTo>
                    <a:lnTo>
                      <a:pt x="827" y="908"/>
                    </a:lnTo>
                    <a:lnTo>
                      <a:pt x="829" y="892"/>
                    </a:lnTo>
                    <a:lnTo>
                      <a:pt x="831" y="876"/>
                    </a:lnTo>
                    <a:lnTo>
                      <a:pt x="829" y="860"/>
                    </a:lnTo>
                    <a:lnTo>
                      <a:pt x="827" y="845"/>
                    </a:lnTo>
                    <a:lnTo>
                      <a:pt x="822" y="830"/>
                    </a:lnTo>
                    <a:lnTo>
                      <a:pt x="816" y="817"/>
                    </a:lnTo>
                    <a:lnTo>
                      <a:pt x="809" y="804"/>
                    </a:lnTo>
                    <a:lnTo>
                      <a:pt x="809" y="804"/>
                    </a:lnTo>
                    <a:lnTo>
                      <a:pt x="814" y="795"/>
                    </a:lnTo>
                    <a:lnTo>
                      <a:pt x="817" y="788"/>
                    </a:lnTo>
                    <a:lnTo>
                      <a:pt x="821" y="778"/>
                    </a:lnTo>
                    <a:lnTo>
                      <a:pt x="823" y="770"/>
                    </a:lnTo>
                    <a:lnTo>
                      <a:pt x="828" y="751"/>
                    </a:lnTo>
                    <a:lnTo>
                      <a:pt x="829" y="731"/>
                    </a:lnTo>
                    <a:lnTo>
                      <a:pt x="828" y="711"/>
                    </a:lnTo>
                    <a:lnTo>
                      <a:pt x="823" y="693"/>
                    </a:lnTo>
                    <a:lnTo>
                      <a:pt x="821" y="683"/>
                    </a:lnTo>
                    <a:lnTo>
                      <a:pt x="817" y="675"/>
                    </a:lnTo>
                    <a:lnTo>
                      <a:pt x="814" y="666"/>
                    </a:lnTo>
                    <a:lnTo>
                      <a:pt x="809" y="659"/>
                    </a:lnTo>
                    <a:lnTo>
                      <a:pt x="809" y="659"/>
                    </a:lnTo>
                    <a:lnTo>
                      <a:pt x="814" y="650"/>
                    </a:lnTo>
                    <a:lnTo>
                      <a:pt x="817" y="642"/>
                    </a:lnTo>
                    <a:lnTo>
                      <a:pt x="821" y="634"/>
                    </a:lnTo>
                    <a:lnTo>
                      <a:pt x="825" y="625"/>
                    </a:lnTo>
                    <a:lnTo>
                      <a:pt x="828" y="606"/>
                    </a:lnTo>
                    <a:lnTo>
                      <a:pt x="829" y="586"/>
                    </a:lnTo>
                    <a:lnTo>
                      <a:pt x="828" y="566"/>
                    </a:lnTo>
                    <a:lnTo>
                      <a:pt x="825" y="548"/>
                    </a:lnTo>
                    <a:lnTo>
                      <a:pt x="821" y="538"/>
                    </a:lnTo>
                    <a:lnTo>
                      <a:pt x="817" y="530"/>
                    </a:lnTo>
                    <a:lnTo>
                      <a:pt x="814" y="521"/>
                    </a:lnTo>
                    <a:lnTo>
                      <a:pt x="809" y="514"/>
                    </a:lnTo>
                    <a:lnTo>
                      <a:pt x="809" y="514"/>
                    </a:lnTo>
                    <a:lnTo>
                      <a:pt x="816" y="501"/>
                    </a:lnTo>
                    <a:lnTo>
                      <a:pt x="821" y="488"/>
                    </a:lnTo>
                    <a:lnTo>
                      <a:pt x="826" y="473"/>
                    </a:lnTo>
                    <a:lnTo>
                      <a:pt x="828" y="457"/>
                    </a:lnTo>
                    <a:lnTo>
                      <a:pt x="829" y="442"/>
                    </a:lnTo>
                    <a:lnTo>
                      <a:pt x="828" y="426"/>
                    </a:lnTo>
                    <a:lnTo>
                      <a:pt x="826" y="411"/>
                    </a:lnTo>
                    <a:lnTo>
                      <a:pt x="822" y="397"/>
                    </a:lnTo>
                    <a:lnTo>
                      <a:pt x="822" y="397"/>
                    </a:lnTo>
                    <a:lnTo>
                      <a:pt x="820" y="391"/>
                    </a:lnTo>
                    <a:lnTo>
                      <a:pt x="816" y="385"/>
                    </a:lnTo>
                    <a:lnTo>
                      <a:pt x="812" y="380"/>
                    </a:lnTo>
                    <a:lnTo>
                      <a:pt x="808" y="376"/>
                    </a:lnTo>
                    <a:lnTo>
                      <a:pt x="802" y="373"/>
                    </a:lnTo>
                    <a:lnTo>
                      <a:pt x="796" y="370"/>
                    </a:lnTo>
                    <a:lnTo>
                      <a:pt x="790" y="369"/>
                    </a:lnTo>
                    <a:lnTo>
                      <a:pt x="784" y="368"/>
                    </a:lnTo>
                    <a:lnTo>
                      <a:pt x="502" y="368"/>
                    </a:lnTo>
                    <a:lnTo>
                      <a:pt x="445" y="302"/>
                    </a:lnTo>
                    <a:lnTo>
                      <a:pt x="445" y="163"/>
                    </a:lnTo>
                    <a:lnTo>
                      <a:pt x="445" y="163"/>
                    </a:lnTo>
                    <a:lnTo>
                      <a:pt x="445" y="150"/>
                    </a:lnTo>
                    <a:lnTo>
                      <a:pt x="444" y="136"/>
                    </a:lnTo>
                    <a:lnTo>
                      <a:pt x="443" y="123"/>
                    </a:lnTo>
                    <a:lnTo>
                      <a:pt x="441" y="112"/>
                    </a:lnTo>
                    <a:lnTo>
                      <a:pt x="437" y="101"/>
                    </a:lnTo>
                    <a:lnTo>
                      <a:pt x="433" y="90"/>
                    </a:lnTo>
                    <a:lnTo>
                      <a:pt x="425" y="72"/>
                    </a:lnTo>
                    <a:lnTo>
                      <a:pt x="415" y="57"/>
                    </a:lnTo>
                    <a:lnTo>
                      <a:pt x="403" y="43"/>
                    </a:lnTo>
                    <a:lnTo>
                      <a:pt x="391" y="32"/>
                    </a:lnTo>
                    <a:lnTo>
                      <a:pt x="378" y="23"/>
                    </a:lnTo>
                    <a:lnTo>
                      <a:pt x="365" y="17"/>
                    </a:lnTo>
                    <a:lnTo>
                      <a:pt x="351" y="11"/>
                    </a:lnTo>
                    <a:lnTo>
                      <a:pt x="338" y="6"/>
                    </a:lnTo>
                    <a:lnTo>
                      <a:pt x="327" y="4"/>
                    </a:lnTo>
                    <a:lnTo>
                      <a:pt x="307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87" y="0"/>
                    </a:lnTo>
                    <a:lnTo>
                      <a:pt x="281" y="2"/>
                    </a:lnTo>
                    <a:lnTo>
                      <a:pt x="276" y="5"/>
                    </a:lnTo>
                    <a:lnTo>
                      <a:pt x="272" y="10"/>
                    </a:lnTo>
                    <a:lnTo>
                      <a:pt x="268" y="13"/>
                    </a:lnTo>
                    <a:lnTo>
                      <a:pt x="264" y="19"/>
                    </a:lnTo>
                    <a:lnTo>
                      <a:pt x="263" y="25"/>
                    </a:lnTo>
                    <a:lnTo>
                      <a:pt x="262" y="31"/>
                    </a:lnTo>
                    <a:lnTo>
                      <a:pt x="262" y="214"/>
                    </a:lnTo>
                    <a:lnTo>
                      <a:pt x="262" y="214"/>
                    </a:lnTo>
                    <a:lnTo>
                      <a:pt x="262" y="223"/>
                    </a:lnTo>
                    <a:lnTo>
                      <a:pt x="261" y="234"/>
                    </a:lnTo>
                    <a:lnTo>
                      <a:pt x="258" y="244"/>
                    </a:lnTo>
                    <a:lnTo>
                      <a:pt x="255" y="253"/>
                    </a:lnTo>
                    <a:lnTo>
                      <a:pt x="250" y="262"/>
                    </a:lnTo>
                    <a:lnTo>
                      <a:pt x="245" y="271"/>
                    </a:lnTo>
                    <a:lnTo>
                      <a:pt x="239" y="279"/>
                    </a:lnTo>
                    <a:lnTo>
                      <a:pt x="232" y="287"/>
                    </a:lnTo>
                    <a:lnTo>
                      <a:pt x="125" y="393"/>
                    </a:lnTo>
                    <a:lnTo>
                      <a:pt x="125" y="393"/>
                    </a:lnTo>
                    <a:lnTo>
                      <a:pt x="121" y="399"/>
                    </a:lnTo>
                    <a:lnTo>
                      <a:pt x="115" y="405"/>
                    </a:lnTo>
                    <a:lnTo>
                      <a:pt x="111" y="413"/>
                    </a:lnTo>
                    <a:lnTo>
                      <a:pt x="107" y="421"/>
                    </a:lnTo>
                    <a:lnTo>
                      <a:pt x="105" y="428"/>
                    </a:lnTo>
                    <a:lnTo>
                      <a:pt x="103" y="437"/>
                    </a:lnTo>
                    <a:lnTo>
                      <a:pt x="101" y="445"/>
                    </a:lnTo>
                    <a:lnTo>
                      <a:pt x="101" y="454"/>
                    </a:lnTo>
                    <a:lnTo>
                      <a:pt x="101" y="456"/>
                    </a:lnTo>
                    <a:lnTo>
                      <a:pt x="24" y="456"/>
                    </a:lnTo>
                    <a:lnTo>
                      <a:pt x="24" y="456"/>
                    </a:lnTo>
                    <a:lnTo>
                      <a:pt x="19" y="457"/>
                    </a:lnTo>
                    <a:lnTo>
                      <a:pt x="14" y="459"/>
                    </a:lnTo>
                    <a:lnTo>
                      <a:pt x="11" y="461"/>
                    </a:lnTo>
                    <a:lnTo>
                      <a:pt x="7" y="465"/>
                    </a:lnTo>
                    <a:lnTo>
                      <a:pt x="3" y="468"/>
                    </a:lnTo>
                    <a:lnTo>
                      <a:pt x="1" y="472"/>
                    </a:lnTo>
                    <a:lnTo>
                      <a:pt x="0" y="477"/>
                    </a:lnTo>
                    <a:lnTo>
                      <a:pt x="0" y="481"/>
                    </a:lnTo>
                    <a:lnTo>
                      <a:pt x="0" y="857"/>
                    </a:lnTo>
                    <a:lnTo>
                      <a:pt x="0" y="857"/>
                    </a:lnTo>
                    <a:lnTo>
                      <a:pt x="0" y="862"/>
                    </a:lnTo>
                    <a:lnTo>
                      <a:pt x="1" y="867"/>
                    </a:lnTo>
                    <a:lnTo>
                      <a:pt x="3" y="871"/>
                    </a:lnTo>
                    <a:lnTo>
                      <a:pt x="7" y="875"/>
                    </a:lnTo>
                    <a:lnTo>
                      <a:pt x="11" y="879"/>
                    </a:lnTo>
                    <a:lnTo>
                      <a:pt x="14" y="880"/>
                    </a:lnTo>
                    <a:lnTo>
                      <a:pt x="19" y="882"/>
                    </a:lnTo>
                    <a:lnTo>
                      <a:pt x="24" y="882"/>
                    </a:lnTo>
                    <a:lnTo>
                      <a:pt x="107" y="882"/>
                    </a:lnTo>
                    <a:lnTo>
                      <a:pt x="107" y="882"/>
                    </a:lnTo>
                    <a:lnTo>
                      <a:pt x="115" y="882"/>
                    </a:lnTo>
                    <a:lnTo>
                      <a:pt x="121" y="883"/>
                    </a:lnTo>
                    <a:lnTo>
                      <a:pt x="128" y="886"/>
                    </a:lnTo>
                    <a:lnTo>
                      <a:pt x="134" y="888"/>
                    </a:lnTo>
                    <a:lnTo>
                      <a:pt x="134" y="8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8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3846735" y="2243383"/>
            <a:ext cx="2155309" cy="3134068"/>
            <a:chOff x="2885051" y="1682537"/>
            <a:chExt cx="1616482" cy="2350551"/>
          </a:xfrm>
        </p:grpSpPr>
        <p:grpSp>
          <p:nvGrpSpPr>
            <p:cNvPr id="5" name="Group 97"/>
            <p:cNvGrpSpPr/>
            <p:nvPr/>
          </p:nvGrpSpPr>
          <p:grpSpPr>
            <a:xfrm>
              <a:off x="2885051" y="3502173"/>
              <a:ext cx="1616482" cy="530915"/>
              <a:chOff x="3846734" y="4669566"/>
              <a:chExt cx="2155309" cy="707886"/>
            </a:xfrm>
          </p:grpSpPr>
          <p:sp>
            <p:nvSpPr>
              <p:cNvPr id="101" name="Rectangle 53"/>
              <p:cNvSpPr/>
              <p:nvPr/>
            </p:nvSpPr>
            <p:spPr>
              <a:xfrm>
                <a:off x="3846734" y="4669566"/>
                <a:ext cx="2155309" cy="24622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>
                  <a:buClr>
                    <a:srgbClr val="E24848"/>
                  </a:buClr>
                </a:pPr>
                <a:r>
                  <a:rPr lang="ar-KW" altLang="zh-CN" sz="1600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عنوان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2" name="Rectangle 54"/>
              <p:cNvSpPr/>
              <p:nvPr/>
            </p:nvSpPr>
            <p:spPr>
              <a:xfrm>
                <a:off x="3846734" y="4915787"/>
                <a:ext cx="2155309" cy="461665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ar-KW" altLang="zh-CN" sz="1067" noProof="1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نص</a:t>
                </a:r>
                <a:endParaRPr lang="zh-CN" altLang="en-US" sz="1067" noProof="1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9" name="Group 109"/>
            <p:cNvGrpSpPr/>
            <p:nvPr/>
          </p:nvGrpSpPr>
          <p:grpSpPr>
            <a:xfrm>
              <a:off x="3136154" y="1682537"/>
              <a:ext cx="1043630" cy="1620414"/>
              <a:chOff x="4181539" y="2433340"/>
              <a:chExt cx="1391507" cy="2160552"/>
            </a:xfrm>
          </p:grpSpPr>
          <p:grpSp>
            <p:nvGrpSpPr>
              <p:cNvPr id="71" name="Group 17"/>
              <p:cNvGrpSpPr/>
              <p:nvPr/>
            </p:nvGrpSpPr>
            <p:grpSpPr>
              <a:xfrm>
                <a:off x="4181539" y="2433340"/>
                <a:ext cx="1391507" cy="1632629"/>
                <a:chOff x="1377093" y="1853538"/>
                <a:chExt cx="1320397" cy="1549198"/>
              </a:xfrm>
              <a:solidFill>
                <a:schemeClr val="accent2"/>
              </a:solidFill>
            </p:grpSpPr>
            <p:sp>
              <p:nvSpPr>
                <p:cNvPr id="79" name="Freeform: Shape 18"/>
                <p:cNvSpPr>
                  <a:spLocks/>
                </p:cNvSpPr>
                <p:nvPr/>
              </p:nvSpPr>
              <p:spPr bwMode="auto">
                <a:xfrm>
                  <a:off x="1461760" y="1853538"/>
                  <a:ext cx="1150560" cy="336651"/>
                </a:xfrm>
                <a:custGeom>
                  <a:avLst/>
                  <a:gdLst>
                    <a:gd name="T0" fmla="*/ 964 w 964"/>
                    <a:gd name="T1" fmla="*/ 282 h 282"/>
                    <a:gd name="T2" fmla="*/ 482 w 964"/>
                    <a:gd name="T3" fmla="*/ 0 h 282"/>
                    <a:gd name="T4" fmla="*/ 0 w 964"/>
                    <a:gd name="T5" fmla="*/ 282 h 282"/>
                    <a:gd name="T6" fmla="*/ 482 w 964"/>
                    <a:gd name="T7" fmla="*/ 185 h 282"/>
                    <a:gd name="T8" fmla="*/ 964 w 964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4" h="282">
                      <a:moveTo>
                        <a:pt x="964" y="282"/>
                      </a:moveTo>
                      <a:cubicBezTo>
                        <a:pt x="869" y="114"/>
                        <a:pt x="689" y="0"/>
                        <a:pt x="482" y="0"/>
                      </a:cubicBezTo>
                      <a:cubicBezTo>
                        <a:pt x="275" y="0"/>
                        <a:pt x="95" y="114"/>
                        <a:pt x="0" y="282"/>
                      </a:cubicBezTo>
                      <a:cubicBezTo>
                        <a:pt x="141" y="221"/>
                        <a:pt x="306" y="185"/>
                        <a:pt x="482" y="185"/>
                      </a:cubicBezTo>
                      <a:cubicBezTo>
                        <a:pt x="659" y="185"/>
                        <a:pt x="824" y="221"/>
                        <a:pt x="964" y="2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80" name="Freeform: Shape 19"/>
                <p:cNvSpPr>
                  <a:spLocks/>
                </p:cNvSpPr>
                <p:nvPr/>
              </p:nvSpPr>
              <p:spPr bwMode="auto">
                <a:xfrm>
                  <a:off x="1377093" y="2074276"/>
                  <a:ext cx="1320397" cy="477258"/>
                </a:xfrm>
                <a:custGeom>
                  <a:avLst/>
                  <a:gdLst>
                    <a:gd name="T0" fmla="*/ 1 w 1106"/>
                    <a:gd name="T1" fmla="*/ 400 h 400"/>
                    <a:gd name="T2" fmla="*/ 553 w 1106"/>
                    <a:gd name="T3" fmla="*/ 269 h 400"/>
                    <a:gd name="T4" fmla="*/ 1105 w 1106"/>
                    <a:gd name="T5" fmla="*/ 400 h 400"/>
                    <a:gd name="T6" fmla="*/ 1106 w 1106"/>
                    <a:gd name="T7" fmla="*/ 368 h 400"/>
                    <a:gd name="T8" fmla="*/ 1035 w 1106"/>
                    <a:gd name="T9" fmla="*/ 97 h 400"/>
                    <a:gd name="T10" fmla="*/ 553 w 1106"/>
                    <a:gd name="T11" fmla="*/ 0 h 400"/>
                    <a:gd name="T12" fmla="*/ 71 w 1106"/>
                    <a:gd name="T13" fmla="*/ 97 h 400"/>
                    <a:gd name="T14" fmla="*/ 0 w 1106"/>
                    <a:gd name="T15" fmla="*/ 368 h 400"/>
                    <a:gd name="T16" fmla="*/ 1 w 1106"/>
                    <a:gd name="T17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6" h="400">
                      <a:moveTo>
                        <a:pt x="1" y="400"/>
                      </a:moveTo>
                      <a:cubicBezTo>
                        <a:pt x="155" y="318"/>
                        <a:pt x="346" y="269"/>
                        <a:pt x="553" y="269"/>
                      </a:cubicBezTo>
                      <a:cubicBezTo>
                        <a:pt x="760" y="269"/>
                        <a:pt x="951" y="318"/>
                        <a:pt x="1105" y="400"/>
                      </a:cubicBezTo>
                      <a:cubicBezTo>
                        <a:pt x="1106" y="390"/>
                        <a:pt x="1106" y="379"/>
                        <a:pt x="1106" y="368"/>
                      </a:cubicBezTo>
                      <a:cubicBezTo>
                        <a:pt x="1106" y="270"/>
                        <a:pt x="1080" y="177"/>
                        <a:pt x="1035" y="97"/>
                      </a:cubicBezTo>
                      <a:cubicBezTo>
                        <a:pt x="895" y="36"/>
                        <a:pt x="730" y="0"/>
                        <a:pt x="553" y="0"/>
                      </a:cubicBezTo>
                      <a:cubicBezTo>
                        <a:pt x="377" y="0"/>
                        <a:pt x="212" y="36"/>
                        <a:pt x="71" y="97"/>
                      </a:cubicBezTo>
                      <a:cubicBezTo>
                        <a:pt x="26" y="177"/>
                        <a:pt x="0" y="270"/>
                        <a:pt x="0" y="368"/>
                      </a:cubicBezTo>
                      <a:cubicBezTo>
                        <a:pt x="0" y="379"/>
                        <a:pt x="1" y="390"/>
                        <a:pt x="1" y="40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81" name="Freeform: Shape 20"/>
                <p:cNvSpPr>
                  <a:spLocks/>
                </p:cNvSpPr>
                <p:nvPr/>
              </p:nvSpPr>
              <p:spPr bwMode="auto">
                <a:xfrm>
                  <a:off x="1378101" y="2395304"/>
                  <a:ext cx="1317877" cy="440972"/>
                </a:xfrm>
                <a:custGeom>
                  <a:avLst/>
                  <a:gdLst>
                    <a:gd name="T0" fmla="*/ 1034 w 1104"/>
                    <a:gd name="T1" fmla="*/ 370 h 370"/>
                    <a:gd name="T2" fmla="*/ 1104 w 1104"/>
                    <a:gd name="T3" fmla="*/ 131 h 370"/>
                    <a:gd name="T4" fmla="*/ 552 w 1104"/>
                    <a:gd name="T5" fmla="*/ 0 h 370"/>
                    <a:gd name="T6" fmla="*/ 0 w 1104"/>
                    <a:gd name="T7" fmla="*/ 131 h 370"/>
                    <a:gd name="T8" fmla="*/ 70 w 1104"/>
                    <a:gd name="T9" fmla="*/ 370 h 370"/>
                    <a:gd name="T10" fmla="*/ 552 w 1104"/>
                    <a:gd name="T11" fmla="*/ 273 h 370"/>
                    <a:gd name="T12" fmla="*/ 1034 w 1104"/>
                    <a:gd name="T13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4" h="370">
                      <a:moveTo>
                        <a:pt x="1034" y="370"/>
                      </a:moveTo>
                      <a:cubicBezTo>
                        <a:pt x="1074" y="299"/>
                        <a:pt x="1099" y="218"/>
                        <a:pt x="1104" y="131"/>
                      </a:cubicBezTo>
                      <a:cubicBezTo>
                        <a:pt x="950" y="49"/>
                        <a:pt x="759" y="0"/>
                        <a:pt x="552" y="0"/>
                      </a:cubicBezTo>
                      <a:cubicBezTo>
                        <a:pt x="345" y="0"/>
                        <a:pt x="154" y="49"/>
                        <a:pt x="0" y="131"/>
                      </a:cubicBezTo>
                      <a:cubicBezTo>
                        <a:pt x="5" y="218"/>
                        <a:pt x="30" y="299"/>
                        <a:pt x="70" y="370"/>
                      </a:cubicBezTo>
                      <a:cubicBezTo>
                        <a:pt x="211" y="308"/>
                        <a:pt x="376" y="273"/>
                        <a:pt x="552" y="273"/>
                      </a:cubicBezTo>
                      <a:cubicBezTo>
                        <a:pt x="729" y="273"/>
                        <a:pt x="894" y="308"/>
                        <a:pt x="1034" y="37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82" name="Freeform: Shape 21"/>
                <p:cNvSpPr>
                  <a:spLocks/>
                </p:cNvSpPr>
                <p:nvPr/>
              </p:nvSpPr>
              <p:spPr bwMode="auto">
                <a:xfrm>
                  <a:off x="1461760" y="2720867"/>
                  <a:ext cx="1150560" cy="358825"/>
                </a:xfrm>
                <a:custGeom>
                  <a:avLst/>
                  <a:gdLst>
                    <a:gd name="T0" fmla="*/ 134 w 964"/>
                    <a:gd name="T1" fmla="*/ 255 h 301"/>
                    <a:gd name="T2" fmla="*/ 181 w 964"/>
                    <a:gd name="T3" fmla="*/ 301 h 301"/>
                    <a:gd name="T4" fmla="*/ 482 w 964"/>
                    <a:gd name="T5" fmla="*/ 265 h 301"/>
                    <a:gd name="T6" fmla="*/ 783 w 964"/>
                    <a:gd name="T7" fmla="*/ 301 h 301"/>
                    <a:gd name="T8" fmla="*/ 830 w 964"/>
                    <a:gd name="T9" fmla="*/ 255 h 301"/>
                    <a:gd name="T10" fmla="*/ 964 w 964"/>
                    <a:gd name="T11" fmla="*/ 97 h 301"/>
                    <a:gd name="T12" fmla="*/ 482 w 964"/>
                    <a:gd name="T13" fmla="*/ 0 h 301"/>
                    <a:gd name="T14" fmla="*/ 0 w 964"/>
                    <a:gd name="T15" fmla="*/ 97 h 301"/>
                    <a:gd name="T16" fmla="*/ 134 w 964"/>
                    <a:gd name="T17" fmla="*/ 25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4" h="301">
                      <a:moveTo>
                        <a:pt x="134" y="255"/>
                      </a:moveTo>
                      <a:cubicBezTo>
                        <a:pt x="152" y="272"/>
                        <a:pt x="168" y="288"/>
                        <a:pt x="181" y="301"/>
                      </a:cubicBezTo>
                      <a:cubicBezTo>
                        <a:pt x="275" y="278"/>
                        <a:pt x="377" y="265"/>
                        <a:pt x="482" y="265"/>
                      </a:cubicBezTo>
                      <a:cubicBezTo>
                        <a:pt x="588" y="265"/>
                        <a:pt x="689" y="278"/>
                        <a:pt x="783" y="301"/>
                      </a:cubicBezTo>
                      <a:cubicBezTo>
                        <a:pt x="796" y="288"/>
                        <a:pt x="813" y="272"/>
                        <a:pt x="830" y="255"/>
                      </a:cubicBezTo>
                      <a:cubicBezTo>
                        <a:pt x="884" y="212"/>
                        <a:pt x="930" y="158"/>
                        <a:pt x="964" y="97"/>
                      </a:cubicBezTo>
                      <a:cubicBezTo>
                        <a:pt x="824" y="35"/>
                        <a:pt x="659" y="0"/>
                        <a:pt x="482" y="0"/>
                      </a:cubicBezTo>
                      <a:cubicBezTo>
                        <a:pt x="306" y="0"/>
                        <a:pt x="141" y="35"/>
                        <a:pt x="0" y="97"/>
                      </a:cubicBezTo>
                      <a:cubicBezTo>
                        <a:pt x="35" y="158"/>
                        <a:pt x="80" y="212"/>
                        <a:pt x="134" y="25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83" name="Freeform: Shape 22"/>
                <p:cNvSpPr>
                  <a:spLocks/>
                </p:cNvSpPr>
                <p:nvPr/>
              </p:nvSpPr>
              <p:spPr bwMode="auto">
                <a:xfrm>
                  <a:off x="1677962" y="3036855"/>
                  <a:ext cx="718659" cy="365881"/>
                </a:xfrm>
                <a:custGeom>
                  <a:avLst/>
                  <a:gdLst>
                    <a:gd name="T0" fmla="*/ 0 w 602"/>
                    <a:gd name="T1" fmla="*/ 36 h 307"/>
                    <a:gd name="T2" fmla="*/ 19 w 602"/>
                    <a:gd name="T3" fmla="*/ 58 h 307"/>
                    <a:gd name="T4" fmla="*/ 113 w 602"/>
                    <a:gd name="T5" fmla="*/ 307 h 307"/>
                    <a:gd name="T6" fmla="*/ 301 w 602"/>
                    <a:gd name="T7" fmla="*/ 307 h 307"/>
                    <a:gd name="T8" fmla="*/ 490 w 602"/>
                    <a:gd name="T9" fmla="*/ 307 h 307"/>
                    <a:gd name="T10" fmla="*/ 583 w 602"/>
                    <a:gd name="T11" fmla="*/ 58 h 307"/>
                    <a:gd name="T12" fmla="*/ 602 w 602"/>
                    <a:gd name="T13" fmla="*/ 36 h 307"/>
                    <a:gd name="T14" fmla="*/ 301 w 602"/>
                    <a:gd name="T15" fmla="*/ 0 h 307"/>
                    <a:gd name="T16" fmla="*/ 0 w 602"/>
                    <a:gd name="T17" fmla="*/ 3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2" h="307">
                      <a:moveTo>
                        <a:pt x="0" y="36"/>
                      </a:moveTo>
                      <a:cubicBezTo>
                        <a:pt x="8" y="45"/>
                        <a:pt x="15" y="52"/>
                        <a:pt x="19" y="58"/>
                      </a:cubicBezTo>
                      <a:cubicBezTo>
                        <a:pt x="59" y="110"/>
                        <a:pt x="113" y="201"/>
                        <a:pt x="113" y="307"/>
                      </a:cubicBezTo>
                      <a:cubicBezTo>
                        <a:pt x="301" y="307"/>
                        <a:pt x="301" y="307"/>
                        <a:pt x="301" y="307"/>
                      </a:cubicBezTo>
                      <a:cubicBezTo>
                        <a:pt x="490" y="307"/>
                        <a:pt x="490" y="307"/>
                        <a:pt x="490" y="307"/>
                      </a:cubicBezTo>
                      <a:cubicBezTo>
                        <a:pt x="490" y="201"/>
                        <a:pt x="544" y="110"/>
                        <a:pt x="583" y="58"/>
                      </a:cubicBezTo>
                      <a:cubicBezTo>
                        <a:pt x="587" y="52"/>
                        <a:pt x="594" y="45"/>
                        <a:pt x="602" y="36"/>
                      </a:cubicBezTo>
                      <a:cubicBezTo>
                        <a:pt x="508" y="13"/>
                        <a:pt x="407" y="0"/>
                        <a:pt x="301" y="0"/>
                      </a:cubicBezTo>
                      <a:cubicBezTo>
                        <a:pt x="196" y="0"/>
                        <a:pt x="94" y="13"/>
                        <a:pt x="0" y="3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grpSp>
            <p:nvGrpSpPr>
              <p:cNvPr id="72" name="Group 23"/>
              <p:cNvGrpSpPr/>
              <p:nvPr/>
            </p:nvGrpSpPr>
            <p:grpSpPr>
              <a:xfrm>
                <a:off x="4640949" y="3993208"/>
                <a:ext cx="473750" cy="600684"/>
                <a:chOff x="1813026" y="3333693"/>
                <a:chExt cx="449540" cy="569988"/>
              </a:xfrm>
            </p:grpSpPr>
            <p:sp>
              <p:nvSpPr>
                <p:cNvPr id="74" name="Freeform: Shape 24"/>
                <p:cNvSpPr>
                  <a:spLocks/>
                </p:cNvSpPr>
                <p:nvPr/>
              </p:nvSpPr>
              <p:spPr bwMode="auto">
                <a:xfrm>
                  <a:off x="1848807" y="3694030"/>
                  <a:ext cx="376968" cy="201587"/>
                </a:xfrm>
                <a:custGeom>
                  <a:avLst/>
                  <a:gdLst>
                    <a:gd name="T0" fmla="*/ 311 w 316"/>
                    <a:gd name="T1" fmla="*/ 0 h 169"/>
                    <a:gd name="T2" fmla="*/ 158 w 316"/>
                    <a:gd name="T3" fmla="*/ 0 h 169"/>
                    <a:gd name="T4" fmla="*/ 158 w 316"/>
                    <a:gd name="T5" fmla="*/ 0 h 169"/>
                    <a:gd name="T6" fmla="*/ 6 w 316"/>
                    <a:gd name="T7" fmla="*/ 0 h 169"/>
                    <a:gd name="T8" fmla="*/ 158 w 316"/>
                    <a:gd name="T9" fmla="*/ 169 h 169"/>
                    <a:gd name="T10" fmla="*/ 158 w 316"/>
                    <a:gd name="T11" fmla="*/ 169 h 169"/>
                    <a:gd name="T12" fmla="*/ 158 w 316"/>
                    <a:gd name="T13" fmla="*/ 169 h 169"/>
                    <a:gd name="T14" fmla="*/ 158 w 316"/>
                    <a:gd name="T15" fmla="*/ 169 h 169"/>
                    <a:gd name="T16" fmla="*/ 158 w 316"/>
                    <a:gd name="T17" fmla="*/ 169 h 169"/>
                    <a:gd name="T18" fmla="*/ 311 w 316"/>
                    <a:gd name="T1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6" h="169">
                      <a:moveTo>
                        <a:pt x="311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0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316" y="169"/>
                        <a:pt x="311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75" name="Freeform: Shape 25"/>
                <p:cNvSpPr>
                  <a:spLocks/>
                </p:cNvSpPr>
                <p:nvPr/>
              </p:nvSpPr>
              <p:spPr bwMode="auto">
                <a:xfrm>
                  <a:off x="1855863" y="3638090"/>
                  <a:ext cx="363865" cy="83155"/>
                </a:xfrm>
                <a:custGeom>
                  <a:avLst/>
                  <a:gdLst>
                    <a:gd name="T0" fmla="*/ 287 w 305"/>
                    <a:gd name="T1" fmla="*/ 70 h 70"/>
                    <a:gd name="T2" fmla="*/ 305 w 305"/>
                    <a:gd name="T3" fmla="*/ 47 h 70"/>
                    <a:gd name="T4" fmla="*/ 152 w 305"/>
                    <a:gd name="T5" fmla="*/ 0 h 70"/>
                    <a:gd name="T6" fmla="*/ 0 w 305"/>
                    <a:gd name="T7" fmla="*/ 47 h 70"/>
                    <a:gd name="T8" fmla="*/ 18 w 305"/>
                    <a:gd name="T9" fmla="*/ 70 h 70"/>
                    <a:gd name="T10" fmla="*/ 152 w 305"/>
                    <a:gd name="T11" fmla="*/ 45 h 70"/>
                    <a:gd name="T12" fmla="*/ 287 w 305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70">
                      <a:moveTo>
                        <a:pt x="287" y="70"/>
                      </a:moveTo>
                      <a:cubicBezTo>
                        <a:pt x="298" y="63"/>
                        <a:pt x="305" y="56"/>
                        <a:pt x="305" y="47"/>
                      </a:cubicBezTo>
                      <a:cubicBezTo>
                        <a:pt x="305" y="21"/>
                        <a:pt x="236" y="0"/>
                        <a:pt x="152" y="0"/>
                      </a:cubicBezTo>
                      <a:cubicBezTo>
                        <a:pt x="68" y="0"/>
                        <a:pt x="0" y="21"/>
                        <a:pt x="0" y="47"/>
                      </a:cubicBezTo>
                      <a:cubicBezTo>
                        <a:pt x="0" y="56"/>
                        <a:pt x="6" y="63"/>
                        <a:pt x="18" y="70"/>
                      </a:cubicBezTo>
                      <a:cubicBezTo>
                        <a:pt x="43" y="55"/>
                        <a:pt x="94" y="45"/>
                        <a:pt x="152" y="45"/>
                      </a:cubicBezTo>
                      <a:cubicBezTo>
                        <a:pt x="210" y="45"/>
                        <a:pt x="261" y="55"/>
                        <a:pt x="287" y="7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76" name="Freeform: Shape 26"/>
                <p:cNvSpPr>
                  <a:spLocks/>
                </p:cNvSpPr>
                <p:nvPr/>
              </p:nvSpPr>
              <p:spPr bwMode="auto">
                <a:xfrm>
                  <a:off x="1877030" y="3691510"/>
                  <a:ext cx="321532" cy="59468"/>
                </a:xfrm>
                <a:custGeom>
                  <a:avLst/>
                  <a:gdLst>
                    <a:gd name="T0" fmla="*/ 269 w 269"/>
                    <a:gd name="T1" fmla="*/ 25 h 50"/>
                    <a:gd name="T2" fmla="*/ 134 w 269"/>
                    <a:gd name="T3" fmla="*/ 0 h 50"/>
                    <a:gd name="T4" fmla="*/ 0 w 269"/>
                    <a:gd name="T5" fmla="*/ 25 h 50"/>
                    <a:gd name="T6" fmla="*/ 134 w 269"/>
                    <a:gd name="T7" fmla="*/ 50 h 50"/>
                    <a:gd name="T8" fmla="*/ 269 w 269"/>
                    <a:gd name="T9" fmla="*/ 2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50">
                      <a:moveTo>
                        <a:pt x="269" y="25"/>
                      </a:moveTo>
                      <a:cubicBezTo>
                        <a:pt x="243" y="10"/>
                        <a:pt x="192" y="0"/>
                        <a:pt x="134" y="0"/>
                      </a:cubicBezTo>
                      <a:cubicBezTo>
                        <a:pt x="76" y="0"/>
                        <a:pt x="25" y="10"/>
                        <a:pt x="0" y="25"/>
                      </a:cubicBezTo>
                      <a:cubicBezTo>
                        <a:pt x="25" y="40"/>
                        <a:pt x="76" y="50"/>
                        <a:pt x="134" y="50"/>
                      </a:cubicBezTo>
                      <a:cubicBezTo>
                        <a:pt x="192" y="50"/>
                        <a:pt x="243" y="40"/>
                        <a:pt x="269" y="2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77" name="Oval 27"/>
                <p:cNvSpPr>
                  <a:spLocks/>
                </p:cNvSpPr>
                <p:nvPr/>
              </p:nvSpPr>
              <p:spPr bwMode="auto">
                <a:xfrm>
                  <a:off x="1813026" y="3333693"/>
                  <a:ext cx="449540" cy="13707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78" name="Freeform: Shape 28"/>
                <p:cNvSpPr>
                  <a:spLocks/>
                </p:cNvSpPr>
                <p:nvPr/>
              </p:nvSpPr>
              <p:spPr bwMode="auto">
                <a:xfrm>
                  <a:off x="1847296" y="3358891"/>
                  <a:ext cx="381000" cy="544790"/>
                </a:xfrm>
                <a:custGeom>
                  <a:avLst/>
                  <a:gdLst>
                    <a:gd name="T0" fmla="*/ 319 w 319"/>
                    <a:gd name="T1" fmla="*/ 6 h 457"/>
                    <a:gd name="T2" fmla="*/ 305 w 319"/>
                    <a:gd name="T3" fmla="*/ 0 h 457"/>
                    <a:gd name="T4" fmla="*/ 305 w 319"/>
                    <a:gd name="T5" fmla="*/ 1 h 457"/>
                    <a:gd name="T6" fmla="*/ 305 w 319"/>
                    <a:gd name="T7" fmla="*/ 258 h 457"/>
                    <a:gd name="T8" fmla="*/ 269 w 319"/>
                    <a:gd name="T9" fmla="*/ 241 h 457"/>
                    <a:gd name="T10" fmla="*/ 159 w 319"/>
                    <a:gd name="T11" fmla="*/ 227 h 457"/>
                    <a:gd name="T12" fmla="*/ 49 w 319"/>
                    <a:gd name="T13" fmla="*/ 241 h 457"/>
                    <a:gd name="T14" fmla="*/ 13 w 319"/>
                    <a:gd name="T15" fmla="*/ 258 h 457"/>
                    <a:gd name="T16" fmla="*/ 13 w 319"/>
                    <a:gd name="T17" fmla="*/ 1 h 457"/>
                    <a:gd name="T18" fmla="*/ 13 w 319"/>
                    <a:gd name="T19" fmla="*/ 0 h 457"/>
                    <a:gd name="T20" fmla="*/ 0 w 319"/>
                    <a:gd name="T21" fmla="*/ 6 h 457"/>
                    <a:gd name="T22" fmla="*/ 0 w 319"/>
                    <a:gd name="T23" fmla="*/ 281 h 457"/>
                    <a:gd name="T24" fmla="*/ 0 w 319"/>
                    <a:gd name="T25" fmla="*/ 283 h 457"/>
                    <a:gd name="T26" fmla="*/ 21 w 319"/>
                    <a:gd name="T27" fmla="*/ 377 h 457"/>
                    <a:gd name="T28" fmla="*/ 159 w 319"/>
                    <a:gd name="T29" fmla="*/ 457 h 457"/>
                    <a:gd name="T30" fmla="*/ 160 w 319"/>
                    <a:gd name="T31" fmla="*/ 457 h 457"/>
                    <a:gd name="T32" fmla="*/ 297 w 319"/>
                    <a:gd name="T33" fmla="*/ 377 h 457"/>
                    <a:gd name="T34" fmla="*/ 319 w 319"/>
                    <a:gd name="T35" fmla="*/ 283 h 457"/>
                    <a:gd name="T36" fmla="*/ 319 w 319"/>
                    <a:gd name="T37" fmla="*/ 282 h 457"/>
                    <a:gd name="T38" fmla="*/ 319 w 319"/>
                    <a:gd name="T39" fmla="*/ 281 h 457"/>
                    <a:gd name="T40" fmla="*/ 319 w 319"/>
                    <a:gd name="T41" fmla="*/ 6 h 457"/>
                    <a:gd name="T42" fmla="*/ 53 w 319"/>
                    <a:gd name="T43" fmla="*/ 254 h 457"/>
                    <a:gd name="T44" fmla="*/ 159 w 319"/>
                    <a:gd name="T45" fmla="*/ 241 h 457"/>
                    <a:gd name="T46" fmla="*/ 265 w 319"/>
                    <a:gd name="T47" fmla="*/ 254 h 457"/>
                    <a:gd name="T48" fmla="*/ 305 w 319"/>
                    <a:gd name="T49" fmla="*/ 281 h 457"/>
                    <a:gd name="T50" fmla="*/ 265 w 319"/>
                    <a:gd name="T51" fmla="*/ 308 h 457"/>
                    <a:gd name="T52" fmla="*/ 159 w 319"/>
                    <a:gd name="T53" fmla="*/ 322 h 457"/>
                    <a:gd name="T54" fmla="*/ 53 w 319"/>
                    <a:gd name="T55" fmla="*/ 308 h 457"/>
                    <a:gd name="T56" fmla="*/ 13 w 319"/>
                    <a:gd name="T57" fmla="*/ 282 h 457"/>
                    <a:gd name="T58" fmla="*/ 13 w 319"/>
                    <a:gd name="T59" fmla="*/ 281 h 457"/>
                    <a:gd name="T60" fmla="*/ 13 w 319"/>
                    <a:gd name="T61" fmla="*/ 281 h 457"/>
                    <a:gd name="T62" fmla="*/ 53 w 319"/>
                    <a:gd name="T63" fmla="*/ 254 h 457"/>
                    <a:gd name="T64" fmla="*/ 285 w 319"/>
                    <a:gd name="T65" fmla="*/ 371 h 457"/>
                    <a:gd name="T66" fmla="*/ 159 w 319"/>
                    <a:gd name="T67" fmla="*/ 443 h 457"/>
                    <a:gd name="T68" fmla="*/ 159 w 319"/>
                    <a:gd name="T69" fmla="*/ 443 h 457"/>
                    <a:gd name="T70" fmla="*/ 34 w 319"/>
                    <a:gd name="T71" fmla="*/ 371 h 457"/>
                    <a:gd name="T72" fmla="*/ 15 w 319"/>
                    <a:gd name="T73" fmla="*/ 306 h 457"/>
                    <a:gd name="T74" fmla="*/ 49 w 319"/>
                    <a:gd name="T75" fmla="*/ 321 h 457"/>
                    <a:gd name="T76" fmla="*/ 159 w 319"/>
                    <a:gd name="T77" fmla="*/ 336 h 457"/>
                    <a:gd name="T78" fmla="*/ 269 w 319"/>
                    <a:gd name="T79" fmla="*/ 321 h 457"/>
                    <a:gd name="T80" fmla="*/ 303 w 319"/>
                    <a:gd name="T81" fmla="*/ 306 h 457"/>
                    <a:gd name="T82" fmla="*/ 285 w 319"/>
                    <a:gd name="T83" fmla="*/ 37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9" h="457">
                      <a:moveTo>
                        <a:pt x="319" y="6"/>
                      </a:moveTo>
                      <a:cubicBezTo>
                        <a:pt x="315" y="4"/>
                        <a:pt x="311" y="2"/>
                        <a:pt x="305" y="0"/>
                      </a:cubicBezTo>
                      <a:cubicBezTo>
                        <a:pt x="305" y="0"/>
                        <a:pt x="305" y="0"/>
                        <a:pt x="305" y="1"/>
                      </a:cubicBezTo>
                      <a:cubicBezTo>
                        <a:pt x="305" y="258"/>
                        <a:pt x="305" y="258"/>
                        <a:pt x="305" y="258"/>
                      </a:cubicBezTo>
                      <a:cubicBezTo>
                        <a:pt x="296" y="252"/>
                        <a:pt x="284" y="246"/>
                        <a:pt x="269" y="241"/>
                      </a:cubicBezTo>
                      <a:cubicBezTo>
                        <a:pt x="241" y="233"/>
                        <a:pt x="202" y="227"/>
                        <a:pt x="159" y="227"/>
                      </a:cubicBezTo>
                      <a:cubicBezTo>
                        <a:pt x="117" y="227"/>
                        <a:pt x="78" y="233"/>
                        <a:pt x="49" y="241"/>
                      </a:cubicBezTo>
                      <a:cubicBezTo>
                        <a:pt x="35" y="246"/>
                        <a:pt x="22" y="251"/>
                        <a:pt x="13" y="258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8" y="2"/>
                        <a:pt x="4" y="4"/>
                        <a:pt x="0" y="6"/>
                      </a:cubicBezTo>
                      <a:cubicBezTo>
                        <a:pt x="0" y="281"/>
                        <a:pt x="0" y="281"/>
                        <a:pt x="0" y="281"/>
                      </a:cubicBezTo>
                      <a:cubicBezTo>
                        <a:pt x="0" y="281"/>
                        <a:pt x="0" y="282"/>
                        <a:pt x="0" y="283"/>
                      </a:cubicBezTo>
                      <a:cubicBezTo>
                        <a:pt x="0" y="294"/>
                        <a:pt x="1" y="336"/>
                        <a:pt x="21" y="377"/>
                      </a:cubicBezTo>
                      <a:cubicBezTo>
                        <a:pt x="42" y="418"/>
                        <a:pt x="83" y="457"/>
                        <a:pt x="159" y="457"/>
                      </a:cubicBezTo>
                      <a:cubicBezTo>
                        <a:pt x="160" y="457"/>
                        <a:pt x="160" y="457"/>
                        <a:pt x="160" y="457"/>
                      </a:cubicBezTo>
                      <a:cubicBezTo>
                        <a:pt x="236" y="457"/>
                        <a:pt x="277" y="418"/>
                        <a:pt x="297" y="377"/>
                      </a:cubicBezTo>
                      <a:cubicBezTo>
                        <a:pt x="317" y="336"/>
                        <a:pt x="319" y="294"/>
                        <a:pt x="319" y="283"/>
                      </a:cubicBezTo>
                      <a:cubicBezTo>
                        <a:pt x="319" y="282"/>
                        <a:pt x="319" y="282"/>
                        <a:pt x="319" y="282"/>
                      </a:cubicBezTo>
                      <a:cubicBezTo>
                        <a:pt x="319" y="282"/>
                        <a:pt x="319" y="281"/>
                        <a:pt x="319" y="281"/>
                      </a:cubicBezTo>
                      <a:lnTo>
                        <a:pt x="319" y="6"/>
                      </a:lnTo>
                      <a:close/>
                      <a:moveTo>
                        <a:pt x="53" y="254"/>
                      </a:moveTo>
                      <a:cubicBezTo>
                        <a:pt x="80" y="246"/>
                        <a:pt x="118" y="241"/>
                        <a:pt x="159" y="241"/>
                      </a:cubicBezTo>
                      <a:cubicBezTo>
                        <a:pt x="201" y="241"/>
                        <a:pt x="238" y="246"/>
                        <a:pt x="265" y="254"/>
                      </a:cubicBezTo>
                      <a:cubicBezTo>
                        <a:pt x="292" y="262"/>
                        <a:pt x="306" y="275"/>
                        <a:pt x="305" y="281"/>
                      </a:cubicBezTo>
                      <a:cubicBezTo>
                        <a:pt x="306" y="288"/>
                        <a:pt x="292" y="300"/>
                        <a:pt x="265" y="308"/>
                      </a:cubicBezTo>
                      <a:cubicBezTo>
                        <a:pt x="238" y="317"/>
                        <a:pt x="201" y="322"/>
                        <a:pt x="159" y="322"/>
                      </a:cubicBezTo>
                      <a:cubicBezTo>
                        <a:pt x="118" y="322"/>
                        <a:pt x="80" y="317"/>
                        <a:pt x="53" y="308"/>
                      </a:cubicBezTo>
                      <a:cubicBezTo>
                        <a:pt x="26" y="300"/>
                        <a:pt x="12" y="288"/>
                        <a:pt x="13" y="282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75"/>
                        <a:pt x="26" y="262"/>
                        <a:pt x="53" y="254"/>
                      </a:cubicBezTo>
                      <a:close/>
                      <a:moveTo>
                        <a:pt x="285" y="371"/>
                      </a:moveTo>
                      <a:cubicBezTo>
                        <a:pt x="266" y="408"/>
                        <a:pt x="231" y="443"/>
                        <a:pt x="159" y="443"/>
                      </a:cubicBezTo>
                      <a:cubicBezTo>
                        <a:pt x="159" y="443"/>
                        <a:pt x="159" y="443"/>
                        <a:pt x="159" y="443"/>
                      </a:cubicBezTo>
                      <a:cubicBezTo>
                        <a:pt x="88" y="443"/>
                        <a:pt x="53" y="408"/>
                        <a:pt x="34" y="371"/>
                      </a:cubicBezTo>
                      <a:cubicBezTo>
                        <a:pt x="22" y="347"/>
                        <a:pt x="17" y="323"/>
                        <a:pt x="15" y="306"/>
                      </a:cubicBezTo>
                      <a:cubicBezTo>
                        <a:pt x="24" y="312"/>
                        <a:pt x="36" y="317"/>
                        <a:pt x="49" y="321"/>
                      </a:cubicBezTo>
                      <a:cubicBezTo>
                        <a:pt x="78" y="330"/>
                        <a:pt x="117" y="336"/>
                        <a:pt x="159" y="336"/>
                      </a:cubicBezTo>
                      <a:cubicBezTo>
                        <a:pt x="202" y="336"/>
                        <a:pt x="241" y="330"/>
                        <a:pt x="269" y="321"/>
                      </a:cubicBezTo>
                      <a:cubicBezTo>
                        <a:pt x="283" y="317"/>
                        <a:pt x="295" y="312"/>
                        <a:pt x="303" y="306"/>
                      </a:cubicBezTo>
                      <a:cubicBezTo>
                        <a:pt x="301" y="323"/>
                        <a:pt x="297" y="347"/>
                        <a:pt x="285" y="37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sp>
            <p:nvSpPr>
              <p:cNvPr id="73" name="Freeform: Shape 60"/>
              <p:cNvSpPr>
                <a:spLocks/>
              </p:cNvSpPr>
              <p:nvPr/>
            </p:nvSpPr>
            <p:spPr bwMode="auto">
              <a:xfrm flipV="1">
                <a:off x="4678449" y="2886358"/>
                <a:ext cx="451545" cy="514502"/>
              </a:xfrm>
              <a:custGeom>
                <a:avLst/>
                <a:gdLst>
                  <a:gd name="T0" fmla="*/ 238 w 831"/>
                  <a:gd name="T1" fmla="*/ 943 h 949"/>
                  <a:gd name="T2" fmla="*/ 256 w 831"/>
                  <a:gd name="T3" fmla="*/ 947 h 949"/>
                  <a:gd name="T4" fmla="*/ 784 w 831"/>
                  <a:gd name="T5" fmla="*/ 949 h 949"/>
                  <a:gd name="T6" fmla="*/ 802 w 831"/>
                  <a:gd name="T7" fmla="*/ 944 h 949"/>
                  <a:gd name="T8" fmla="*/ 816 w 831"/>
                  <a:gd name="T9" fmla="*/ 933 h 949"/>
                  <a:gd name="T10" fmla="*/ 822 w 831"/>
                  <a:gd name="T11" fmla="*/ 922 h 949"/>
                  <a:gd name="T12" fmla="*/ 831 w 831"/>
                  <a:gd name="T13" fmla="*/ 876 h 949"/>
                  <a:gd name="T14" fmla="*/ 822 w 831"/>
                  <a:gd name="T15" fmla="*/ 830 h 949"/>
                  <a:gd name="T16" fmla="*/ 809 w 831"/>
                  <a:gd name="T17" fmla="*/ 804 h 949"/>
                  <a:gd name="T18" fmla="*/ 821 w 831"/>
                  <a:gd name="T19" fmla="*/ 778 h 949"/>
                  <a:gd name="T20" fmla="*/ 829 w 831"/>
                  <a:gd name="T21" fmla="*/ 731 h 949"/>
                  <a:gd name="T22" fmla="*/ 821 w 831"/>
                  <a:gd name="T23" fmla="*/ 683 h 949"/>
                  <a:gd name="T24" fmla="*/ 809 w 831"/>
                  <a:gd name="T25" fmla="*/ 659 h 949"/>
                  <a:gd name="T26" fmla="*/ 817 w 831"/>
                  <a:gd name="T27" fmla="*/ 642 h 949"/>
                  <a:gd name="T28" fmla="*/ 828 w 831"/>
                  <a:gd name="T29" fmla="*/ 606 h 949"/>
                  <a:gd name="T30" fmla="*/ 825 w 831"/>
                  <a:gd name="T31" fmla="*/ 548 h 949"/>
                  <a:gd name="T32" fmla="*/ 814 w 831"/>
                  <a:gd name="T33" fmla="*/ 521 h 949"/>
                  <a:gd name="T34" fmla="*/ 816 w 831"/>
                  <a:gd name="T35" fmla="*/ 501 h 949"/>
                  <a:gd name="T36" fmla="*/ 828 w 831"/>
                  <a:gd name="T37" fmla="*/ 457 h 949"/>
                  <a:gd name="T38" fmla="*/ 826 w 831"/>
                  <a:gd name="T39" fmla="*/ 411 h 949"/>
                  <a:gd name="T40" fmla="*/ 820 w 831"/>
                  <a:gd name="T41" fmla="*/ 391 h 949"/>
                  <a:gd name="T42" fmla="*/ 808 w 831"/>
                  <a:gd name="T43" fmla="*/ 376 h 949"/>
                  <a:gd name="T44" fmla="*/ 790 w 831"/>
                  <a:gd name="T45" fmla="*/ 369 h 949"/>
                  <a:gd name="T46" fmla="*/ 445 w 831"/>
                  <a:gd name="T47" fmla="*/ 302 h 949"/>
                  <a:gd name="T48" fmla="*/ 445 w 831"/>
                  <a:gd name="T49" fmla="*/ 150 h 949"/>
                  <a:gd name="T50" fmla="*/ 441 w 831"/>
                  <a:gd name="T51" fmla="*/ 112 h 949"/>
                  <a:gd name="T52" fmla="*/ 425 w 831"/>
                  <a:gd name="T53" fmla="*/ 72 h 949"/>
                  <a:gd name="T54" fmla="*/ 391 w 831"/>
                  <a:gd name="T55" fmla="*/ 32 h 949"/>
                  <a:gd name="T56" fmla="*/ 351 w 831"/>
                  <a:gd name="T57" fmla="*/ 11 h 949"/>
                  <a:gd name="T58" fmla="*/ 307 w 831"/>
                  <a:gd name="T59" fmla="*/ 0 h 949"/>
                  <a:gd name="T60" fmla="*/ 287 w 831"/>
                  <a:gd name="T61" fmla="*/ 0 h 949"/>
                  <a:gd name="T62" fmla="*/ 272 w 831"/>
                  <a:gd name="T63" fmla="*/ 10 h 949"/>
                  <a:gd name="T64" fmla="*/ 263 w 831"/>
                  <a:gd name="T65" fmla="*/ 25 h 949"/>
                  <a:gd name="T66" fmla="*/ 262 w 831"/>
                  <a:gd name="T67" fmla="*/ 214 h 949"/>
                  <a:gd name="T68" fmla="*/ 258 w 831"/>
                  <a:gd name="T69" fmla="*/ 244 h 949"/>
                  <a:gd name="T70" fmla="*/ 245 w 831"/>
                  <a:gd name="T71" fmla="*/ 271 h 949"/>
                  <a:gd name="T72" fmla="*/ 125 w 831"/>
                  <a:gd name="T73" fmla="*/ 393 h 949"/>
                  <a:gd name="T74" fmla="*/ 115 w 831"/>
                  <a:gd name="T75" fmla="*/ 405 h 949"/>
                  <a:gd name="T76" fmla="*/ 105 w 831"/>
                  <a:gd name="T77" fmla="*/ 428 h 949"/>
                  <a:gd name="T78" fmla="*/ 101 w 831"/>
                  <a:gd name="T79" fmla="*/ 454 h 949"/>
                  <a:gd name="T80" fmla="*/ 24 w 831"/>
                  <a:gd name="T81" fmla="*/ 456 h 949"/>
                  <a:gd name="T82" fmla="*/ 11 w 831"/>
                  <a:gd name="T83" fmla="*/ 461 h 949"/>
                  <a:gd name="T84" fmla="*/ 1 w 831"/>
                  <a:gd name="T85" fmla="*/ 472 h 949"/>
                  <a:gd name="T86" fmla="*/ 0 w 831"/>
                  <a:gd name="T87" fmla="*/ 857 h 949"/>
                  <a:gd name="T88" fmla="*/ 1 w 831"/>
                  <a:gd name="T89" fmla="*/ 867 h 949"/>
                  <a:gd name="T90" fmla="*/ 11 w 831"/>
                  <a:gd name="T91" fmla="*/ 879 h 949"/>
                  <a:gd name="T92" fmla="*/ 24 w 831"/>
                  <a:gd name="T93" fmla="*/ 882 h 949"/>
                  <a:gd name="T94" fmla="*/ 115 w 831"/>
                  <a:gd name="T95" fmla="*/ 882 h 949"/>
                  <a:gd name="T96" fmla="*/ 134 w 831"/>
                  <a:gd name="T97" fmla="*/ 888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31" h="949">
                    <a:moveTo>
                      <a:pt x="134" y="888"/>
                    </a:moveTo>
                    <a:lnTo>
                      <a:pt x="238" y="943"/>
                    </a:lnTo>
                    <a:lnTo>
                      <a:pt x="238" y="943"/>
                    </a:lnTo>
                    <a:lnTo>
                      <a:pt x="244" y="945"/>
                    </a:lnTo>
                    <a:lnTo>
                      <a:pt x="250" y="946"/>
                    </a:lnTo>
                    <a:lnTo>
                      <a:pt x="256" y="947"/>
                    </a:lnTo>
                    <a:lnTo>
                      <a:pt x="263" y="949"/>
                    </a:lnTo>
                    <a:lnTo>
                      <a:pt x="784" y="949"/>
                    </a:lnTo>
                    <a:lnTo>
                      <a:pt x="784" y="949"/>
                    </a:lnTo>
                    <a:lnTo>
                      <a:pt x="791" y="947"/>
                    </a:lnTo>
                    <a:lnTo>
                      <a:pt x="797" y="946"/>
                    </a:lnTo>
                    <a:lnTo>
                      <a:pt x="802" y="944"/>
                    </a:lnTo>
                    <a:lnTo>
                      <a:pt x="808" y="941"/>
                    </a:lnTo>
                    <a:lnTo>
                      <a:pt x="812" y="938"/>
                    </a:lnTo>
                    <a:lnTo>
                      <a:pt x="816" y="933"/>
                    </a:lnTo>
                    <a:lnTo>
                      <a:pt x="820" y="928"/>
                    </a:lnTo>
                    <a:lnTo>
                      <a:pt x="822" y="922"/>
                    </a:lnTo>
                    <a:lnTo>
                      <a:pt x="822" y="922"/>
                    </a:lnTo>
                    <a:lnTo>
                      <a:pt x="827" y="908"/>
                    </a:lnTo>
                    <a:lnTo>
                      <a:pt x="829" y="892"/>
                    </a:lnTo>
                    <a:lnTo>
                      <a:pt x="831" y="876"/>
                    </a:lnTo>
                    <a:lnTo>
                      <a:pt x="829" y="860"/>
                    </a:lnTo>
                    <a:lnTo>
                      <a:pt x="827" y="845"/>
                    </a:lnTo>
                    <a:lnTo>
                      <a:pt x="822" y="830"/>
                    </a:lnTo>
                    <a:lnTo>
                      <a:pt x="816" y="817"/>
                    </a:lnTo>
                    <a:lnTo>
                      <a:pt x="809" y="804"/>
                    </a:lnTo>
                    <a:lnTo>
                      <a:pt x="809" y="804"/>
                    </a:lnTo>
                    <a:lnTo>
                      <a:pt x="814" y="795"/>
                    </a:lnTo>
                    <a:lnTo>
                      <a:pt x="817" y="788"/>
                    </a:lnTo>
                    <a:lnTo>
                      <a:pt x="821" y="778"/>
                    </a:lnTo>
                    <a:lnTo>
                      <a:pt x="823" y="770"/>
                    </a:lnTo>
                    <a:lnTo>
                      <a:pt x="828" y="751"/>
                    </a:lnTo>
                    <a:lnTo>
                      <a:pt x="829" y="731"/>
                    </a:lnTo>
                    <a:lnTo>
                      <a:pt x="828" y="711"/>
                    </a:lnTo>
                    <a:lnTo>
                      <a:pt x="823" y="693"/>
                    </a:lnTo>
                    <a:lnTo>
                      <a:pt x="821" y="683"/>
                    </a:lnTo>
                    <a:lnTo>
                      <a:pt x="817" y="675"/>
                    </a:lnTo>
                    <a:lnTo>
                      <a:pt x="814" y="666"/>
                    </a:lnTo>
                    <a:lnTo>
                      <a:pt x="809" y="659"/>
                    </a:lnTo>
                    <a:lnTo>
                      <a:pt x="809" y="659"/>
                    </a:lnTo>
                    <a:lnTo>
                      <a:pt x="814" y="650"/>
                    </a:lnTo>
                    <a:lnTo>
                      <a:pt x="817" y="642"/>
                    </a:lnTo>
                    <a:lnTo>
                      <a:pt x="821" y="634"/>
                    </a:lnTo>
                    <a:lnTo>
                      <a:pt x="825" y="625"/>
                    </a:lnTo>
                    <a:lnTo>
                      <a:pt x="828" y="606"/>
                    </a:lnTo>
                    <a:lnTo>
                      <a:pt x="829" y="586"/>
                    </a:lnTo>
                    <a:lnTo>
                      <a:pt x="828" y="566"/>
                    </a:lnTo>
                    <a:lnTo>
                      <a:pt x="825" y="548"/>
                    </a:lnTo>
                    <a:lnTo>
                      <a:pt x="821" y="538"/>
                    </a:lnTo>
                    <a:lnTo>
                      <a:pt x="817" y="530"/>
                    </a:lnTo>
                    <a:lnTo>
                      <a:pt x="814" y="521"/>
                    </a:lnTo>
                    <a:lnTo>
                      <a:pt x="809" y="514"/>
                    </a:lnTo>
                    <a:lnTo>
                      <a:pt x="809" y="514"/>
                    </a:lnTo>
                    <a:lnTo>
                      <a:pt x="816" y="501"/>
                    </a:lnTo>
                    <a:lnTo>
                      <a:pt x="821" y="488"/>
                    </a:lnTo>
                    <a:lnTo>
                      <a:pt x="826" y="473"/>
                    </a:lnTo>
                    <a:lnTo>
                      <a:pt x="828" y="457"/>
                    </a:lnTo>
                    <a:lnTo>
                      <a:pt x="829" y="442"/>
                    </a:lnTo>
                    <a:lnTo>
                      <a:pt x="828" y="426"/>
                    </a:lnTo>
                    <a:lnTo>
                      <a:pt x="826" y="411"/>
                    </a:lnTo>
                    <a:lnTo>
                      <a:pt x="822" y="397"/>
                    </a:lnTo>
                    <a:lnTo>
                      <a:pt x="822" y="397"/>
                    </a:lnTo>
                    <a:lnTo>
                      <a:pt x="820" y="391"/>
                    </a:lnTo>
                    <a:lnTo>
                      <a:pt x="816" y="385"/>
                    </a:lnTo>
                    <a:lnTo>
                      <a:pt x="812" y="380"/>
                    </a:lnTo>
                    <a:lnTo>
                      <a:pt x="808" y="376"/>
                    </a:lnTo>
                    <a:lnTo>
                      <a:pt x="802" y="373"/>
                    </a:lnTo>
                    <a:lnTo>
                      <a:pt x="796" y="370"/>
                    </a:lnTo>
                    <a:lnTo>
                      <a:pt x="790" y="369"/>
                    </a:lnTo>
                    <a:lnTo>
                      <a:pt x="784" y="368"/>
                    </a:lnTo>
                    <a:lnTo>
                      <a:pt x="502" y="368"/>
                    </a:lnTo>
                    <a:lnTo>
                      <a:pt x="445" y="302"/>
                    </a:lnTo>
                    <a:lnTo>
                      <a:pt x="445" y="163"/>
                    </a:lnTo>
                    <a:lnTo>
                      <a:pt x="445" y="163"/>
                    </a:lnTo>
                    <a:lnTo>
                      <a:pt x="445" y="150"/>
                    </a:lnTo>
                    <a:lnTo>
                      <a:pt x="444" y="136"/>
                    </a:lnTo>
                    <a:lnTo>
                      <a:pt x="443" y="123"/>
                    </a:lnTo>
                    <a:lnTo>
                      <a:pt x="441" y="112"/>
                    </a:lnTo>
                    <a:lnTo>
                      <a:pt x="437" y="101"/>
                    </a:lnTo>
                    <a:lnTo>
                      <a:pt x="433" y="90"/>
                    </a:lnTo>
                    <a:lnTo>
                      <a:pt x="425" y="72"/>
                    </a:lnTo>
                    <a:lnTo>
                      <a:pt x="415" y="57"/>
                    </a:lnTo>
                    <a:lnTo>
                      <a:pt x="403" y="43"/>
                    </a:lnTo>
                    <a:lnTo>
                      <a:pt x="391" y="32"/>
                    </a:lnTo>
                    <a:lnTo>
                      <a:pt x="378" y="23"/>
                    </a:lnTo>
                    <a:lnTo>
                      <a:pt x="365" y="17"/>
                    </a:lnTo>
                    <a:lnTo>
                      <a:pt x="351" y="11"/>
                    </a:lnTo>
                    <a:lnTo>
                      <a:pt x="338" y="6"/>
                    </a:lnTo>
                    <a:lnTo>
                      <a:pt x="327" y="4"/>
                    </a:lnTo>
                    <a:lnTo>
                      <a:pt x="307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87" y="0"/>
                    </a:lnTo>
                    <a:lnTo>
                      <a:pt x="281" y="2"/>
                    </a:lnTo>
                    <a:lnTo>
                      <a:pt x="276" y="5"/>
                    </a:lnTo>
                    <a:lnTo>
                      <a:pt x="272" y="10"/>
                    </a:lnTo>
                    <a:lnTo>
                      <a:pt x="268" y="13"/>
                    </a:lnTo>
                    <a:lnTo>
                      <a:pt x="264" y="19"/>
                    </a:lnTo>
                    <a:lnTo>
                      <a:pt x="263" y="25"/>
                    </a:lnTo>
                    <a:lnTo>
                      <a:pt x="262" y="31"/>
                    </a:lnTo>
                    <a:lnTo>
                      <a:pt x="262" y="214"/>
                    </a:lnTo>
                    <a:lnTo>
                      <a:pt x="262" y="214"/>
                    </a:lnTo>
                    <a:lnTo>
                      <a:pt x="262" y="223"/>
                    </a:lnTo>
                    <a:lnTo>
                      <a:pt x="261" y="234"/>
                    </a:lnTo>
                    <a:lnTo>
                      <a:pt x="258" y="244"/>
                    </a:lnTo>
                    <a:lnTo>
                      <a:pt x="255" y="253"/>
                    </a:lnTo>
                    <a:lnTo>
                      <a:pt x="250" y="262"/>
                    </a:lnTo>
                    <a:lnTo>
                      <a:pt x="245" y="271"/>
                    </a:lnTo>
                    <a:lnTo>
                      <a:pt x="239" y="279"/>
                    </a:lnTo>
                    <a:lnTo>
                      <a:pt x="232" y="287"/>
                    </a:lnTo>
                    <a:lnTo>
                      <a:pt x="125" y="393"/>
                    </a:lnTo>
                    <a:lnTo>
                      <a:pt x="125" y="393"/>
                    </a:lnTo>
                    <a:lnTo>
                      <a:pt x="121" y="399"/>
                    </a:lnTo>
                    <a:lnTo>
                      <a:pt x="115" y="405"/>
                    </a:lnTo>
                    <a:lnTo>
                      <a:pt x="111" y="413"/>
                    </a:lnTo>
                    <a:lnTo>
                      <a:pt x="107" y="421"/>
                    </a:lnTo>
                    <a:lnTo>
                      <a:pt x="105" y="428"/>
                    </a:lnTo>
                    <a:lnTo>
                      <a:pt x="103" y="437"/>
                    </a:lnTo>
                    <a:lnTo>
                      <a:pt x="101" y="445"/>
                    </a:lnTo>
                    <a:lnTo>
                      <a:pt x="101" y="454"/>
                    </a:lnTo>
                    <a:lnTo>
                      <a:pt x="101" y="456"/>
                    </a:lnTo>
                    <a:lnTo>
                      <a:pt x="24" y="456"/>
                    </a:lnTo>
                    <a:lnTo>
                      <a:pt x="24" y="456"/>
                    </a:lnTo>
                    <a:lnTo>
                      <a:pt x="19" y="457"/>
                    </a:lnTo>
                    <a:lnTo>
                      <a:pt x="14" y="459"/>
                    </a:lnTo>
                    <a:lnTo>
                      <a:pt x="11" y="461"/>
                    </a:lnTo>
                    <a:lnTo>
                      <a:pt x="7" y="465"/>
                    </a:lnTo>
                    <a:lnTo>
                      <a:pt x="3" y="468"/>
                    </a:lnTo>
                    <a:lnTo>
                      <a:pt x="1" y="472"/>
                    </a:lnTo>
                    <a:lnTo>
                      <a:pt x="0" y="477"/>
                    </a:lnTo>
                    <a:lnTo>
                      <a:pt x="0" y="481"/>
                    </a:lnTo>
                    <a:lnTo>
                      <a:pt x="0" y="857"/>
                    </a:lnTo>
                    <a:lnTo>
                      <a:pt x="0" y="857"/>
                    </a:lnTo>
                    <a:lnTo>
                      <a:pt x="0" y="862"/>
                    </a:lnTo>
                    <a:lnTo>
                      <a:pt x="1" y="867"/>
                    </a:lnTo>
                    <a:lnTo>
                      <a:pt x="3" y="871"/>
                    </a:lnTo>
                    <a:lnTo>
                      <a:pt x="7" y="875"/>
                    </a:lnTo>
                    <a:lnTo>
                      <a:pt x="11" y="879"/>
                    </a:lnTo>
                    <a:lnTo>
                      <a:pt x="14" y="880"/>
                    </a:lnTo>
                    <a:lnTo>
                      <a:pt x="19" y="882"/>
                    </a:lnTo>
                    <a:lnTo>
                      <a:pt x="24" y="882"/>
                    </a:lnTo>
                    <a:lnTo>
                      <a:pt x="107" y="882"/>
                    </a:lnTo>
                    <a:lnTo>
                      <a:pt x="107" y="882"/>
                    </a:lnTo>
                    <a:lnTo>
                      <a:pt x="115" y="882"/>
                    </a:lnTo>
                    <a:lnTo>
                      <a:pt x="121" y="883"/>
                    </a:lnTo>
                    <a:lnTo>
                      <a:pt x="128" y="886"/>
                    </a:lnTo>
                    <a:lnTo>
                      <a:pt x="134" y="888"/>
                    </a:lnTo>
                    <a:lnTo>
                      <a:pt x="134" y="8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8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6614339" y="1329351"/>
            <a:ext cx="2155309" cy="3519136"/>
            <a:chOff x="4960754" y="997013"/>
            <a:chExt cx="1616482" cy="2639352"/>
          </a:xfrm>
        </p:grpSpPr>
        <p:grpSp>
          <p:nvGrpSpPr>
            <p:cNvPr id="6" name="Group 98"/>
            <p:cNvGrpSpPr/>
            <p:nvPr/>
          </p:nvGrpSpPr>
          <p:grpSpPr>
            <a:xfrm>
              <a:off x="4960754" y="3105450"/>
              <a:ext cx="1616482" cy="530915"/>
              <a:chOff x="6614338" y="4140602"/>
              <a:chExt cx="2155309" cy="707886"/>
            </a:xfrm>
          </p:grpSpPr>
          <p:sp>
            <p:nvSpPr>
              <p:cNvPr id="99" name="Rectangle 55"/>
              <p:cNvSpPr/>
              <p:nvPr/>
            </p:nvSpPr>
            <p:spPr>
              <a:xfrm>
                <a:off x="6614338" y="4140602"/>
                <a:ext cx="2155309" cy="246221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buClr>
                    <a:srgbClr val="E24848"/>
                  </a:buClr>
                </a:pPr>
                <a:r>
                  <a:rPr lang="ar-KW" altLang="zh-CN" sz="1600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عنوان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00" name="Rectangle 56"/>
              <p:cNvSpPr/>
              <p:nvPr/>
            </p:nvSpPr>
            <p:spPr>
              <a:xfrm>
                <a:off x="6614338" y="4386823"/>
                <a:ext cx="2155309" cy="461665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ar-KW" altLang="zh-CN" sz="1067" noProof="1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نص</a:t>
                </a:r>
                <a:endParaRPr lang="zh-CN" altLang="en-US" sz="1067" noProof="1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0" name="Group 110"/>
            <p:cNvGrpSpPr/>
            <p:nvPr/>
          </p:nvGrpSpPr>
          <p:grpSpPr>
            <a:xfrm>
              <a:off x="5177418" y="997013"/>
              <a:ext cx="1183153" cy="1837047"/>
              <a:chOff x="6903224" y="1519308"/>
              <a:chExt cx="1577537" cy="2449396"/>
            </a:xfrm>
          </p:grpSpPr>
          <p:grpSp>
            <p:nvGrpSpPr>
              <p:cNvPr id="56" name="Group 29"/>
              <p:cNvGrpSpPr/>
              <p:nvPr/>
            </p:nvGrpSpPr>
            <p:grpSpPr>
              <a:xfrm>
                <a:off x="6903224" y="1519308"/>
                <a:ext cx="1577537" cy="1850896"/>
                <a:chOff x="1377093" y="1853538"/>
                <a:chExt cx="1320397" cy="1549198"/>
              </a:xfrm>
              <a:solidFill>
                <a:schemeClr val="accent4"/>
              </a:solidFill>
            </p:grpSpPr>
            <p:sp>
              <p:nvSpPr>
                <p:cNvPr id="66" name="Freeform: Shape 30"/>
                <p:cNvSpPr>
                  <a:spLocks/>
                </p:cNvSpPr>
                <p:nvPr/>
              </p:nvSpPr>
              <p:spPr bwMode="auto">
                <a:xfrm>
                  <a:off x="1461760" y="1853538"/>
                  <a:ext cx="1150560" cy="336651"/>
                </a:xfrm>
                <a:custGeom>
                  <a:avLst/>
                  <a:gdLst>
                    <a:gd name="T0" fmla="*/ 964 w 964"/>
                    <a:gd name="T1" fmla="*/ 282 h 282"/>
                    <a:gd name="T2" fmla="*/ 482 w 964"/>
                    <a:gd name="T3" fmla="*/ 0 h 282"/>
                    <a:gd name="T4" fmla="*/ 0 w 964"/>
                    <a:gd name="T5" fmla="*/ 282 h 282"/>
                    <a:gd name="T6" fmla="*/ 482 w 964"/>
                    <a:gd name="T7" fmla="*/ 185 h 282"/>
                    <a:gd name="T8" fmla="*/ 964 w 964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4" h="282">
                      <a:moveTo>
                        <a:pt x="964" y="282"/>
                      </a:moveTo>
                      <a:cubicBezTo>
                        <a:pt x="869" y="114"/>
                        <a:pt x="689" y="0"/>
                        <a:pt x="482" y="0"/>
                      </a:cubicBezTo>
                      <a:cubicBezTo>
                        <a:pt x="275" y="0"/>
                        <a:pt x="95" y="114"/>
                        <a:pt x="0" y="282"/>
                      </a:cubicBezTo>
                      <a:cubicBezTo>
                        <a:pt x="141" y="221"/>
                        <a:pt x="306" y="185"/>
                        <a:pt x="482" y="185"/>
                      </a:cubicBezTo>
                      <a:cubicBezTo>
                        <a:pt x="659" y="185"/>
                        <a:pt x="824" y="221"/>
                        <a:pt x="964" y="2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7" name="Freeform: Shape 31"/>
                <p:cNvSpPr>
                  <a:spLocks/>
                </p:cNvSpPr>
                <p:nvPr/>
              </p:nvSpPr>
              <p:spPr bwMode="auto">
                <a:xfrm>
                  <a:off x="1377093" y="2074276"/>
                  <a:ext cx="1320397" cy="477258"/>
                </a:xfrm>
                <a:custGeom>
                  <a:avLst/>
                  <a:gdLst>
                    <a:gd name="T0" fmla="*/ 1 w 1106"/>
                    <a:gd name="T1" fmla="*/ 400 h 400"/>
                    <a:gd name="T2" fmla="*/ 553 w 1106"/>
                    <a:gd name="T3" fmla="*/ 269 h 400"/>
                    <a:gd name="T4" fmla="*/ 1105 w 1106"/>
                    <a:gd name="T5" fmla="*/ 400 h 400"/>
                    <a:gd name="T6" fmla="*/ 1106 w 1106"/>
                    <a:gd name="T7" fmla="*/ 368 h 400"/>
                    <a:gd name="T8" fmla="*/ 1035 w 1106"/>
                    <a:gd name="T9" fmla="*/ 97 h 400"/>
                    <a:gd name="T10" fmla="*/ 553 w 1106"/>
                    <a:gd name="T11" fmla="*/ 0 h 400"/>
                    <a:gd name="T12" fmla="*/ 71 w 1106"/>
                    <a:gd name="T13" fmla="*/ 97 h 400"/>
                    <a:gd name="T14" fmla="*/ 0 w 1106"/>
                    <a:gd name="T15" fmla="*/ 368 h 400"/>
                    <a:gd name="T16" fmla="*/ 1 w 1106"/>
                    <a:gd name="T17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6" h="400">
                      <a:moveTo>
                        <a:pt x="1" y="400"/>
                      </a:moveTo>
                      <a:cubicBezTo>
                        <a:pt x="155" y="318"/>
                        <a:pt x="346" y="269"/>
                        <a:pt x="553" y="269"/>
                      </a:cubicBezTo>
                      <a:cubicBezTo>
                        <a:pt x="760" y="269"/>
                        <a:pt x="951" y="318"/>
                        <a:pt x="1105" y="400"/>
                      </a:cubicBezTo>
                      <a:cubicBezTo>
                        <a:pt x="1106" y="390"/>
                        <a:pt x="1106" y="379"/>
                        <a:pt x="1106" y="368"/>
                      </a:cubicBezTo>
                      <a:cubicBezTo>
                        <a:pt x="1106" y="270"/>
                        <a:pt x="1080" y="177"/>
                        <a:pt x="1035" y="97"/>
                      </a:cubicBezTo>
                      <a:cubicBezTo>
                        <a:pt x="895" y="36"/>
                        <a:pt x="730" y="0"/>
                        <a:pt x="553" y="0"/>
                      </a:cubicBezTo>
                      <a:cubicBezTo>
                        <a:pt x="377" y="0"/>
                        <a:pt x="212" y="36"/>
                        <a:pt x="71" y="97"/>
                      </a:cubicBezTo>
                      <a:cubicBezTo>
                        <a:pt x="26" y="177"/>
                        <a:pt x="0" y="270"/>
                        <a:pt x="0" y="368"/>
                      </a:cubicBezTo>
                      <a:cubicBezTo>
                        <a:pt x="0" y="379"/>
                        <a:pt x="1" y="390"/>
                        <a:pt x="1" y="40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8" name="Freeform: Shape 32"/>
                <p:cNvSpPr>
                  <a:spLocks/>
                </p:cNvSpPr>
                <p:nvPr/>
              </p:nvSpPr>
              <p:spPr bwMode="auto">
                <a:xfrm>
                  <a:off x="1378101" y="2395304"/>
                  <a:ext cx="1317877" cy="440972"/>
                </a:xfrm>
                <a:custGeom>
                  <a:avLst/>
                  <a:gdLst>
                    <a:gd name="T0" fmla="*/ 1034 w 1104"/>
                    <a:gd name="T1" fmla="*/ 370 h 370"/>
                    <a:gd name="T2" fmla="*/ 1104 w 1104"/>
                    <a:gd name="T3" fmla="*/ 131 h 370"/>
                    <a:gd name="T4" fmla="*/ 552 w 1104"/>
                    <a:gd name="T5" fmla="*/ 0 h 370"/>
                    <a:gd name="T6" fmla="*/ 0 w 1104"/>
                    <a:gd name="T7" fmla="*/ 131 h 370"/>
                    <a:gd name="T8" fmla="*/ 70 w 1104"/>
                    <a:gd name="T9" fmla="*/ 370 h 370"/>
                    <a:gd name="T10" fmla="*/ 552 w 1104"/>
                    <a:gd name="T11" fmla="*/ 273 h 370"/>
                    <a:gd name="T12" fmla="*/ 1034 w 1104"/>
                    <a:gd name="T13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4" h="370">
                      <a:moveTo>
                        <a:pt x="1034" y="370"/>
                      </a:moveTo>
                      <a:cubicBezTo>
                        <a:pt x="1074" y="299"/>
                        <a:pt x="1099" y="218"/>
                        <a:pt x="1104" y="131"/>
                      </a:cubicBezTo>
                      <a:cubicBezTo>
                        <a:pt x="950" y="49"/>
                        <a:pt x="759" y="0"/>
                        <a:pt x="552" y="0"/>
                      </a:cubicBezTo>
                      <a:cubicBezTo>
                        <a:pt x="345" y="0"/>
                        <a:pt x="154" y="49"/>
                        <a:pt x="0" y="131"/>
                      </a:cubicBezTo>
                      <a:cubicBezTo>
                        <a:pt x="5" y="218"/>
                        <a:pt x="30" y="299"/>
                        <a:pt x="70" y="370"/>
                      </a:cubicBezTo>
                      <a:cubicBezTo>
                        <a:pt x="211" y="308"/>
                        <a:pt x="376" y="273"/>
                        <a:pt x="552" y="273"/>
                      </a:cubicBezTo>
                      <a:cubicBezTo>
                        <a:pt x="729" y="273"/>
                        <a:pt x="894" y="308"/>
                        <a:pt x="1034" y="37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9" name="Freeform: Shape 33"/>
                <p:cNvSpPr>
                  <a:spLocks/>
                </p:cNvSpPr>
                <p:nvPr/>
              </p:nvSpPr>
              <p:spPr bwMode="auto">
                <a:xfrm>
                  <a:off x="1461760" y="2720867"/>
                  <a:ext cx="1150560" cy="358825"/>
                </a:xfrm>
                <a:custGeom>
                  <a:avLst/>
                  <a:gdLst>
                    <a:gd name="T0" fmla="*/ 134 w 964"/>
                    <a:gd name="T1" fmla="*/ 255 h 301"/>
                    <a:gd name="T2" fmla="*/ 181 w 964"/>
                    <a:gd name="T3" fmla="*/ 301 h 301"/>
                    <a:gd name="T4" fmla="*/ 482 w 964"/>
                    <a:gd name="T5" fmla="*/ 265 h 301"/>
                    <a:gd name="T6" fmla="*/ 783 w 964"/>
                    <a:gd name="T7" fmla="*/ 301 h 301"/>
                    <a:gd name="T8" fmla="*/ 830 w 964"/>
                    <a:gd name="T9" fmla="*/ 255 h 301"/>
                    <a:gd name="T10" fmla="*/ 964 w 964"/>
                    <a:gd name="T11" fmla="*/ 97 h 301"/>
                    <a:gd name="T12" fmla="*/ 482 w 964"/>
                    <a:gd name="T13" fmla="*/ 0 h 301"/>
                    <a:gd name="T14" fmla="*/ 0 w 964"/>
                    <a:gd name="T15" fmla="*/ 97 h 301"/>
                    <a:gd name="T16" fmla="*/ 134 w 964"/>
                    <a:gd name="T17" fmla="*/ 25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4" h="301">
                      <a:moveTo>
                        <a:pt x="134" y="255"/>
                      </a:moveTo>
                      <a:cubicBezTo>
                        <a:pt x="152" y="272"/>
                        <a:pt x="168" y="288"/>
                        <a:pt x="181" y="301"/>
                      </a:cubicBezTo>
                      <a:cubicBezTo>
                        <a:pt x="275" y="278"/>
                        <a:pt x="377" y="265"/>
                        <a:pt x="482" y="265"/>
                      </a:cubicBezTo>
                      <a:cubicBezTo>
                        <a:pt x="588" y="265"/>
                        <a:pt x="689" y="278"/>
                        <a:pt x="783" y="301"/>
                      </a:cubicBezTo>
                      <a:cubicBezTo>
                        <a:pt x="796" y="288"/>
                        <a:pt x="813" y="272"/>
                        <a:pt x="830" y="255"/>
                      </a:cubicBezTo>
                      <a:cubicBezTo>
                        <a:pt x="884" y="212"/>
                        <a:pt x="930" y="158"/>
                        <a:pt x="964" y="97"/>
                      </a:cubicBezTo>
                      <a:cubicBezTo>
                        <a:pt x="824" y="35"/>
                        <a:pt x="659" y="0"/>
                        <a:pt x="482" y="0"/>
                      </a:cubicBezTo>
                      <a:cubicBezTo>
                        <a:pt x="306" y="0"/>
                        <a:pt x="141" y="35"/>
                        <a:pt x="0" y="97"/>
                      </a:cubicBezTo>
                      <a:cubicBezTo>
                        <a:pt x="35" y="158"/>
                        <a:pt x="80" y="212"/>
                        <a:pt x="134" y="25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70" name="Freeform: Shape 34"/>
                <p:cNvSpPr>
                  <a:spLocks/>
                </p:cNvSpPr>
                <p:nvPr/>
              </p:nvSpPr>
              <p:spPr bwMode="auto">
                <a:xfrm>
                  <a:off x="1677962" y="3036855"/>
                  <a:ext cx="718659" cy="365881"/>
                </a:xfrm>
                <a:custGeom>
                  <a:avLst/>
                  <a:gdLst>
                    <a:gd name="T0" fmla="*/ 0 w 602"/>
                    <a:gd name="T1" fmla="*/ 36 h 307"/>
                    <a:gd name="T2" fmla="*/ 19 w 602"/>
                    <a:gd name="T3" fmla="*/ 58 h 307"/>
                    <a:gd name="T4" fmla="*/ 113 w 602"/>
                    <a:gd name="T5" fmla="*/ 307 h 307"/>
                    <a:gd name="T6" fmla="*/ 301 w 602"/>
                    <a:gd name="T7" fmla="*/ 307 h 307"/>
                    <a:gd name="T8" fmla="*/ 490 w 602"/>
                    <a:gd name="T9" fmla="*/ 307 h 307"/>
                    <a:gd name="T10" fmla="*/ 583 w 602"/>
                    <a:gd name="T11" fmla="*/ 58 h 307"/>
                    <a:gd name="T12" fmla="*/ 602 w 602"/>
                    <a:gd name="T13" fmla="*/ 36 h 307"/>
                    <a:gd name="T14" fmla="*/ 301 w 602"/>
                    <a:gd name="T15" fmla="*/ 0 h 307"/>
                    <a:gd name="T16" fmla="*/ 0 w 602"/>
                    <a:gd name="T17" fmla="*/ 3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2" h="307">
                      <a:moveTo>
                        <a:pt x="0" y="36"/>
                      </a:moveTo>
                      <a:cubicBezTo>
                        <a:pt x="8" y="45"/>
                        <a:pt x="15" y="52"/>
                        <a:pt x="19" y="58"/>
                      </a:cubicBezTo>
                      <a:cubicBezTo>
                        <a:pt x="59" y="110"/>
                        <a:pt x="113" y="201"/>
                        <a:pt x="113" y="307"/>
                      </a:cubicBezTo>
                      <a:cubicBezTo>
                        <a:pt x="301" y="307"/>
                        <a:pt x="301" y="307"/>
                        <a:pt x="301" y="307"/>
                      </a:cubicBezTo>
                      <a:cubicBezTo>
                        <a:pt x="490" y="307"/>
                        <a:pt x="490" y="307"/>
                        <a:pt x="490" y="307"/>
                      </a:cubicBezTo>
                      <a:cubicBezTo>
                        <a:pt x="490" y="201"/>
                        <a:pt x="544" y="110"/>
                        <a:pt x="583" y="58"/>
                      </a:cubicBezTo>
                      <a:cubicBezTo>
                        <a:pt x="587" y="52"/>
                        <a:pt x="594" y="45"/>
                        <a:pt x="602" y="36"/>
                      </a:cubicBezTo>
                      <a:cubicBezTo>
                        <a:pt x="508" y="13"/>
                        <a:pt x="407" y="0"/>
                        <a:pt x="301" y="0"/>
                      </a:cubicBezTo>
                      <a:cubicBezTo>
                        <a:pt x="196" y="0"/>
                        <a:pt x="94" y="13"/>
                        <a:pt x="0" y="3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grpSp>
            <p:nvGrpSpPr>
              <p:cNvPr id="57" name="Group 35"/>
              <p:cNvGrpSpPr/>
              <p:nvPr/>
            </p:nvGrpSpPr>
            <p:grpSpPr>
              <a:xfrm>
                <a:off x="7424053" y="3287714"/>
                <a:ext cx="537085" cy="680990"/>
                <a:chOff x="1813026" y="3333693"/>
                <a:chExt cx="449540" cy="569988"/>
              </a:xfrm>
            </p:grpSpPr>
            <p:sp>
              <p:nvSpPr>
                <p:cNvPr id="61" name="Freeform: Shape 36"/>
                <p:cNvSpPr>
                  <a:spLocks/>
                </p:cNvSpPr>
                <p:nvPr/>
              </p:nvSpPr>
              <p:spPr bwMode="auto">
                <a:xfrm>
                  <a:off x="1848807" y="3694030"/>
                  <a:ext cx="376968" cy="201587"/>
                </a:xfrm>
                <a:custGeom>
                  <a:avLst/>
                  <a:gdLst>
                    <a:gd name="T0" fmla="*/ 311 w 316"/>
                    <a:gd name="T1" fmla="*/ 0 h 169"/>
                    <a:gd name="T2" fmla="*/ 158 w 316"/>
                    <a:gd name="T3" fmla="*/ 0 h 169"/>
                    <a:gd name="T4" fmla="*/ 158 w 316"/>
                    <a:gd name="T5" fmla="*/ 0 h 169"/>
                    <a:gd name="T6" fmla="*/ 6 w 316"/>
                    <a:gd name="T7" fmla="*/ 0 h 169"/>
                    <a:gd name="T8" fmla="*/ 158 w 316"/>
                    <a:gd name="T9" fmla="*/ 169 h 169"/>
                    <a:gd name="T10" fmla="*/ 158 w 316"/>
                    <a:gd name="T11" fmla="*/ 169 h 169"/>
                    <a:gd name="T12" fmla="*/ 158 w 316"/>
                    <a:gd name="T13" fmla="*/ 169 h 169"/>
                    <a:gd name="T14" fmla="*/ 158 w 316"/>
                    <a:gd name="T15" fmla="*/ 169 h 169"/>
                    <a:gd name="T16" fmla="*/ 158 w 316"/>
                    <a:gd name="T17" fmla="*/ 169 h 169"/>
                    <a:gd name="T18" fmla="*/ 311 w 316"/>
                    <a:gd name="T1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6" h="169">
                      <a:moveTo>
                        <a:pt x="311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0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316" y="169"/>
                        <a:pt x="311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2" name="Freeform: Shape 37"/>
                <p:cNvSpPr>
                  <a:spLocks/>
                </p:cNvSpPr>
                <p:nvPr/>
              </p:nvSpPr>
              <p:spPr bwMode="auto">
                <a:xfrm>
                  <a:off x="1855863" y="3638090"/>
                  <a:ext cx="363865" cy="83155"/>
                </a:xfrm>
                <a:custGeom>
                  <a:avLst/>
                  <a:gdLst>
                    <a:gd name="T0" fmla="*/ 287 w 305"/>
                    <a:gd name="T1" fmla="*/ 70 h 70"/>
                    <a:gd name="T2" fmla="*/ 305 w 305"/>
                    <a:gd name="T3" fmla="*/ 47 h 70"/>
                    <a:gd name="T4" fmla="*/ 152 w 305"/>
                    <a:gd name="T5" fmla="*/ 0 h 70"/>
                    <a:gd name="T6" fmla="*/ 0 w 305"/>
                    <a:gd name="T7" fmla="*/ 47 h 70"/>
                    <a:gd name="T8" fmla="*/ 18 w 305"/>
                    <a:gd name="T9" fmla="*/ 70 h 70"/>
                    <a:gd name="T10" fmla="*/ 152 w 305"/>
                    <a:gd name="T11" fmla="*/ 45 h 70"/>
                    <a:gd name="T12" fmla="*/ 287 w 305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70">
                      <a:moveTo>
                        <a:pt x="287" y="70"/>
                      </a:moveTo>
                      <a:cubicBezTo>
                        <a:pt x="298" y="63"/>
                        <a:pt x="305" y="56"/>
                        <a:pt x="305" y="47"/>
                      </a:cubicBezTo>
                      <a:cubicBezTo>
                        <a:pt x="305" y="21"/>
                        <a:pt x="236" y="0"/>
                        <a:pt x="152" y="0"/>
                      </a:cubicBezTo>
                      <a:cubicBezTo>
                        <a:pt x="68" y="0"/>
                        <a:pt x="0" y="21"/>
                        <a:pt x="0" y="47"/>
                      </a:cubicBezTo>
                      <a:cubicBezTo>
                        <a:pt x="0" y="56"/>
                        <a:pt x="6" y="63"/>
                        <a:pt x="18" y="70"/>
                      </a:cubicBezTo>
                      <a:cubicBezTo>
                        <a:pt x="43" y="55"/>
                        <a:pt x="94" y="45"/>
                        <a:pt x="152" y="45"/>
                      </a:cubicBezTo>
                      <a:cubicBezTo>
                        <a:pt x="210" y="45"/>
                        <a:pt x="261" y="55"/>
                        <a:pt x="287" y="7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3" name="Freeform: Shape 38"/>
                <p:cNvSpPr>
                  <a:spLocks/>
                </p:cNvSpPr>
                <p:nvPr/>
              </p:nvSpPr>
              <p:spPr bwMode="auto">
                <a:xfrm>
                  <a:off x="1877030" y="3691510"/>
                  <a:ext cx="321532" cy="59468"/>
                </a:xfrm>
                <a:custGeom>
                  <a:avLst/>
                  <a:gdLst>
                    <a:gd name="T0" fmla="*/ 269 w 269"/>
                    <a:gd name="T1" fmla="*/ 25 h 50"/>
                    <a:gd name="T2" fmla="*/ 134 w 269"/>
                    <a:gd name="T3" fmla="*/ 0 h 50"/>
                    <a:gd name="T4" fmla="*/ 0 w 269"/>
                    <a:gd name="T5" fmla="*/ 25 h 50"/>
                    <a:gd name="T6" fmla="*/ 134 w 269"/>
                    <a:gd name="T7" fmla="*/ 50 h 50"/>
                    <a:gd name="T8" fmla="*/ 269 w 269"/>
                    <a:gd name="T9" fmla="*/ 2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50">
                      <a:moveTo>
                        <a:pt x="269" y="25"/>
                      </a:moveTo>
                      <a:cubicBezTo>
                        <a:pt x="243" y="10"/>
                        <a:pt x="192" y="0"/>
                        <a:pt x="134" y="0"/>
                      </a:cubicBezTo>
                      <a:cubicBezTo>
                        <a:pt x="76" y="0"/>
                        <a:pt x="25" y="10"/>
                        <a:pt x="0" y="25"/>
                      </a:cubicBezTo>
                      <a:cubicBezTo>
                        <a:pt x="25" y="40"/>
                        <a:pt x="76" y="50"/>
                        <a:pt x="134" y="50"/>
                      </a:cubicBezTo>
                      <a:cubicBezTo>
                        <a:pt x="192" y="50"/>
                        <a:pt x="243" y="40"/>
                        <a:pt x="269" y="2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4" name="Oval 39"/>
                <p:cNvSpPr>
                  <a:spLocks/>
                </p:cNvSpPr>
                <p:nvPr/>
              </p:nvSpPr>
              <p:spPr bwMode="auto">
                <a:xfrm>
                  <a:off x="1813026" y="3333693"/>
                  <a:ext cx="449540" cy="13707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5" name="Freeform: Shape 40"/>
                <p:cNvSpPr>
                  <a:spLocks/>
                </p:cNvSpPr>
                <p:nvPr/>
              </p:nvSpPr>
              <p:spPr bwMode="auto">
                <a:xfrm>
                  <a:off x="1847296" y="3358891"/>
                  <a:ext cx="381000" cy="544790"/>
                </a:xfrm>
                <a:custGeom>
                  <a:avLst/>
                  <a:gdLst>
                    <a:gd name="T0" fmla="*/ 319 w 319"/>
                    <a:gd name="T1" fmla="*/ 6 h 457"/>
                    <a:gd name="T2" fmla="*/ 305 w 319"/>
                    <a:gd name="T3" fmla="*/ 0 h 457"/>
                    <a:gd name="T4" fmla="*/ 305 w 319"/>
                    <a:gd name="T5" fmla="*/ 1 h 457"/>
                    <a:gd name="T6" fmla="*/ 305 w 319"/>
                    <a:gd name="T7" fmla="*/ 258 h 457"/>
                    <a:gd name="T8" fmla="*/ 269 w 319"/>
                    <a:gd name="T9" fmla="*/ 241 h 457"/>
                    <a:gd name="T10" fmla="*/ 159 w 319"/>
                    <a:gd name="T11" fmla="*/ 227 h 457"/>
                    <a:gd name="T12" fmla="*/ 49 w 319"/>
                    <a:gd name="T13" fmla="*/ 241 h 457"/>
                    <a:gd name="T14" fmla="*/ 13 w 319"/>
                    <a:gd name="T15" fmla="*/ 258 h 457"/>
                    <a:gd name="T16" fmla="*/ 13 w 319"/>
                    <a:gd name="T17" fmla="*/ 1 h 457"/>
                    <a:gd name="T18" fmla="*/ 13 w 319"/>
                    <a:gd name="T19" fmla="*/ 0 h 457"/>
                    <a:gd name="T20" fmla="*/ 0 w 319"/>
                    <a:gd name="T21" fmla="*/ 6 h 457"/>
                    <a:gd name="T22" fmla="*/ 0 w 319"/>
                    <a:gd name="T23" fmla="*/ 281 h 457"/>
                    <a:gd name="T24" fmla="*/ 0 w 319"/>
                    <a:gd name="T25" fmla="*/ 283 h 457"/>
                    <a:gd name="T26" fmla="*/ 21 w 319"/>
                    <a:gd name="T27" fmla="*/ 377 h 457"/>
                    <a:gd name="T28" fmla="*/ 159 w 319"/>
                    <a:gd name="T29" fmla="*/ 457 h 457"/>
                    <a:gd name="T30" fmla="*/ 160 w 319"/>
                    <a:gd name="T31" fmla="*/ 457 h 457"/>
                    <a:gd name="T32" fmla="*/ 297 w 319"/>
                    <a:gd name="T33" fmla="*/ 377 h 457"/>
                    <a:gd name="T34" fmla="*/ 319 w 319"/>
                    <a:gd name="T35" fmla="*/ 283 h 457"/>
                    <a:gd name="T36" fmla="*/ 319 w 319"/>
                    <a:gd name="T37" fmla="*/ 282 h 457"/>
                    <a:gd name="T38" fmla="*/ 319 w 319"/>
                    <a:gd name="T39" fmla="*/ 281 h 457"/>
                    <a:gd name="T40" fmla="*/ 319 w 319"/>
                    <a:gd name="T41" fmla="*/ 6 h 457"/>
                    <a:gd name="T42" fmla="*/ 53 w 319"/>
                    <a:gd name="T43" fmla="*/ 254 h 457"/>
                    <a:gd name="T44" fmla="*/ 159 w 319"/>
                    <a:gd name="T45" fmla="*/ 241 h 457"/>
                    <a:gd name="T46" fmla="*/ 265 w 319"/>
                    <a:gd name="T47" fmla="*/ 254 h 457"/>
                    <a:gd name="T48" fmla="*/ 305 w 319"/>
                    <a:gd name="T49" fmla="*/ 281 h 457"/>
                    <a:gd name="T50" fmla="*/ 265 w 319"/>
                    <a:gd name="T51" fmla="*/ 308 h 457"/>
                    <a:gd name="T52" fmla="*/ 159 w 319"/>
                    <a:gd name="T53" fmla="*/ 322 h 457"/>
                    <a:gd name="T54" fmla="*/ 53 w 319"/>
                    <a:gd name="T55" fmla="*/ 308 h 457"/>
                    <a:gd name="T56" fmla="*/ 13 w 319"/>
                    <a:gd name="T57" fmla="*/ 282 h 457"/>
                    <a:gd name="T58" fmla="*/ 13 w 319"/>
                    <a:gd name="T59" fmla="*/ 281 h 457"/>
                    <a:gd name="T60" fmla="*/ 13 w 319"/>
                    <a:gd name="T61" fmla="*/ 281 h 457"/>
                    <a:gd name="T62" fmla="*/ 53 w 319"/>
                    <a:gd name="T63" fmla="*/ 254 h 457"/>
                    <a:gd name="T64" fmla="*/ 285 w 319"/>
                    <a:gd name="T65" fmla="*/ 371 h 457"/>
                    <a:gd name="T66" fmla="*/ 159 w 319"/>
                    <a:gd name="T67" fmla="*/ 443 h 457"/>
                    <a:gd name="T68" fmla="*/ 159 w 319"/>
                    <a:gd name="T69" fmla="*/ 443 h 457"/>
                    <a:gd name="T70" fmla="*/ 34 w 319"/>
                    <a:gd name="T71" fmla="*/ 371 h 457"/>
                    <a:gd name="T72" fmla="*/ 15 w 319"/>
                    <a:gd name="T73" fmla="*/ 306 h 457"/>
                    <a:gd name="T74" fmla="*/ 49 w 319"/>
                    <a:gd name="T75" fmla="*/ 321 h 457"/>
                    <a:gd name="T76" fmla="*/ 159 w 319"/>
                    <a:gd name="T77" fmla="*/ 336 h 457"/>
                    <a:gd name="T78" fmla="*/ 269 w 319"/>
                    <a:gd name="T79" fmla="*/ 321 h 457"/>
                    <a:gd name="T80" fmla="*/ 303 w 319"/>
                    <a:gd name="T81" fmla="*/ 306 h 457"/>
                    <a:gd name="T82" fmla="*/ 285 w 319"/>
                    <a:gd name="T83" fmla="*/ 37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9" h="457">
                      <a:moveTo>
                        <a:pt x="319" y="6"/>
                      </a:moveTo>
                      <a:cubicBezTo>
                        <a:pt x="315" y="4"/>
                        <a:pt x="311" y="2"/>
                        <a:pt x="305" y="0"/>
                      </a:cubicBezTo>
                      <a:cubicBezTo>
                        <a:pt x="305" y="0"/>
                        <a:pt x="305" y="0"/>
                        <a:pt x="305" y="1"/>
                      </a:cubicBezTo>
                      <a:cubicBezTo>
                        <a:pt x="305" y="258"/>
                        <a:pt x="305" y="258"/>
                        <a:pt x="305" y="258"/>
                      </a:cubicBezTo>
                      <a:cubicBezTo>
                        <a:pt x="296" y="252"/>
                        <a:pt x="284" y="246"/>
                        <a:pt x="269" y="241"/>
                      </a:cubicBezTo>
                      <a:cubicBezTo>
                        <a:pt x="241" y="233"/>
                        <a:pt x="202" y="227"/>
                        <a:pt x="159" y="227"/>
                      </a:cubicBezTo>
                      <a:cubicBezTo>
                        <a:pt x="117" y="227"/>
                        <a:pt x="78" y="233"/>
                        <a:pt x="49" y="241"/>
                      </a:cubicBezTo>
                      <a:cubicBezTo>
                        <a:pt x="35" y="246"/>
                        <a:pt x="22" y="251"/>
                        <a:pt x="13" y="258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8" y="2"/>
                        <a:pt x="4" y="4"/>
                        <a:pt x="0" y="6"/>
                      </a:cubicBezTo>
                      <a:cubicBezTo>
                        <a:pt x="0" y="281"/>
                        <a:pt x="0" y="281"/>
                        <a:pt x="0" y="281"/>
                      </a:cubicBezTo>
                      <a:cubicBezTo>
                        <a:pt x="0" y="281"/>
                        <a:pt x="0" y="282"/>
                        <a:pt x="0" y="283"/>
                      </a:cubicBezTo>
                      <a:cubicBezTo>
                        <a:pt x="0" y="294"/>
                        <a:pt x="1" y="336"/>
                        <a:pt x="21" y="377"/>
                      </a:cubicBezTo>
                      <a:cubicBezTo>
                        <a:pt x="42" y="418"/>
                        <a:pt x="83" y="457"/>
                        <a:pt x="159" y="457"/>
                      </a:cubicBezTo>
                      <a:cubicBezTo>
                        <a:pt x="160" y="457"/>
                        <a:pt x="160" y="457"/>
                        <a:pt x="160" y="457"/>
                      </a:cubicBezTo>
                      <a:cubicBezTo>
                        <a:pt x="236" y="457"/>
                        <a:pt x="277" y="418"/>
                        <a:pt x="297" y="377"/>
                      </a:cubicBezTo>
                      <a:cubicBezTo>
                        <a:pt x="317" y="336"/>
                        <a:pt x="319" y="294"/>
                        <a:pt x="319" y="283"/>
                      </a:cubicBezTo>
                      <a:cubicBezTo>
                        <a:pt x="319" y="282"/>
                        <a:pt x="319" y="282"/>
                        <a:pt x="319" y="282"/>
                      </a:cubicBezTo>
                      <a:cubicBezTo>
                        <a:pt x="319" y="282"/>
                        <a:pt x="319" y="281"/>
                        <a:pt x="319" y="281"/>
                      </a:cubicBezTo>
                      <a:lnTo>
                        <a:pt x="319" y="6"/>
                      </a:lnTo>
                      <a:close/>
                      <a:moveTo>
                        <a:pt x="53" y="254"/>
                      </a:moveTo>
                      <a:cubicBezTo>
                        <a:pt x="80" y="246"/>
                        <a:pt x="118" y="241"/>
                        <a:pt x="159" y="241"/>
                      </a:cubicBezTo>
                      <a:cubicBezTo>
                        <a:pt x="201" y="241"/>
                        <a:pt x="238" y="246"/>
                        <a:pt x="265" y="254"/>
                      </a:cubicBezTo>
                      <a:cubicBezTo>
                        <a:pt x="292" y="262"/>
                        <a:pt x="306" y="275"/>
                        <a:pt x="305" y="281"/>
                      </a:cubicBezTo>
                      <a:cubicBezTo>
                        <a:pt x="306" y="288"/>
                        <a:pt x="292" y="300"/>
                        <a:pt x="265" y="308"/>
                      </a:cubicBezTo>
                      <a:cubicBezTo>
                        <a:pt x="238" y="317"/>
                        <a:pt x="201" y="322"/>
                        <a:pt x="159" y="322"/>
                      </a:cubicBezTo>
                      <a:cubicBezTo>
                        <a:pt x="118" y="322"/>
                        <a:pt x="80" y="317"/>
                        <a:pt x="53" y="308"/>
                      </a:cubicBezTo>
                      <a:cubicBezTo>
                        <a:pt x="26" y="300"/>
                        <a:pt x="12" y="288"/>
                        <a:pt x="13" y="282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75"/>
                        <a:pt x="26" y="262"/>
                        <a:pt x="53" y="254"/>
                      </a:cubicBezTo>
                      <a:close/>
                      <a:moveTo>
                        <a:pt x="285" y="371"/>
                      </a:moveTo>
                      <a:cubicBezTo>
                        <a:pt x="266" y="408"/>
                        <a:pt x="231" y="443"/>
                        <a:pt x="159" y="443"/>
                      </a:cubicBezTo>
                      <a:cubicBezTo>
                        <a:pt x="159" y="443"/>
                        <a:pt x="159" y="443"/>
                        <a:pt x="159" y="443"/>
                      </a:cubicBezTo>
                      <a:cubicBezTo>
                        <a:pt x="88" y="443"/>
                        <a:pt x="53" y="408"/>
                        <a:pt x="34" y="371"/>
                      </a:cubicBezTo>
                      <a:cubicBezTo>
                        <a:pt x="22" y="347"/>
                        <a:pt x="17" y="323"/>
                        <a:pt x="15" y="306"/>
                      </a:cubicBezTo>
                      <a:cubicBezTo>
                        <a:pt x="24" y="312"/>
                        <a:pt x="36" y="317"/>
                        <a:pt x="49" y="321"/>
                      </a:cubicBezTo>
                      <a:cubicBezTo>
                        <a:pt x="78" y="330"/>
                        <a:pt x="117" y="336"/>
                        <a:pt x="159" y="336"/>
                      </a:cubicBezTo>
                      <a:cubicBezTo>
                        <a:pt x="202" y="336"/>
                        <a:pt x="241" y="330"/>
                        <a:pt x="269" y="321"/>
                      </a:cubicBezTo>
                      <a:cubicBezTo>
                        <a:pt x="283" y="317"/>
                        <a:pt x="295" y="312"/>
                        <a:pt x="303" y="306"/>
                      </a:cubicBezTo>
                      <a:cubicBezTo>
                        <a:pt x="301" y="323"/>
                        <a:pt x="297" y="347"/>
                        <a:pt x="285" y="37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grpSp>
            <p:nvGrpSpPr>
              <p:cNvPr id="58" name="Group 61"/>
              <p:cNvGrpSpPr/>
              <p:nvPr/>
            </p:nvGrpSpPr>
            <p:grpSpPr>
              <a:xfrm>
                <a:off x="7323353" y="1983191"/>
                <a:ext cx="736673" cy="617469"/>
                <a:chOff x="5529263" y="5468938"/>
                <a:chExt cx="490538" cy="411163"/>
              </a:xfrm>
              <a:solidFill>
                <a:schemeClr val="bg1"/>
              </a:solidFill>
              <a:effectLst/>
            </p:grpSpPr>
            <p:sp>
              <p:nvSpPr>
                <p:cNvPr id="59" name="Freeform: Shape 62"/>
                <p:cNvSpPr>
                  <a:spLocks/>
                </p:cNvSpPr>
                <p:nvPr/>
              </p:nvSpPr>
              <p:spPr bwMode="auto">
                <a:xfrm>
                  <a:off x="5529263" y="5468938"/>
                  <a:ext cx="490538" cy="411163"/>
                </a:xfrm>
                <a:custGeom>
                  <a:avLst/>
                  <a:gdLst>
                    <a:gd name="T0" fmla="*/ 943 w 1236"/>
                    <a:gd name="T1" fmla="*/ 1 h 1035"/>
                    <a:gd name="T2" fmla="*/ 908 w 1236"/>
                    <a:gd name="T3" fmla="*/ 9 h 1035"/>
                    <a:gd name="T4" fmla="*/ 770 w 1236"/>
                    <a:gd name="T5" fmla="*/ 169 h 1035"/>
                    <a:gd name="T6" fmla="*/ 637 w 1236"/>
                    <a:gd name="T7" fmla="*/ 172 h 1035"/>
                    <a:gd name="T8" fmla="*/ 595 w 1236"/>
                    <a:gd name="T9" fmla="*/ 188 h 1035"/>
                    <a:gd name="T10" fmla="*/ 574 w 1236"/>
                    <a:gd name="T11" fmla="*/ 206 h 1035"/>
                    <a:gd name="T12" fmla="*/ 443 w 1236"/>
                    <a:gd name="T13" fmla="*/ 169 h 1035"/>
                    <a:gd name="T14" fmla="*/ 226 w 1236"/>
                    <a:gd name="T15" fmla="*/ 152 h 1035"/>
                    <a:gd name="T16" fmla="*/ 148 w 1236"/>
                    <a:gd name="T17" fmla="*/ 181 h 1035"/>
                    <a:gd name="T18" fmla="*/ 9 w 1236"/>
                    <a:gd name="T19" fmla="*/ 469 h 1035"/>
                    <a:gd name="T20" fmla="*/ 0 w 1236"/>
                    <a:gd name="T21" fmla="*/ 518 h 1035"/>
                    <a:gd name="T22" fmla="*/ 11 w 1236"/>
                    <a:gd name="T23" fmla="*/ 563 h 1035"/>
                    <a:gd name="T24" fmla="*/ 41 w 1236"/>
                    <a:gd name="T25" fmla="*/ 602 h 1035"/>
                    <a:gd name="T26" fmla="*/ 102 w 1236"/>
                    <a:gd name="T27" fmla="*/ 531 h 1035"/>
                    <a:gd name="T28" fmla="*/ 204 w 1236"/>
                    <a:gd name="T29" fmla="*/ 259 h 1035"/>
                    <a:gd name="T30" fmla="*/ 226 w 1236"/>
                    <a:gd name="T31" fmla="*/ 245 h 1035"/>
                    <a:gd name="T32" fmla="*/ 438 w 1236"/>
                    <a:gd name="T33" fmla="*/ 263 h 1035"/>
                    <a:gd name="T34" fmla="*/ 376 w 1236"/>
                    <a:gd name="T35" fmla="*/ 417 h 1035"/>
                    <a:gd name="T36" fmla="*/ 378 w 1236"/>
                    <a:gd name="T37" fmla="*/ 452 h 1035"/>
                    <a:gd name="T38" fmla="*/ 460 w 1236"/>
                    <a:gd name="T39" fmla="*/ 486 h 1035"/>
                    <a:gd name="T40" fmla="*/ 544 w 1236"/>
                    <a:gd name="T41" fmla="*/ 489 h 1035"/>
                    <a:gd name="T42" fmla="*/ 618 w 1236"/>
                    <a:gd name="T43" fmla="*/ 448 h 1035"/>
                    <a:gd name="T44" fmla="*/ 990 w 1236"/>
                    <a:gd name="T45" fmla="*/ 635 h 1035"/>
                    <a:gd name="T46" fmla="*/ 955 w 1236"/>
                    <a:gd name="T47" fmla="*/ 707 h 1035"/>
                    <a:gd name="T48" fmla="*/ 942 w 1236"/>
                    <a:gd name="T49" fmla="*/ 713 h 1035"/>
                    <a:gd name="T50" fmla="*/ 719 w 1236"/>
                    <a:gd name="T51" fmla="*/ 543 h 1035"/>
                    <a:gd name="T52" fmla="*/ 707 w 1236"/>
                    <a:gd name="T53" fmla="*/ 545 h 1035"/>
                    <a:gd name="T54" fmla="*/ 696 w 1236"/>
                    <a:gd name="T55" fmla="*/ 560 h 1035"/>
                    <a:gd name="T56" fmla="*/ 954 w 1236"/>
                    <a:gd name="T57" fmla="*/ 778 h 1035"/>
                    <a:gd name="T58" fmla="*/ 909 w 1236"/>
                    <a:gd name="T59" fmla="*/ 834 h 1035"/>
                    <a:gd name="T60" fmla="*/ 891 w 1236"/>
                    <a:gd name="T61" fmla="*/ 831 h 1035"/>
                    <a:gd name="T62" fmla="*/ 640 w 1236"/>
                    <a:gd name="T63" fmla="*/ 637 h 1035"/>
                    <a:gd name="T64" fmla="*/ 625 w 1236"/>
                    <a:gd name="T65" fmla="*/ 649 h 1035"/>
                    <a:gd name="T66" fmla="*/ 620 w 1236"/>
                    <a:gd name="T67" fmla="*/ 672 h 1035"/>
                    <a:gd name="T68" fmla="*/ 803 w 1236"/>
                    <a:gd name="T69" fmla="*/ 901 h 1035"/>
                    <a:gd name="T70" fmla="*/ 787 w 1236"/>
                    <a:gd name="T71" fmla="*/ 904 h 1035"/>
                    <a:gd name="T72" fmla="*/ 565 w 1236"/>
                    <a:gd name="T73" fmla="*/ 732 h 1035"/>
                    <a:gd name="T74" fmla="*/ 552 w 1236"/>
                    <a:gd name="T75" fmla="*/ 743 h 1035"/>
                    <a:gd name="T76" fmla="*/ 547 w 1236"/>
                    <a:gd name="T77" fmla="*/ 758 h 1035"/>
                    <a:gd name="T78" fmla="*/ 695 w 1236"/>
                    <a:gd name="T79" fmla="*/ 887 h 1035"/>
                    <a:gd name="T80" fmla="*/ 647 w 1236"/>
                    <a:gd name="T81" fmla="*/ 941 h 1035"/>
                    <a:gd name="T82" fmla="*/ 577 w 1236"/>
                    <a:gd name="T83" fmla="*/ 1014 h 1035"/>
                    <a:gd name="T84" fmla="*/ 643 w 1236"/>
                    <a:gd name="T85" fmla="*/ 1035 h 1035"/>
                    <a:gd name="T86" fmla="*/ 692 w 1236"/>
                    <a:gd name="T87" fmla="*/ 1024 h 1035"/>
                    <a:gd name="T88" fmla="*/ 737 w 1236"/>
                    <a:gd name="T89" fmla="*/ 983 h 1035"/>
                    <a:gd name="T90" fmla="*/ 792 w 1236"/>
                    <a:gd name="T91" fmla="*/ 998 h 1035"/>
                    <a:gd name="T92" fmla="*/ 840 w 1236"/>
                    <a:gd name="T93" fmla="*/ 987 h 1035"/>
                    <a:gd name="T94" fmla="*/ 899 w 1236"/>
                    <a:gd name="T95" fmla="*/ 929 h 1035"/>
                    <a:gd name="T96" fmla="*/ 926 w 1236"/>
                    <a:gd name="T97" fmla="*/ 925 h 1035"/>
                    <a:gd name="T98" fmla="*/ 979 w 1236"/>
                    <a:gd name="T99" fmla="*/ 897 h 1035"/>
                    <a:gd name="T100" fmla="*/ 1038 w 1236"/>
                    <a:gd name="T101" fmla="*/ 819 h 1035"/>
                    <a:gd name="T102" fmla="*/ 1050 w 1236"/>
                    <a:gd name="T103" fmla="*/ 767 h 1035"/>
                    <a:gd name="T104" fmla="*/ 1067 w 1236"/>
                    <a:gd name="T105" fmla="*/ 715 h 1035"/>
                    <a:gd name="T106" fmla="*/ 1089 w 1236"/>
                    <a:gd name="T107" fmla="*/ 666 h 1035"/>
                    <a:gd name="T108" fmla="*/ 1085 w 1236"/>
                    <a:gd name="T109" fmla="*/ 614 h 1035"/>
                    <a:gd name="T110" fmla="*/ 1056 w 1236"/>
                    <a:gd name="T111" fmla="*/ 568 h 1035"/>
                    <a:gd name="T112" fmla="*/ 1068 w 1236"/>
                    <a:gd name="T113" fmla="*/ 476 h 1035"/>
                    <a:gd name="T114" fmla="*/ 1228 w 1236"/>
                    <a:gd name="T115" fmla="*/ 269 h 1035"/>
                    <a:gd name="T116" fmla="*/ 1234 w 1236"/>
                    <a:gd name="T117" fmla="*/ 234 h 10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36" h="1035">
                      <a:moveTo>
                        <a:pt x="1222" y="216"/>
                      </a:moveTo>
                      <a:lnTo>
                        <a:pt x="956" y="8"/>
                      </a:lnTo>
                      <a:lnTo>
                        <a:pt x="956" y="8"/>
                      </a:lnTo>
                      <a:lnTo>
                        <a:pt x="950" y="5"/>
                      </a:lnTo>
                      <a:lnTo>
                        <a:pt x="943" y="1"/>
                      </a:lnTo>
                      <a:lnTo>
                        <a:pt x="935" y="0"/>
                      </a:lnTo>
                      <a:lnTo>
                        <a:pt x="928" y="0"/>
                      </a:lnTo>
                      <a:lnTo>
                        <a:pt x="921" y="2"/>
                      </a:lnTo>
                      <a:lnTo>
                        <a:pt x="914" y="5"/>
                      </a:lnTo>
                      <a:lnTo>
                        <a:pt x="908" y="9"/>
                      </a:lnTo>
                      <a:lnTo>
                        <a:pt x="902" y="14"/>
                      </a:lnTo>
                      <a:lnTo>
                        <a:pt x="785" y="158"/>
                      </a:lnTo>
                      <a:lnTo>
                        <a:pt x="785" y="158"/>
                      </a:lnTo>
                      <a:lnTo>
                        <a:pt x="779" y="164"/>
                      </a:lnTo>
                      <a:lnTo>
                        <a:pt x="770" y="169"/>
                      </a:lnTo>
                      <a:lnTo>
                        <a:pt x="763" y="171"/>
                      </a:lnTo>
                      <a:lnTo>
                        <a:pt x="753" y="172"/>
                      </a:lnTo>
                      <a:lnTo>
                        <a:pt x="646" y="172"/>
                      </a:lnTo>
                      <a:lnTo>
                        <a:pt x="646" y="172"/>
                      </a:lnTo>
                      <a:lnTo>
                        <a:pt x="637" y="172"/>
                      </a:lnTo>
                      <a:lnTo>
                        <a:pt x="629" y="174"/>
                      </a:lnTo>
                      <a:lnTo>
                        <a:pt x="619" y="176"/>
                      </a:lnTo>
                      <a:lnTo>
                        <a:pt x="611" y="180"/>
                      </a:lnTo>
                      <a:lnTo>
                        <a:pt x="603" y="183"/>
                      </a:lnTo>
                      <a:lnTo>
                        <a:pt x="595" y="188"/>
                      </a:lnTo>
                      <a:lnTo>
                        <a:pt x="589" y="194"/>
                      </a:lnTo>
                      <a:lnTo>
                        <a:pt x="582" y="200"/>
                      </a:lnTo>
                      <a:lnTo>
                        <a:pt x="576" y="206"/>
                      </a:lnTo>
                      <a:lnTo>
                        <a:pt x="576" y="206"/>
                      </a:lnTo>
                      <a:lnTo>
                        <a:pt x="574" y="206"/>
                      </a:lnTo>
                      <a:lnTo>
                        <a:pt x="481" y="177"/>
                      </a:lnTo>
                      <a:lnTo>
                        <a:pt x="481" y="177"/>
                      </a:lnTo>
                      <a:lnTo>
                        <a:pt x="468" y="174"/>
                      </a:lnTo>
                      <a:lnTo>
                        <a:pt x="456" y="171"/>
                      </a:lnTo>
                      <a:lnTo>
                        <a:pt x="443" y="169"/>
                      </a:lnTo>
                      <a:lnTo>
                        <a:pt x="430" y="168"/>
                      </a:lnTo>
                      <a:lnTo>
                        <a:pt x="235" y="152"/>
                      </a:lnTo>
                      <a:lnTo>
                        <a:pt x="235" y="152"/>
                      </a:lnTo>
                      <a:lnTo>
                        <a:pt x="226" y="152"/>
                      </a:lnTo>
                      <a:lnTo>
                        <a:pt x="226" y="152"/>
                      </a:lnTo>
                      <a:lnTo>
                        <a:pt x="209" y="153"/>
                      </a:lnTo>
                      <a:lnTo>
                        <a:pt x="192" y="157"/>
                      </a:lnTo>
                      <a:lnTo>
                        <a:pt x="176" y="163"/>
                      </a:lnTo>
                      <a:lnTo>
                        <a:pt x="162" y="170"/>
                      </a:lnTo>
                      <a:lnTo>
                        <a:pt x="148" y="181"/>
                      </a:lnTo>
                      <a:lnTo>
                        <a:pt x="137" y="193"/>
                      </a:lnTo>
                      <a:lnTo>
                        <a:pt x="126" y="206"/>
                      </a:lnTo>
                      <a:lnTo>
                        <a:pt x="119" y="221"/>
                      </a:lnTo>
                      <a:lnTo>
                        <a:pt x="9" y="469"/>
                      </a:lnTo>
                      <a:lnTo>
                        <a:pt x="9" y="469"/>
                      </a:lnTo>
                      <a:lnTo>
                        <a:pt x="6" y="479"/>
                      </a:lnTo>
                      <a:lnTo>
                        <a:pt x="3" y="487"/>
                      </a:lnTo>
                      <a:lnTo>
                        <a:pt x="1" y="497"/>
                      </a:lnTo>
                      <a:lnTo>
                        <a:pt x="0" y="507"/>
                      </a:lnTo>
                      <a:lnTo>
                        <a:pt x="0" y="518"/>
                      </a:lnTo>
                      <a:lnTo>
                        <a:pt x="1" y="526"/>
                      </a:lnTo>
                      <a:lnTo>
                        <a:pt x="2" y="536"/>
                      </a:lnTo>
                      <a:lnTo>
                        <a:pt x="5" y="545"/>
                      </a:lnTo>
                      <a:lnTo>
                        <a:pt x="7" y="555"/>
                      </a:lnTo>
                      <a:lnTo>
                        <a:pt x="11" y="563"/>
                      </a:lnTo>
                      <a:lnTo>
                        <a:pt x="15" y="572"/>
                      </a:lnTo>
                      <a:lnTo>
                        <a:pt x="20" y="580"/>
                      </a:lnTo>
                      <a:lnTo>
                        <a:pt x="26" y="588"/>
                      </a:lnTo>
                      <a:lnTo>
                        <a:pt x="34" y="595"/>
                      </a:lnTo>
                      <a:lnTo>
                        <a:pt x="41" y="602"/>
                      </a:lnTo>
                      <a:lnTo>
                        <a:pt x="49" y="608"/>
                      </a:lnTo>
                      <a:lnTo>
                        <a:pt x="153" y="684"/>
                      </a:lnTo>
                      <a:lnTo>
                        <a:pt x="209" y="608"/>
                      </a:lnTo>
                      <a:lnTo>
                        <a:pt x="102" y="531"/>
                      </a:lnTo>
                      <a:lnTo>
                        <a:pt x="102" y="531"/>
                      </a:lnTo>
                      <a:lnTo>
                        <a:pt x="98" y="526"/>
                      </a:lnTo>
                      <a:lnTo>
                        <a:pt x="94" y="520"/>
                      </a:lnTo>
                      <a:lnTo>
                        <a:pt x="94" y="514"/>
                      </a:lnTo>
                      <a:lnTo>
                        <a:pt x="95" y="507"/>
                      </a:lnTo>
                      <a:lnTo>
                        <a:pt x="204" y="259"/>
                      </a:lnTo>
                      <a:lnTo>
                        <a:pt x="204" y="259"/>
                      </a:lnTo>
                      <a:lnTo>
                        <a:pt x="207" y="253"/>
                      </a:lnTo>
                      <a:lnTo>
                        <a:pt x="213" y="248"/>
                      </a:lnTo>
                      <a:lnTo>
                        <a:pt x="219" y="246"/>
                      </a:lnTo>
                      <a:lnTo>
                        <a:pt x="226" y="245"/>
                      </a:lnTo>
                      <a:lnTo>
                        <a:pt x="226" y="245"/>
                      </a:lnTo>
                      <a:lnTo>
                        <a:pt x="227" y="245"/>
                      </a:lnTo>
                      <a:lnTo>
                        <a:pt x="422" y="260"/>
                      </a:lnTo>
                      <a:lnTo>
                        <a:pt x="422" y="260"/>
                      </a:lnTo>
                      <a:lnTo>
                        <a:pt x="438" y="263"/>
                      </a:lnTo>
                      <a:lnTo>
                        <a:pt x="454" y="266"/>
                      </a:lnTo>
                      <a:lnTo>
                        <a:pt x="504" y="282"/>
                      </a:lnTo>
                      <a:lnTo>
                        <a:pt x="382" y="410"/>
                      </a:lnTo>
                      <a:lnTo>
                        <a:pt x="382" y="410"/>
                      </a:lnTo>
                      <a:lnTo>
                        <a:pt x="376" y="417"/>
                      </a:lnTo>
                      <a:lnTo>
                        <a:pt x="374" y="426"/>
                      </a:lnTo>
                      <a:lnTo>
                        <a:pt x="373" y="434"/>
                      </a:lnTo>
                      <a:lnTo>
                        <a:pt x="374" y="444"/>
                      </a:lnTo>
                      <a:lnTo>
                        <a:pt x="374" y="444"/>
                      </a:lnTo>
                      <a:lnTo>
                        <a:pt x="378" y="452"/>
                      </a:lnTo>
                      <a:lnTo>
                        <a:pt x="382" y="458"/>
                      </a:lnTo>
                      <a:lnTo>
                        <a:pt x="390" y="464"/>
                      </a:lnTo>
                      <a:lnTo>
                        <a:pt x="397" y="468"/>
                      </a:lnTo>
                      <a:lnTo>
                        <a:pt x="460" y="486"/>
                      </a:lnTo>
                      <a:lnTo>
                        <a:pt x="460" y="486"/>
                      </a:lnTo>
                      <a:lnTo>
                        <a:pt x="471" y="490"/>
                      </a:lnTo>
                      <a:lnTo>
                        <a:pt x="481" y="491"/>
                      </a:lnTo>
                      <a:lnTo>
                        <a:pt x="502" y="493"/>
                      </a:lnTo>
                      <a:lnTo>
                        <a:pt x="524" y="492"/>
                      </a:lnTo>
                      <a:lnTo>
                        <a:pt x="544" y="489"/>
                      </a:lnTo>
                      <a:lnTo>
                        <a:pt x="565" y="483"/>
                      </a:lnTo>
                      <a:lnTo>
                        <a:pt x="583" y="473"/>
                      </a:lnTo>
                      <a:lnTo>
                        <a:pt x="601" y="461"/>
                      </a:lnTo>
                      <a:lnTo>
                        <a:pt x="609" y="455"/>
                      </a:lnTo>
                      <a:lnTo>
                        <a:pt x="618" y="448"/>
                      </a:lnTo>
                      <a:lnTo>
                        <a:pt x="676" y="388"/>
                      </a:lnTo>
                      <a:lnTo>
                        <a:pt x="730" y="431"/>
                      </a:lnTo>
                      <a:lnTo>
                        <a:pt x="771" y="463"/>
                      </a:lnTo>
                      <a:lnTo>
                        <a:pt x="990" y="635"/>
                      </a:lnTo>
                      <a:lnTo>
                        <a:pt x="990" y="635"/>
                      </a:lnTo>
                      <a:lnTo>
                        <a:pt x="995" y="639"/>
                      </a:lnTo>
                      <a:lnTo>
                        <a:pt x="997" y="645"/>
                      </a:lnTo>
                      <a:lnTo>
                        <a:pt x="996" y="652"/>
                      </a:lnTo>
                      <a:lnTo>
                        <a:pt x="993" y="658"/>
                      </a:lnTo>
                      <a:lnTo>
                        <a:pt x="955" y="707"/>
                      </a:lnTo>
                      <a:lnTo>
                        <a:pt x="955" y="707"/>
                      </a:lnTo>
                      <a:lnTo>
                        <a:pt x="952" y="709"/>
                      </a:lnTo>
                      <a:lnTo>
                        <a:pt x="949" y="712"/>
                      </a:lnTo>
                      <a:lnTo>
                        <a:pt x="945" y="713"/>
                      </a:lnTo>
                      <a:lnTo>
                        <a:pt x="942" y="713"/>
                      </a:lnTo>
                      <a:lnTo>
                        <a:pt x="942" y="713"/>
                      </a:lnTo>
                      <a:lnTo>
                        <a:pt x="937" y="712"/>
                      </a:lnTo>
                      <a:lnTo>
                        <a:pt x="932" y="709"/>
                      </a:lnTo>
                      <a:lnTo>
                        <a:pt x="719" y="543"/>
                      </a:lnTo>
                      <a:lnTo>
                        <a:pt x="719" y="543"/>
                      </a:lnTo>
                      <a:lnTo>
                        <a:pt x="717" y="542"/>
                      </a:lnTo>
                      <a:lnTo>
                        <a:pt x="713" y="542"/>
                      </a:lnTo>
                      <a:lnTo>
                        <a:pt x="713" y="542"/>
                      </a:lnTo>
                      <a:lnTo>
                        <a:pt x="711" y="543"/>
                      </a:lnTo>
                      <a:lnTo>
                        <a:pt x="707" y="545"/>
                      </a:lnTo>
                      <a:lnTo>
                        <a:pt x="705" y="548"/>
                      </a:lnTo>
                      <a:lnTo>
                        <a:pt x="705" y="548"/>
                      </a:lnTo>
                      <a:lnTo>
                        <a:pt x="700" y="555"/>
                      </a:lnTo>
                      <a:lnTo>
                        <a:pt x="700" y="555"/>
                      </a:lnTo>
                      <a:lnTo>
                        <a:pt x="696" y="560"/>
                      </a:lnTo>
                      <a:lnTo>
                        <a:pt x="696" y="567"/>
                      </a:lnTo>
                      <a:lnTo>
                        <a:pt x="698" y="572"/>
                      </a:lnTo>
                      <a:lnTo>
                        <a:pt x="702" y="577"/>
                      </a:lnTo>
                      <a:lnTo>
                        <a:pt x="954" y="778"/>
                      </a:lnTo>
                      <a:lnTo>
                        <a:pt x="954" y="778"/>
                      </a:lnTo>
                      <a:lnTo>
                        <a:pt x="952" y="779"/>
                      </a:lnTo>
                      <a:lnTo>
                        <a:pt x="914" y="829"/>
                      </a:lnTo>
                      <a:lnTo>
                        <a:pt x="914" y="829"/>
                      </a:lnTo>
                      <a:lnTo>
                        <a:pt x="911" y="831"/>
                      </a:lnTo>
                      <a:lnTo>
                        <a:pt x="909" y="834"/>
                      </a:lnTo>
                      <a:lnTo>
                        <a:pt x="905" y="835"/>
                      </a:lnTo>
                      <a:lnTo>
                        <a:pt x="902" y="835"/>
                      </a:lnTo>
                      <a:lnTo>
                        <a:pt x="902" y="835"/>
                      </a:lnTo>
                      <a:lnTo>
                        <a:pt x="896" y="835"/>
                      </a:lnTo>
                      <a:lnTo>
                        <a:pt x="891" y="831"/>
                      </a:lnTo>
                      <a:lnTo>
                        <a:pt x="644" y="639"/>
                      </a:lnTo>
                      <a:lnTo>
                        <a:pt x="644" y="639"/>
                      </a:lnTo>
                      <a:lnTo>
                        <a:pt x="642" y="637"/>
                      </a:lnTo>
                      <a:lnTo>
                        <a:pt x="640" y="637"/>
                      </a:lnTo>
                      <a:lnTo>
                        <a:pt x="640" y="637"/>
                      </a:lnTo>
                      <a:lnTo>
                        <a:pt x="636" y="638"/>
                      </a:lnTo>
                      <a:lnTo>
                        <a:pt x="632" y="641"/>
                      </a:lnTo>
                      <a:lnTo>
                        <a:pt x="626" y="648"/>
                      </a:lnTo>
                      <a:lnTo>
                        <a:pt x="626" y="648"/>
                      </a:lnTo>
                      <a:lnTo>
                        <a:pt x="625" y="649"/>
                      </a:lnTo>
                      <a:lnTo>
                        <a:pt x="622" y="654"/>
                      </a:lnTo>
                      <a:lnTo>
                        <a:pt x="622" y="654"/>
                      </a:lnTo>
                      <a:lnTo>
                        <a:pt x="619" y="660"/>
                      </a:lnTo>
                      <a:lnTo>
                        <a:pt x="618" y="666"/>
                      </a:lnTo>
                      <a:lnTo>
                        <a:pt x="620" y="672"/>
                      </a:lnTo>
                      <a:lnTo>
                        <a:pt x="624" y="677"/>
                      </a:lnTo>
                      <a:lnTo>
                        <a:pt x="843" y="851"/>
                      </a:lnTo>
                      <a:lnTo>
                        <a:pt x="805" y="898"/>
                      </a:lnTo>
                      <a:lnTo>
                        <a:pt x="805" y="898"/>
                      </a:lnTo>
                      <a:lnTo>
                        <a:pt x="803" y="901"/>
                      </a:lnTo>
                      <a:lnTo>
                        <a:pt x="799" y="903"/>
                      </a:lnTo>
                      <a:lnTo>
                        <a:pt x="795" y="904"/>
                      </a:lnTo>
                      <a:lnTo>
                        <a:pt x="792" y="904"/>
                      </a:lnTo>
                      <a:lnTo>
                        <a:pt x="792" y="904"/>
                      </a:lnTo>
                      <a:lnTo>
                        <a:pt x="787" y="904"/>
                      </a:lnTo>
                      <a:lnTo>
                        <a:pt x="782" y="901"/>
                      </a:lnTo>
                      <a:lnTo>
                        <a:pt x="570" y="735"/>
                      </a:lnTo>
                      <a:lnTo>
                        <a:pt x="570" y="735"/>
                      </a:lnTo>
                      <a:lnTo>
                        <a:pt x="567" y="734"/>
                      </a:lnTo>
                      <a:lnTo>
                        <a:pt x="565" y="732"/>
                      </a:lnTo>
                      <a:lnTo>
                        <a:pt x="565" y="732"/>
                      </a:lnTo>
                      <a:lnTo>
                        <a:pt x="561" y="734"/>
                      </a:lnTo>
                      <a:lnTo>
                        <a:pt x="558" y="736"/>
                      </a:lnTo>
                      <a:lnTo>
                        <a:pt x="552" y="743"/>
                      </a:lnTo>
                      <a:lnTo>
                        <a:pt x="552" y="743"/>
                      </a:lnTo>
                      <a:lnTo>
                        <a:pt x="552" y="744"/>
                      </a:lnTo>
                      <a:lnTo>
                        <a:pt x="550" y="746"/>
                      </a:lnTo>
                      <a:lnTo>
                        <a:pt x="550" y="746"/>
                      </a:lnTo>
                      <a:lnTo>
                        <a:pt x="548" y="752"/>
                      </a:lnTo>
                      <a:lnTo>
                        <a:pt x="547" y="758"/>
                      </a:lnTo>
                      <a:lnTo>
                        <a:pt x="549" y="764"/>
                      </a:lnTo>
                      <a:lnTo>
                        <a:pt x="553" y="769"/>
                      </a:lnTo>
                      <a:lnTo>
                        <a:pt x="696" y="883"/>
                      </a:lnTo>
                      <a:lnTo>
                        <a:pt x="696" y="883"/>
                      </a:lnTo>
                      <a:lnTo>
                        <a:pt x="695" y="887"/>
                      </a:lnTo>
                      <a:lnTo>
                        <a:pt x="657" y="936"/>
                      </a:lnTo>
                      <a:lnTo>
                        <a:pt x="657" y="936"/>
                      </a:lnTo>
                      <a:lnTo>
                        <a:pt x="653" y="939"/>
                      </a:lnTo>
                      <a:lnTo>
                        <a:pt x="651" y="940"/>
                      </a:lnTo>
                      <a:lnTo>
                        <a:pt x="647" y="941"/>
                      </a:lnTo>
                      <a:lnTo>
                        <a:pt x="643" y="942"/>
                      </a:lnTo>
                      <a:lnTo>
                        <a:pt x="643" y="942"/>
                      </a:lnTo>
                      <a:lnTo>
                        <a:pt x="638" y="941"/>
                      </a:lnTo>
                      <a:lnTo>
                        <a:pt x="634" y="939"/>
                      </a:lnTo>
                      <a:lnTo>
                        <a:pt x="577" y="1014"/>
                      </a:lnTo>
                      <a:lnTo>
                        <a:pt x="577" y="1014"/>
                      </a:lnTo>
                      <a:lnTo>
                        <a:pt x="593" y="1023"/>
                      </a:lnTo>
                      <a:lnTo>
                        <a:pt x="608" y="1029"/>
                      </a:lnTo>
                      <a:lnTo>
                        <a:pt x="625" y="1034"/>
                      </a:lnTo>
                      <a:lnTo>
                        <a:pt x="643" y="1035"/>
                      </a:lnTo>
                      <a:lnTo>
                        <a:pt x="643" y="1035"/>
                      </a:lnTo>
                      <a:lnTo>
                        <a:pt x="655" y="1035"/>
                      </a:lnTo>
                      <a:lnTo>
                        <a:pt x="669" y="1033"/>
                      </a:lnTo>
                      <a:lnTo>
                        <a:pt x="680" y="1029"/>
                      </a:lnTo>
                      <a:lnTo>
                        <a:pt x="692" y="1024"/>
                      </a:lnTo>
                      <a:lnTo>
                        <a:pt x="702" y="1018"/>
                      </a:lnTo>
                      <a:lnTo>
                        <a:pt x="712" y="1011"/>
                      </a:lnTo>
                      <a:lnTo>
                        <a:pt x="722" y="1003"/>
                      </a:lnTo>
                      <a:lnTo>
                        <a:pt x="730" y="993"/>
                      </a:lnTo>
                      <a:lnTo>
                        <a:pt x="737" y="983"/>
                      </a:lnTo>
                      <a:lnTo>
                        <a:pt x="737" y="983"/>
                      </a:lnTo>
                      <a:lnTo>
                        <a:pt x="751" y="989"/>
                      </a:lnTo>
                      <a:lnTo>
                        <a:pt x="764" y="994"/>
                      </a:lnTo>
                      <a:lnTo>
                        <a:pt x="777" y="997"/>
                      </a:lnTo>
                      <a:lnTo>
                        <a:pt x="792" y="998"/>
                      </a:lnTo>
                      <a:lnTo>
                        <a:pt x="792" y="998"/>
                      </a:lnTo>
                      <a:lnTo>
                        <a:pt x="805" y="997"/>
                      </a:lnTo>
                      <a:lnTo>
                        <a:pt x="817" y="995"/>
                      </a:lnTo>
                      <a:lnTo>
                        <a:pt x="829" y="992"/>
                      </a:lnTo>
                      <a:lnTo>
                        <a:pt x="840" y="987"/>
                      </a:lnTo>
                      <a:lnTo>
                        <a:pt x="851" y="981"/>
                      </a:lnTo>
                      <a:lnTo>
                        <a:pt x="861" y="974"/>
                      </a:lnTo>
                      <a:lnTo>
                        <a:pt x="870" y="965"/>
                      </a:lnTo>
                      <a:lnTo>
                        <a:pt x="879" y="956"/>
                      </a:lnTo>
                      <a:lnTo>
                        <a:pt x="899" y="929"/>
                      </a:lnTo>
                      <a:lnTo>
                        <a:pt x="899" y="929"/>
                      </a:lnTo>
                      <a:lnTo>
                        <a:pt x="902" y="929"/>
                      </a:lnTo>
                      <a:lnTo>
                        <a:pt x="902" y="929"/>
                      </a:lnTo>
                      <a:lnTo>
                        <a:pt x="914" y="928"/>
                      </a:lnTo>
                      <a:lnTo>
                        <a:pt x="926" y="925"/>
                      </a:lnTo>
                      <a:lnTo>
                        <a:pt x="938" y="923"/>
                      </a:lnTo>
                      <a:lnTo>
                        <a:pt x="950" y="918"/>
                      </a:lnTo>
                      <a:lnTo>
                        <a:pt x="960" y="912"/>
                      </a:lnTo>
                      <a:lnTo>
                        <a:pt x="971" y="905"/>
                      </a:lnTo>
                      <a:lnTo>
                        <a:pt x="979" y="897"/>
                      </a:lnTo>
                      <a:lnTo>
                        <a:pt x="987" y="887"/>
                      </a:lnTo>
                      <a:lnTo>
                        <a:pt x="1026" y="837"/>
                      </a:lnTo>
                      <a:lnTo>
                        <a:pt x="1026" y="837"/>
                      </a:lnTo>
                      <a:lnTo>
                        <a:pt x="1033" y="829"/>
                      </a:lnTo>
                      <a:lnTo>
                        <a:pt x="1038" y="819"/>
                      </a:lnTo>
                      <a:lnTo>
                        <a:pt x="1043" y="810"/>
                      </a:lnTo>
                      <a:lnTo>
                        <a:pt x="1045" y="799"/>
                      </a:lnTo>
                      <a:lnTo>
                        <a:pt x="1048" y="789"/>
                      </a:lnTo>
                      <a:lnTo>
                        <a:pt x="1049" y="778"/>
                      </a:lnTo>
                      <a:lnTo>
                        <a:pt x="1050" y="767"/>
                      </a:lnTo>
                      <a:lnTo>
                        <a:pt x="1049" y="757"/>
                      </a:lnTo>
                      <a:lnTo>
                        <a:pt x="1049" y="757"/>
                      </a:lnTo>
                      <a:lnTo>
                        <a:pt x="1047" y="742"/>
                      </a:lnTo>
                      <a:lnTo>
                        <a:pt x="1067" y="715"/>
                      </a:lnTo>
                      <a:lnTo>
                        <a:pt x="1067" y="715"/>
                      </a:lnTo>
                      <a:lnTo>
                        <a:pt x="1073" y="706"/>
                      </a:lnTo>
                      <a:lnTo>
                        <a:pt x="1079" y="696"/>
                      </a:lnTo>
                      <a:lnTo>
                        <a:pt x="1083" y="687"/>
                      </a:lnTo>
                      <a:lnTo>
                        <a:pt x="1086" y="677"/>
                      </a:lnTo>
                      <a:lnTo>
                        <a:pt x="1089" y="666"/>
                      </a:lnTo>
                      <a:lnTo>
                        <a:pt x="1090" y="655"/>
                      </a:lnTo>
                      <a:lnTo>
                        <a:pt x="1090" y="644"/>
                      </a:lnTo>
                      <a:lnTo>
                        <a:pt x="1089" y="635"/>
                      </a:lnTo>
                      <a:lnTo>
                        <a:pt x="1088" y="624"/>
                      </a:lnTo>
                      <a:lnTo>
                        <a:pt x="1085" y="614"/>
                      </a:lnTo>
                      <a:lnTo>
                        <a:pt x="1082" y="603"/>
                      </a:lnTo>
                      <a:lnTo>
                        <a:pt x="1077" y="595"/>
                      </a:lnTo>
                      <a:lnTo>
                        <a:pt x="1071" y="585"/>
                      </a:lnTo>
                      <a:lnTo>
                        <a:pt x="1063" y="577"/>
                      </a:lnTo>
                      <a:lnTo>
                        <a:pt x="1056" y="568"/>
                      </a:lnTo>
                      <a:lnTo>
                        <a:pt x="1048" y="561"/>
                      </a:lnTo>
                      <a:lnTo>
                        <a:pt x="1042" y="556"/>
                      </a:lnTo>
                      <a:lnTo>
                        <a:pt x="1065" y="485"/>
                      </a:lnTo>
                      <a:lnTo>
                        <a:pt x="1065" y="485"/>
                      </a:lnTo>
                      <a:lnTo>
                        <a:pt x="1068" y="476"/>
                      </a:lnTo>
                      <a:lnTo>
                        <a:pt x="1073" y="468"/>
                      </a:lnTo>
                      <a:lnTo>
                        <a:pt x="1078" y="460"/>
                      </a:lnTo>
                      <a:lnTo>
                        <a:pt x="1083" y="452"/>
                      </a:lnTo>
                      <a:lnTo>
                        <a:pt x="1228" y="269"/>
                      </a:lnTo>
                      <a:lnTo>
                        <a:pt x="1228" y="269"/>
                      </a:lnTo>
                      <a:lnTo>
                        <a:pt x="1231" y="263"/>
                      </a:lnTo>
                      <a:lnTo>
                        <a:pt x="1235" y="256"/>
                      </a:lnTo>
                      <a:lnTo>
                        <a:pt x="1236" y="248"/>
                      </a:lnTo>
                      <a:lnTo>
                        <a:pt x="1235" y="241"/>
                      </a:lnTo>
                      <a:lnTo>
                        <a:pt x="1234" y="234"/>
                      </a:lnTo>
                      <a:lnTo>
                        <a:pt x="1231" y="227"/>
                      </a:lnTo>
                      <a:lnTo>
                        <a:pt x="1226" y="221"/>
                      </a:lnTo>
                      <a:lnTo>
                        <a:pt x="1222" y="216"/>
                      </a:lnTo>
                      <a:lnTo>
                        <a:pt x="1222" y="2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60" name="Freeform: Shape 63"/>
                <p:cNvSpPr>
                  <a:spLocks/>
                </p:cNvSpPr>
                <p:nvPr/>
              </p:nvSpPr>
              <p:spPr bwMode="auto">
                <a:xfrm>
                  <a:off x="5597525" y="5711825"/>
                  <a:ext cx="168275" cy="157163"/>
                </a:xfrm>
                <a:custGeom>
                  <a:avLst/>
                  <a:gdLst>
                    <a:gd name="T0" fmla="*/ 423 w 423"/>
                    <a:gd name="T1" fmla="*/ 285 h 396"/>
                    <a:gd name="T2" fmla="*/ 417 w 423"/>
                    <a:gd name="T3" fmla="*/ 269 h 396"/>
                    <a:gd name="T4" fmla="*/ 381 w 423"/>
                    <a:gd name="T5" fmla="*/ 240 h 396"/>
                    <a:gd name="T6" fmla="*/ 369 w 423"/>
                    <a:gd name="T7" fmla="*/ 238 h 396"/>
                    <a:gd name="T8" fmla="*/ 358 w 423"/>
                    <a:gd name="T9" fmla="*/ 244 h 396"/>
                    <a:gd name="T10" fmla="*/ 350 w 423"/>
                    <a:gd name="T11" fmla="*/ 253 h 396"/>
                    <a:gd name="T12" fmla="*/ 349 w 423"/>
                    <a:gd name="T13" fmla="*/ 253 h 396"/>
                    <a:gd name="T14" fmla="*/ 344 w 423"/>
                    <a:gd name="T15" fmla="*/ 252 h 396"/>
                    <a:gd name="T16" fmla="*/ 343 w 423"/>
                    <a:gd name="T17" fmla="*/ 250 h 396"/>
                    <a:gd name="T18" fmla="*/ 343 w 423"/>
                    <a:gd name="T19" fmla="*/ 244 h 396"/>
                    <a:gd name="T20" fmla="*/ 361 w 423"/>
                    <a:gd name="T21" fmla="*/ 220 h 396"/>
                    <a:gd name="T22" fmla="*/ 364 w 423"/>
                    <a:gd name="T23" fmla="*/ 195 h 396"/>
                    <a:gd name="T24" fmla="*/ 353 w 423"/>
                    <a:gd name="T25" fmla="*/ 174 h 396"/>
                    <a:gd name="T26" fmla="*/ 330 w 423"/>
                    <a:gd name="T27" fmla="*/ 156 h 396"/>
                    <a:gd name="T28" fmla="*/ 311 w 423"/>
                    <a:gd name="T29" fmla="*/ 147 h 396"/>
                    <a:gd name="T30" fmla="*/ 295 w 423"/>
                    <a:gd name="T31" fmla="*/ 148 h 396"/>
                    <a:gd name="T32" fmla="*/ 272 w 423"/>
                    <a:gd name="T33" fmla="*/ 163 h 396"/>
                    <a:gd name="T34" fmla="*/ 268 w 423"/>
                    <a:gd name="T35" fmla="*/ 165 h 396"/>
                    <a:gd name="T36" fmla="*/ 268 w 423"/>
                    <a:gd name="T37" fmla="*/ 165 h 396"/>
                    <a:gd name="T38" fmla="*/ 263 w 423"/>
                    <a:gd name="T39" fmla="*/ 163 h 396"/>
                    <a:gd name="T40" fmla="*/ 263 w 423"/>
                    <a:gd name="T41" fmla="*/ 157 h 396"/>
                    <a:gd name="T42" fmla="*/ 283 w 423"/>
                    <a:gd name="T43" fmla="*/ 128 h 396"/>
                    <a:gd name="T44" fmla="*/ 287 w 423"/>
                    <a:gd name="T45" fmla="*/ 105 h 396"/>
                    <a:gd name="T46" fmla="*/ 281 w 423"/>
                    <a:gd name="T47" fmla="*/ 89 h 396"/>
                    <a:gd name="T48" fmla="*/ 243 w 423"/>
                    <a:gd name="T49" fmla="*/ 57 h 396"/>
                    <a:gd name="T50" fmla="*/ 231 w 423"/>
                    <a:gd name="T51" fmla="*/ 51 h 396"/>
                    <a:gd name="T52" fmla="*/ 218 w 423"/>
                    <a:gd name="T53" fmla="*/ 49 h 396"/>
                    <a:gd name="T54" fmla="*/ 193 w 423"/>
                    <a:gd name="T55" fmla="*/ 58 h 396"/>
                    <a:gd name="T56" fmla="*/ 170 w 423"/>
                    <a:gd name="T57" fmla="*/ 87 h 396"/>
                    <a:gd name="T58" fmla="*/ 165 w 423"/>
                    <a:gd name="T59" fmla="*/ 89 h 396"/>
                    <a:gd name="T60" fmla="*/ 160 w 423"/>
                    <a:gd name="T61" fmla="*/ 86 h 396"/>
                    <a:gd name="T62" fmla="*/ 159 w 423"/>
                    <a:gd name="T63" fmla="*/ 82 h 396"/>
                    <a:gd name="T64" fmla="*/ 160 w 423"/>
                    <a:gd name="T65" fmla="*/ 80 h 396"/>
                    <a:gd name="T66" fmla="*/ 169 w 423"/>
                    <a:gd name="T67" fmla="*/ 57 h 396"/>
                    <a:gd name="T68" fmla="*/ 166 w 423"/>
                    <a:gd name="T69" fmla="*/ 41 h 396"/>
                    <a:gd name="T70" fmla="*/ 152 w 423"/>
                    <a:gd name="T71" fmla="*/ 22 h 396"/>
                    <a:gd name="T72" fmla="*/ 130 w 423"/>
                    <a:gd name="T73" fmla="*/ 5 h 396"/>
                    <a:gd name="T74" fmla="*/ 111 w 423"/>
                    <a:gd name="T75" fmla="*/ 0 h 396"/>
                    <a:gd name="T76" fmla="*/ 105 w 423"/>
                    <a:gd name="T77" fmla="*/ 1 h 396"/>
                    <a:gd name="T78" fmla="*/ 83 w 423"/>
                    <a:gd name="T79" fmla="*/ 12 h 396"/>
                    <a:gd name="T80" fmla="*/ 12 w 423"/>
                    <a:gd name="T81" fmla="*/ 107 h 396"/>
                    <a:gd name="T82" fmla="*/ 10 w 423"/>
                    <a:gd name="T83" fmla="*/ 110 h 396"/>
                    <a:gd name="T84" fmla="*/ 0 w 423"/>
                    <a:gd name="T85" fmla="*/ 144 h 396"/>
                    <a:gd name="T86" fmla="*/ 8 w 423"/>
                    <a:gd name="T87" fmla="*/ 177 h 396"/>
                    <a:gd name="T88" fmla="*/ 285 w 423"/>
                    <a:gd name="T89" fmla="*/ 385 h 396"/>
                    <a:gd name="T90" fmla="*/ 305 w 423"/>
                    <a:gd name="T91" fmla="*/ 395 h 396"/>
                    <a:gd name="T92" fmla="*/ 327 w 423"/>
                    <a:gd name="T93" fmla="*/ 396 h 396"/>
                    <a:gd name="T94" fmla="*/ 339 w 423"/>
                    <a:gd name="T95" fmla="*/ 392 h 396"/>
                    <a:gd name="T96" fmla="*/ 367 w 423"/>
                    <a:gd name="T97" fmla="*/ 372 h 396"/>
                    <a:gd name="T98" fmla="*/ 419 w 423"/>
                    <a:gd name="T99" fmla="*/ 299 h 396"/>
                    <a:gd name="T100" fmla="*/ 422 w 423"/>
                    <a:gd name="T101" fmla="*/ 291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23" h="396">
                      <a:moveTo>
                        <a:pt x="422" y="291"/>
                      </a:moveTo>
                      <a:lnTo>
                        <a:pt x="422" y="291"/>
                      </a:lnTo>
                      <a:lnTo>
                        <a:pt x="423" y="285"/>
                      </a:lnTo>
                      <a:lnTo>
                        <a:pt x="422" y="280"/>
                      </a:lnTo>
                      <a:lnTo>
                        <a:pt x="421" y="274"/>
                      </a:lnTo>
                      <a:lnTo>
                        <a:pt x="417" y="269"/>
                      </a:lnTo>
                      <a:lnTo>
                        <a:pt x="417" y="269"/>
                      </a:lnTo>
                      <a:lnTo>
                        <a:pt x="414" y="265"/>
                      </a:lnTo>
                      <a:lnTo>
                        <a:pt x="381" y="240"/>
                      </a:lnTo>
                      <a:lnTo>
                        <a:pt x="381" y="240"/>
                      </a:lnTo>
                      <a:lnTo>
                        <a:pt x="375" y="238"/>
                      </a:lnTo>
                      <a:lnTo>
                        <a:pt x="369" y="238"/>
                      </a:lnTo>
                      <a:lnTo>
                        <a:pt x="363" y="239"/>
                      </a:lnTo>
                      <a:lnTo>
                        <a:pt x="358" y="244"/>
                      </a:lnTo>
                      <a:lnTo>
                        <a:pt x="358" y="244"/>
                      </a:lnTo>
                      <a:lnTo>
                        <a:pt x="352" y="251"/>
                      </a:lnTo>
                      <a:lnTo>
                        <a:pt x="352" y="251"/>
                      </a:lnTo>
                      <a:lnTo>
                        <a:pt x="350" y="253"/>
                      </a:lnTo>
                      <a:lnTo>
                        <a:pt x="350" y="253"/>
                      </a:lnTo>
                      <a:lnTo>
                        <a:pt x="349" y="253"/>
                      </a:lnTo>
                      <a:lnTo>
                        <a:pt x="349" y="253"/>
                      </a:lnTo>
                      <a:lnTo>
                        <a:pt x="347" y="253"/>
                      </a:lnTo>
                      <a:lnTo>
                        <a:pt x="347" y="253"/>
                      </a:lnTo>
                      <a:lnTo>
                        <a:pt x="344" y="252"/>
                      </a:lnTo>
                      <a:lnTo>
                        <a:pt x="344" y="252"/>
                      </a:lnTo>
                      <a:lnTo>
                        <a:pt x="344" y="252"/>
                      </a:lnTo>
                      <a:lnTo>
                        <a:pt x="343" y="250"/>
                      </a:lnTo>
                      <a:lnTo>
                        <a:pt x="341" y="247"/>
                      </a:lnTo>
                      <a:lnTo>
                        <a:pt x="341" y="247"/>
                      </a:lnTo>
                      <a:lnTo>
                        <a:pt x="343" y="244"/>
                      </a:lnTo>
                      <a:lnTo>
                        <a:pt x="356" y="227"/>
                      </a:lnTo>
                      <a:lnTo>
                        <a:pt x="356" y="227"/>
                      </a:lnTo>
                      <a:lnTo>
                        <a:pt x="361" y="220"/>
                      </a:lnTo>
                      <a:lnTo>
                        <a:pt x="363" y="211"/>
                      </a:lnTo>
                      <a:lnTo>
                        <a:pt x="364" y="204"/>
                      </a:lnTo>
                      <a:lnTo>
                        <a:pt x="364" y="195"/>
                      </a:lnTo>
                      <a:lnTo>
                        <a:pt x="362" y="188"/>
                      </a:lnTo>
                      <a:lnTo>
                        <a:pt x="358" y="181"/>
                      </a:lnTo>
                      <a:lnTo>
                        <a:pt x="353" y="174"/>
                      </a:lnTo>
                      <a:lnTo>
                        <a:pt x="347" y="169"/>
                      </a:lnTo>
                      <a:lnTo>
                        <a:pt x="330" y="156"/>
                      </a:lnTo>
                      <a:lnTo>
                        <a:pt x="330" y="156"/>
                      </a:lnTo>
                      <a:lnTo>
                        <a:pt x="324" y="152"/>
                      </a:lnTo>
                      <a:lnTo>
                        <a:pt x="318" y="148"/>
                      </a:lnTo>
                      <a:lnTo>
                        <a:pt x="311" y="147"/>
                      </a:lnTo>
                      <a:lnTo>
                        <a:pt x="305" y="147"/>
                      </a:lnTo>
                      <a:lnTo>
                        <a:pt x="305" y="147"/>
                      </a:lnTo>
                      <a:lnTo>
                        <a:pt x="295" y="148"/>
                      </a:lnTo>
                      <a:lnTo>
                        <a:pt x="287" y="151"/>
                      </a:lnTo>
                      <a:lnTo>
                        <a:pt x="279" y="156"/>
                      </a:lnTo>
                      <a:lnTo>
                        <a:pt x="272" y="163"/>
                      </a:lnTo>
                      <a:lnTo>
                        <a:pt x="272" y="163"/>
                      </a:lnTo>
                      <a:lnTo>
                        <a:pt x="270" y="165"/>
                      </a:lnTo>
                      <a:lnTo>
                        <a:pt x="268" y="165"/>
                      </a:lnTo>
                      <a:lnTo>
                        <a:pt x="268" y="165"/>
                      </a:lnTo>
                      <a:lnTo>
                        <a:pt x="268" y="165"/>
                      </a:lnTo>
                      <a:lnTo>
                        <a:pt x="268" y="165"/>
                      </a:lnTo>
                      <a:lnTo>
                        <a:pt x="264" y="164"/>
                      </a:lnTo>
                      <a:lnTo>
                        <a:pt x="264" y="164"/>
                      </a:lnTo>
                      <a:lnTo>
                        <a:pt x="263" y="163"/>
                      </a:lnTo>
                      <a:lnTo>
                        <a:pt x="262" y="160"/>
                      </a:lnTo>
                      <a:lnTo>
                        <a:pt x="262" y="158"/>
                      </a:lnTo>
                      <a:lnTo>
                        <a:pt x="263" y="157"/>
                      </a:lnTo>
                      <a:lnTo>
                        <a:pt x="279" y="135"/>
                      </a:lnTo>
                      <a:lnTo>
                        <a:pt x="279" y="135"/>
                      </a:lnTo>
                      <a:lnTo>
                        <a:pt x="283" y="128"/>
                      </a:lnTo>
                      <a:lnTo>
                        <a:pt x="286" y="121"/>
                      </a:lnTo>
                      <a:lnTo>
                        <a:pt x="287" y="112"/>
                      </a:lnTo>
                      <a:lnTo>
                        <a:pt x="287" y="105"/>
                      </a:lnTo>
                      <a:lnTo>
                        <a:pt x="287" y="105"/>
                      </a:lnTo>
                      <a:lnTo>
                        <a:pt x="285" y="96"/>
                      </a:lnTo>
                      <a:lnTo>
                        <a:pt x="281" y="89"/>
                      </a:lnTo>
                      <a:lnTo>
                        <a:pt x="276" y="83"/>
                      </a:lnTo>
                      <a:lnTo>
                        <a:pt x="270" y="77"/>
                      </a:lnTo>
                      <a:lnTo>
                        <a:pt x="243" y="57"/>
                      </a:lnTo>
                      <a:lnTo>
                        <a:pt x="243" y="57"/>
                      </a:lnTo>
                      <a:lnTo>
                        <a:pt x="237" y="53"/>
                      </a:lnTo>
                      <a:lnTo>
                        <a:pt x="231" y="51"/>
                      </a:lnTo>
                      <a:lnTo>
                        <a:pt x="225" y="49"/>
                      </a:lnTo>
                      <a:lnTo>
                        <a:pt x="218" y="49"/>
                      </a:lnTo>
                      <a:lnTo>
                        <a:pt x="218" y="49"/>
                      </a:lnTo>
                      <a:lnTo>
                        <a:pt x="210" y="49"/>
                      </a:lnTo>
                      <a:lnTo>
                        <a:pt x="200" y="53"/>
                      </a:lnTo>
                      <a:lnTo>
                        <a:pt x="193" y="58"/>
                      </a:lnTo>
                      <a:lnTo>
                        <a:pt x="186" y="65"/>
                      </a:lnTo>
                      <a:lnTo>
                        <a:pt x="170" y="87"/>
                      </a:lnTo>
                      <a:lnTo>
                        <a:pt x="170" y="87"/>
                      </a:lnTo>
                      <a:lnTo>
                        <a:pt x="167" y="88"/>
                      </a:lnTo>
                      <a:lnTo>
                        <a:pt x="165" y="89"/>
                      </a:lnTo>
                      <a:lnTo>
                        <a:pt x="165" y="89"/>
                      </a:lnTo>
                      <a:lnTo>
                        <a:pt x="161" y="88"/>
                      </a:lnTo>
                      <a:lnTo>
                        <a:pt x="161" y="88"/>
                      </a:lnTo>
                      <a:lnTo>
                        <a:pt x="160" y="86"/>
                      </a:lnTo>
                      <a:lnTo>
                        <a:pt x="159" y="84"/>
                      </a:lnTo>
                      <a:lnTo>
                        <a:pt x="159" y="84"/>
                      </a:lnTo>
                      <a:lnTo>
                        <a:pt x="159" y="82"/>
                      </a:lnTo>
                      <a:lnTo>
                        <a:pt x="160" y="80"/>
                      </a:lnTo>
                      <a:lnTo>
                        <a:pt x="160" y="80"/>
                      </a:lnTo>
                      <a:lnTo>
                        <a:pt x="160" y="80"/>
                      </a:lnTo>
                      <a:lnTo>
                        <a:pt x="165" y="72"/>
                      </a:lnTo>
                      <a:lnTo>
                        <a:pt x="167" y="65"/>
                      </a:lnTo>
                      <a:lnTo>
                        <a:pt x="169" y="57"/>
                      </a:lnTo>
                      <a:lnTo>
                        <a:pt x="169" y="49"/>
                      </a:lnTo>
                      <a:lnTo>
                        <a:pt x="169" y="49"/>
                      </a:lnTo>
                      <a:lnTo>
                        <a:pt x="166" y="41"/>
                      </a:lnTo>
                      <a:lnTo>
                        <a:pt x="163" y="34"/>
                      </a:lnTo>
                      <a:lnTo>
                        <a:pt x="158" y="28"/>
                      </a:lnTo>
                      <a:lnTo>
                        <a:pt x="152" y="22"/>
                      </a:lnTo>
                      <a:lnTo>
                        <a:pt x="135" y="8"/>
                      </a:lnTo>
                      <a:lnTo>
                        <a:pt x="135" y="8"/>
                      </a:lnTo>
                      <a:lnTo>
                        <a:pt x="130" y="5"/>
                      </a:lnTo>
                      <a:lnTo>
                        <a:pt x="124" y="2"/>
                      </a:lnTo>
                      <a:lnTo>
                        <a:pt x="117" y="1"/>
                      </a:lnTo>
                      <a:lnTo>
                        <a:pt x="111" y="0"/>
                      </a:lnTo>
                      <a:lnTo>
                        <a:pt x="111" y="0"/>
                      </a:lnTo>
                      <a:lnTo>
                        <a:pt x="105" y="1"/>
                      </a:lnTo>
                      <a:lnTo>
                        <a:pt x="105" y="1"/>
                      </a:lnTo>
                      <a:lnTo>
                        <a:pt x="96" y="3"/>
                      </a:lnTo>
                      <a:lnTo>
                        <a:pt x="89" y="6"/>
                      </a:lnTo>
                      <a:lnTo>
                        <a:pt x="83" y="12"/>
                      </a:lnTo>
                      <a:lnTo>
                        <a:pt x="77" y="18"/>
                      </a:lnTo>
                      <a:lnTo>
                        <a:pt x="65" y="34"/>
                      </a:lnTo>
                      <a:lnTo>
                        <a:pt x="12" y="107"/>
                      </a:lnTo>
                      <a:lnTo>
                        <a:pt x="12" y="107"/>
                      </a:lnTo>
                      <a:lnTo>
                        <a:pt x="10" y="110"/>
                      </a:lnTo>
                      <a:lnTo>
                        <a:pt x="10" y="110"/>
                      </a:lnTo>
                      <a:lnTo>
                        <a:pt x="4" y="121"/>
                      </a:lnTo>
                      <a:lnTo>
                        <a:pt x="1" y="131"/>
                      </a:lnTo>
                      <a:lnTo>
                        <a:pt x="0" y="144"/>
                      </a:lnTo>
                      <a:lnTo>
                        <a:pt x="1" y="156"/>
                      </a:lnTo>
                      <a:lnTo>
                        <a:pt x="3" y="168"/>
                      </a:lnTo>
                      <a:lnTo>
                        <a:pt x="8" y="177"/>
                      </a:lnTo>
                      <a:lnTo>
                        <a:pt x="15" y="188"/>
                      </a:lnTo>
                      <a:lnTo>
                        <a:pt x="25" y="197"/>
                      </a:lnTo>
                      <a:lnTo>
                        <a:pt x="285" y="385"/>
                      </a:lnTo>
                      <a:lnTo>
                        <a:pt x="285" y="385"/>
                      </a:lnTo>
                      <a:lnTo>
                        <a:pt x="294" y="391"/>
                      </a:lnTo>
                      <a:lnTo>
                        <a:pt x="305" y="395"/>
                      </a:lnTo>
                      <a:lnTo>
                        <a:pt x="316" y="396"/>
                      </a:lnTo>
                      <a:lnTo>
                        <a:pt x="327" y="396"/>
                      </a:lnTo>
                      <a:lnTo>
                        <a:pt x="327" y="396"/>
                      </a:lnTo>
                      <a:lnTo>
                        <a:pt x="328" y="396"/>
                      </a:lnTo>
                      <a:lnTo>
                        <a:pt x="328" y="396"/>
                      </a:lnTo>
                      <a:lnTo>
                        <a:pt x="339" y="392"/>
                      </a:lnTo>
                      <a:lnTo>
                        <a:pt x="350" y="387"/>
                      </a:lnTo>
                      <a:lnTo>
                        <a:pt x="358" y="380"/>
                      </a:lnTo>
                      <a:lnTo>
                        <a:pt x="367" y="372"/>
                      </a:lnTo>
                      <a:lnTo>
                        <a:pt x="369" y="368"/>
                      </a:lnTo>
                      <a:lnTo>
                        <a:pt x="419" y="299"/>
                      </a:lnTo>
                      <a:lnTo>
                        <a:pt x="419" y="299"/>
                      </a:lnTo>
                      <a:lnTo>
                        <a:pt x="421" y="296"/>
                      </a:lnTo>
                      <a:lnTo>
                        <a:pt x="422" y="291"/>
                      </a:lnTo>
                      <a:lnTo>
                        <a:pt x="422" y="2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</p:grpSp>
      </p:grpSp>
      <p:grpSp>
        <p:nvGrpSpPr>
          <p:cNvPr id="108" name="组合 107"/>
          <p:cNvGrpSpPr/>
          <p:nvPr/>
        </p:nvGrpSpPr>
        <p:grpSpPr>
          <a:xfrm>
            <a:off x="9289695" y="2387125"/>
            <a:ext cx="2155309" cy="2853377"/>
            <a:chOff x="6967271" y="1790343"/>
            <a:chExt cx="1616482" cy="2140033"/>
          </a:xfrm>
        </p:grpSpPr>
        <p:grpSp>
          <p:nvGrpSpPr>
            <p:cNvPr id="7" name="Group 99"/>
            <p:cNvGrpSpPr/>
            <p:nvPr/>
          </p:nvGrpSpPr>
          <p:grpSpPr>
            <a:xfrm>
              <a:off x="6967271" y="3399461"/>
              <a:ext cx="1616482" cy="530915"/>
              <a:chOff x="9289694" y="4532617"/>
              <a:chExt cx="2155309" cy="707886"/>
            </a:xfrm>
          </p:grpSpPr>
          <p:sp>
            <p:nvSpPr>
              <p:cNvPr id="97" name="Rectangle 57"/>
              <p:cNvSpPr/>
              <p:nvPr/>
            </p:nvSpPr>
            <p:spPr>
              <a:xfrm>
                <a:off x="9289694" y="4532617"/>
                <a:ext cx="2155309" cy="246221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>
                  <a:buClr>
                    <a:srgbClr val="E24848"/>
                  </a:buClr>
                </a:pPr>
                <a:r>
                  <a:rPr lang="ar-KW" altLang="zh-CN" sz="1600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عنوان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98" name="Rectangle 58"/>
              <p:cNvSpPr/>
              <p:nvPr/>
            </p:nvSpPr>
            <p:spPr>
              <a:xfrm>
                <a:off x="9289694" y="4778838"/>
                <a:ext cx="2155309" cy="461665"/>
              </a:xfrm>
              <a:prstGeom prst="rect">
                <a:avLst/>
              </a:prstGeom>
            </p:spPr>
            <p:txBody>
              <a:bodyPr wrap="square" lIns="0" tIns="0" rIns="0" bIns="0" anchor="ctr" anchorCtr="1">
                <a:norm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ar-KW" altLang="zh-CN" sz="1067" noProof="1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نص</a:t>
                </a:r>
                <a:endParaRPr lang="zh-CN" altLang="en-US" sz="1067" noProof="1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1" name="Group 111"/>
            <p:cNvGrpSpPr/>
            <p:nvPr/>
          </p:nvGrpSpPr>
          <p:grpSpPr>
            <a:xfrm>
              <a:off x="7274121" y="1790343"/>
              <a:ext cx="962174" cy="1493941"/>
              <a:chOff x="9698828" y="2577081"/>
              <a:chExt cx="1282898" cy="1991921"/>
            </a:xfrm>
          </p:grpSpPr>
          <p:grpSp>
            <p:nvGrpSpPr>
              <p:cNvPr id="43" name="Group 41"/>
              <p:cNvGrpSpPr/>
              <p:nvPr/>
            </p:nvGrpSpPr>
            <p:grpSpPr>
              <a:xfrm>
                <a:off x="9698828" y="2577081"/>
                <a:ext cx="1282898" cy="1505200"/>
                <a:chOff x="1377093" y="1853538"/>
                <a:chExt cx="1320397" cy="1549198"/>
              </a:xfrm>
              <a:solidFill>
                <a:schemeClr val="accent5"/>
              </a:solidFill>
            </p:grpSpPr>
            <p:sp>
              <p:nvSpPr>
                <p:cNvPr id="51" name="Freeform: Shape 42"/>
                <p:cNvSpPr>
                  <a:spLocks/>
                </p:cNvSpPr>
                <p:nvPr/>
              </p:nvSpPr>
              <p:spPr bwMode="auto">
                <a:xfrm>
                  <a:off x="1461760" y="1853538"/>
                  <a:ext cx="1150560" cy="336651"/>
                </a:xfrm>
                <a:custGeom>
                  <a:avLst/>
                  <a:gdLst>
                    <a:gd name="T0" fmla="*/ 964 w 964"/>
                    <a:gd name="T1" fmla="*/ 282 h 282"/>
                    <a:gd name="T2" fmla="*/ 482 w 964"/>
                    <a:gd name="T3" fmla="*/ 0 h 282"/>
                    <a:gd name="T4" fmla="*/ 0 w 964"/>
                    <a:gd name="T5" fmla="*/ 282 h 282"/>
                    <a:gd name="T6" fmla="*/ 482 w 964"/>
                    <a:gd name="T7" fmla="*/ 185 h 282"/>
                    <a:gd name="T8" fmla="*/ 964 w 964"/>
                    <a:gd name="T9" fmla="*/ 28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4" h="282">
                      <a:moveTo>
                        <a:pt x="964" y="282"/>
                      </a:moveTo>
                      <a:cubicBezTo>
                        <a:pt x="869" y="114"/>
                        <a:pt x="689" y="0"/>
                        <a:pt x="482" y="0"/>
                      </a:cubicBezTo>
                      <a:cubicBezTo>
                        <a:pt x="275" y="0"/>
                        <a:pt x="95" y="114"/>
                        <a:pt x="0" y="282"/>
                      </a:cubicBezTo>
                      <a:cubicBezTo>
                        <a:pt x="141" y="221"/>
                        <a:pt x="306" y="185"/>
                        <a:pt x="482" y="185"/>
                      </a:cubicBezTo>
                      <a:cubicBezTo>
                        <a:pt x="659" y="185"/>
                        <a:pt x="824" y="221"/>
                        <a:pt x="964" y="282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2" name="Freeform: Shape 43"/>
                <p:cNvSpPr>
                  <a:spLocks/>
                </p:cNvSpPr>
                <p:nvPr/>
              </p:nvSpPr>
              <p:spPr bwMode="auto">
                <a:xfrm>
                  <a:off x="1377093" y="2074276"/>
                  <a:ext cx="1320397" cy="477258"/>
                </a:xfrm>
                <a:custGeom>
                  <a:avLst/>
                  <a:gdLst>
                    <a:gd name="T0" fmla="*/ 1 w 1106"/>
                    <a:gd name="T1" fmla="*/ 400 h 400"/>
                    <a:gd name="T2" fmla="*/ 553 w 1106"/>
                    <a:gd name="T3" fmla="*/ 269 h 400"/>
                    <a:gd name="T4" fmla="*/ 1105 w 1106"/>
                    <a:gd name="T5" fmla="*/ 400 h 400"/>
                    <a:gd name="T6" fmla="*/ 1106 w 1106"/>
                    <a:gd name="T7" fmla="*/ 368 h 400"/>
                    <a:gd name="T8" fmla="*/ 1035 w 1106"/>
                    <a:gd name="T9" fmla="*/ 97 h 400"/>
                    <a:gd name="T10" fmla="*/ 553 w 1106"/>
                    <a:gd name="T11" fmla="*/ 0 h 400"/>
                    <a:gd name="T12" fmla="*/ 71 w 1106"/>
                    <a:gd name="T13" fmla="*/ 97 h 400"/>
                    <a:gd name="T14" fmla="*/ 0 w 1106"/>
                    <a:gd name="T15" fmla="*/ 368 h 400"/>
                    <a:gd name="T16" fmla="*/ 1 w 1106"/>
                    <a:gd name="T17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6" h="400">
                      <a:moveTo>
                        <a:pt x="1" y="400"/>
                      </a:moveTo>
                      <a:cubicBezTo>
                        <a:pt x="155" y="318"/>
                        <a:pt x="346" y="269"/>
                        <a:pt x="553" y="269"/>
                      </a:cubicBezTo>
                      <a:cubicBezTo>
                        <a:pt x="760" y="269"/>
                        <a:pt x="951" y="318"/>
                        <a:pt x="1105" y="400"/>
                      </a:cubicBezTo>
                      <a:cubicBezTo>
                        <a:pt x="1106" y="390"/>
                        <a:pt x="1106" y="379"/>
                        <a:pt x="1106" y="368"/>
                      </a:cubicBezTo>
                      <a:cubicBezTo>
                        <a:pt x="1106" y="270"/>
                        <a:pt x="1080" y="177"/>
                        <a:pt x="1035" y="97"/>
                      </a:cubicBezTo>
                      <a:cubicBezTo>
                        <a:pt x="895" y="36"/>
                        <a:pt x="730" y="0"/>
                        <a:pt x="553" y="0"/>
                      </a:cubicBezTo>
                      <a:cubicBezTo>
                        <a:pt x="377" y="0"/>
                        <a:pt x="212" y="36"/>
                        <a:pt x="71" y="97"/>
                      </a:cubicBezTo>
                      <a:cubicBezTo>
                        <a:pt x="26" y="177"/>
                        <a:pt x="0" y="270"/>
                        <a:pt x="0" y="368"/>
                      </a:cubicBezTo>
                      <a:cubicBezTo>
                        <a:pt x="0" y="379"/>
                        <a:pt x="1" y="390"/>
                        <a:pt x="1" y="40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3" name="Freeform: Shape 44"/>
                <p:cNvSpPr>
                  <a:spLocks/>
                </p:cNvSpPr>
                <p:nvPr/>
              </p:nvSpPr>
              <p:spPr bwMode="auto">
                <a:xfrm>
                  <a:off x="1378101" y="2395304"/>
                  <a:ext cx="1317877" cy="440972"/>
                </a:xfrm>
                <a:custGeom>
                  <a:avLst/>
                  <a:gdLst>
                    <a:gd name="T0" fmla="*/ 1034 w 1104"/>
                    <a:gd name="T1" fmla="*/ 370 h 370"/>
                    <a:gd name="T2" fmla="*/ 1104 w 1104"/>
                    <a:gd name="T3" fmla="*/ 131 h 370"/>
                    <a:gd name="T4" fmla="*/ 552 w 1104"/>
                    <a:gd name="T5" fmla="*/ 0 h 370"/>
                    <a:gd name="T6" fmla="*/ 0 w 1104"/>
                    <a:gd name="T7" fmla="*/ 131 h 370"/>
                    <a:gd name="T8" fmla="*/ 70 w 1104"/>
                    <a:gd name="T9" fmla="*/ 370 h 370"/>
                    <a:gd name="T10" fmla="*/ 552 w 1104"/>
                    <a:gd name="T11" fmla="*/ 273 h 370"/>
                    <a:gd name="T12" fmla="*/ 1034 w 1104"/>
                    <a:gd name="T13" fmla="*/ 370 h 3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4" h="370">
                      <a:moveTo>
                        <a:pt x="1034" y="370"/>
                      </a:moveTo>
                      <a:cubicBezTo>
                        <a:pt x="1074" y="299"/>
                        <a:pt x="1099" y="218"/>
                        <a:pt x="1104" y="131"/>
                      </a:cubicBezTo>
                      <a:cubicBezTo>
                        <a:pt x="950" y="49"/>
                        <a:pt x="759" y="0"/>
                        <a:pt x="552" y="0"/>
                      </a:cubicBezTo>
                      <a:cubicBezTo>
                        <a:pt x="345" y="0"/>
                        <a:pt x="154" y="49"/>
                        <a:pt x="0" y="131"/>
                      </a:cubicBezTo>
                      <a:cubicBezTo>
                        <a:pt x="5" y="218"/>
                        <a:pt x="30" y="299"/>
                        <a:pt x="70" y="370"/>
                      </a:cubicBezTo>
                      <a:cubicBezTo>
                        <a:pt x="211" y="308"/>
                        <a:pt x="376" y="273"/>
                        <a:pt x="552" y="273"/>
                      </a:cubicBezTo>
                      <a:cubicBezTo>
                        <a:pt x="729" y="273"/>
                        <a:pt x="894" y="308"/>
                        <a:pt x="1034" y="370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4" name="Freeform: Shape 45"/>
                <p:cNvSpPr>
                  <a:spLocks/>
                </p:cNvSpPr>
                <p:nvPr/>
              </p:nvSpPr>
              <p:spPr bwMode="auto">
                <a:xfrm>
                  <a:off x="1461760" y="2720867"/>
                  <a:ext cx="1150560" cy="358825"/>
                </a:xfrm>
                <a:custGeom>
                  <a:avLst/>
                  <a:gdLst>
                    <a:gd name="T0" fmla="*/ 134 w 964"/>
                    <a:gd name="T1" fmla="*/ 255 h 301"/>
                    <a:gd name="T2" fmla="*/ 181 w 964"/>
                    <a:gd name="T3" fmla="*/ 301 h 301"/>
                    <a:gd name="T4" fmla="*/ 482 w 964"/>
                    <a:gd name="T5" fmla="*/ 265 h 301"/>
                    <a:gd name="T6" fmla="*/ 783 w 964"/>
                    <a:gd name="T7" fmla="*/ 301 h 301"/>
                    <a:gd name="T8" fmla="*/ 830 w 964"/>
                    <a:gd name="T9" fmla="*/ 255 h 301"/>
                    <a:gd name="T10" fmla="*/ 964 w 964"/>
                    <a:gd name="T11" fmla="*/ 97 h 301"/>
                    <a:gd name="T12" fmla="*/ 482 w 964"/>
                    <a:gd name="T13" fmla="*/ 0 h 301"/>
                    <a:gd name="T14" fmla="*/ 0 w 964"/>
                    <a:gd name="T15" fmla="*/ 97 h 301"/>
                    <a:gd name="T16" fmla="*/ 134 w 964"/>
                    <a:gd name="T17" fmla="*/ 255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64" h="301">
                      <a:moveTo>
                        <a:pt x="134" y="255"/>
                      </a:moveTo>
                      <a:cubicBezTo>
                        <a:pt x="152" y="272"/>
                        <a:pt x="168" y="288"/>
                        <a:pt x="181" y="301"/>
                      </a:cubicBezTo>
                      <a:cubicBezTo>
                        <a:pt x="275" y="278"/>
                        <a:pt x="377" y="265"/>
                        <a:pt x="482" y="265"/>
                      </a:cubicBezTo>
                      <a:cubicBezTo>
                        <a:pt x="588" y="265"/>
                        <a:pt x="689" y="278"/>
                        <a:pt x="783" y="301"/>
                      </a:cubicBezTo>
                      <a:cubicBezTo>
                        <a:pt x="796" y="288"/>
                        <a:pt x="813" y="272"/>
                        <a:pt x="830" y="255"/>
                      </a:cubicBezTo>
                      <a:cubicBezTo>
                        <a:pt x="884" y="212"/>
                        <a:pt x="930" y="158"/>
                        <a:pt x="964" y="97"/>
                      </a:cubicBezTo>
                      <a:cubicBezTo>
                        <a:pt x="824" y="35"/>
                        <a:pt x="659" y="0"/>
                        <a:pt x="482" y="0"/>
                      </a:cubicBezTo>
                      <a:cubicBezTo>
                        <a:pt x="306" y="0"/>
                        <a:pt x="141" y="35"/>
                        <a:pt x="0" y="97"/>
                      </a:cubicBezTo>
                      <a:cubicBezTo>
                        <a:pt x="35" y="158"/>
                        <a:pt x="80" y="212"/>
                        <a:pt x="134" y="255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5" name="Freeform: Shape 46"/>
                <p:cNvSpPr>
                  <a:spLocks/>
                </p:cNvSpPr>
                <p:nvPr/>
              </p:nvSpPr>
              <p:spPr bwMode="auto">
                <a:xfrm>
                  <a:off x="1677962" y="3036855"/>
                  <a:ext cx="718659" cy="365881"/>
                </a:xfrm>
                <a:custGeom>
                  <a:avLst/>
                  <a:gdLst>
                    <a:gd name="T0" fmla="*/ 0 w 602"/>
                    <a:gd name="T1" fmla="*/ 36 h 307"/>
                    <a:gd name="T2" fmla="*/ 19 w 602"/>
                    <a:gd name="T3" fmla="*/ 58 h 307"/>
                    <a:gd name="T4" fmla="*/ 113 w 602"/>
                    <a:gd name="T5" fmla="*/ 307 h 307"/>
                    <a:gd name="T6" fmla="*/ 301 w 602"/>
                    <a:gd name="T7" fmla="*/ 307 h 307"/>
                    <a:gd name="T8" fmla="*/ 490 w 602"/>
                    <a:gd name="T9" fmla="*/ 307 h 307"/>
                    <a:gd name="T10" fmla="*/ 583 w 602"/>
                    <a:gd name="T11" fmla="*/ 58 h 307"/>
                    <a:gd name="T12" fmla="*/ 602 w 602"/>
                    <a:gd name="T13" fmla="*/ 36 h 307"/>
                    <a:gd name="T14" fmla="*/ 301 w 602"/>
                    <a:gd name="T15" fmla="*/ 0 h 307"/>
                    <a:gd name="T16" fmla="*/ 0 w 602"/>
                    <a:gd name="T17" fmla="*/ 36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2" h="307">
                      <a:moveTo>
                        <a:pt x="0" y="36"/>
                      </a:moveTo>
                      <a:cubicBezTo>
                        <a:pt x="8" y="45"/>
                        <a:pt x="15" y="52"/>
                        <a:pt x="19" y="58"/>
                      </a:cubicBezTo>
                      <a:cubicBezTo>
                        <a:pt x="59" y="110"/>
                        <a:pt x="113" y="201"/>
                        <a:pt x="113" y="307"/>
                      </a:cubicBezTo>
                      <a:cubicBezTo>
                        <a:pt x="301" y="307"/>
                        <a:pt x="301" y="307"/>
                        <a:pt x="301" y="307"/>
                      </a:cubicBezTo>
                      <a:cubicBezTo>
                        <a:pt x="490" y="307"/>
                        <a:pt x="490" y="307"/>
                        <a:pt x="490" y="307"/>
                      </a:cubicBezTo>
                      <a:cubicBezTo>
                        <a:pt x="490" y="201"/>
                        <a:pt x="544" y="110"/>
                        <a:pt x="583" y="58"/>
                      </a:cubicBezTo>
                      <a:cubicBezTo>
                        <a:pt x="587" y="52"/>
                        <a:pt x="594" y="45"/>
                        <a:pt x="602" y="36"/>
                      </a:cubicBezTo>
                      <a:cubicBezTo>
                        <a:pt x="508" y="13"/>
                        <a:pt x="407" y="0"/>
                        <a:pt x="301" y="0"/>
                      </a:cubicBezTo>
                      <a:cubicBezTo>
                        <a:pt x="196" y="0"/>
                        <a:pt x="94" y="13"/>
                        <a:pt x="0" y="3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grpSp>
            <p:nvGrpSpPr>
              <p:cNvPr id="44" name="Group 47"/>
              <p:cNvGrpSpPr/>
              <p:nvPr/>
            </p:nvGrpSpPr>
            <p:grpSpPr>
              <a:xfrm>
                <a:off x="10122381" y="4015202"/>
                <a:ext cx="436773" cy="553800"/>
                <a:chOff x="1813026" y="3333693"/>
                <a:chExt cx="449540" cy="569988"/>
              </a:xfrm>
            </p:grpSpPr>
            <p:sp>
              <p:nvSpPr>
                <p:cNvPr id="46" name="Freeform: Shape 48"/>
                <p:cNvSpPr>
                  <a:spLocks/>
                </p:cNvSpPr>
                <p:nvPr/>
              </p:nvSpPr>
              <p:spPr bwMode="auto">
                <a:xfrm>
                  <a:off x="1848807" y="3694030"/>
                  <a:ext cx="376968" cy="201587"/>
                </a:xfrm>
                <a:custGeom>
                  <a:avLst/>
                  <a:gdLst>
                    <a:gd name="T0" fmla="*/ 311 w 316"/>
                    <a:gd name="T1" fmla="*/ 0 h 169"/>
                    <a:gd name="T2" fmla="*/ 158 w 316"/>
                    <a:gd name="T3" fmla="*/ 0 h 169"/>
                    <a:gd name="T4" fmla="*/ 158 w 316"/>
                    <a:gd name="T5" fmla="*/ 0 h 169"/>
                    <a:gd name="T6" fmla="*/ 6 w 316"/>
                    <a:gd name="T7" fmla="*/ 0 h 169"/>
                    <a:gd name="T8" fmla="*/ 158 w 316"/>
                    <a:gd name="T9" fmla="*/ 169 h 169"/>
                    <a:gd name="T10" fmla="*/ 158 w 316"/>
                    <a:gd name="T11" fmla="*/ 169 h 169"/>
                    <a:gd name="T12" fmla="*/ 158 w 316"/>
                    <a:gd name="T13" fmla="*/ 169 h 169"/>
                    <a:gd name="T14" fmla="*/ 158 w 316"/>
                    <a:gd name="T15" fmla="*/ 169 h 169"/>
                    <a:gd name="T16" fmla="*/ 158 w 316"/>
                    <a:gd name="T17" fmla="*/ 169 h 169"/>
                    <a:gd name="T18" fmla="*/ 311 w 316"/>
                    <a:gd name="T1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6" h="169">
                      <a:moveTo>
                        <a:pt x="311" y="0"/>
                      </a:move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0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158" y="169"/>
                        <a:pt x="158" y="169"/>
                        <a:pt x="158" y="169"/>
                      </a:cubicBezTo>
                      <a:cubicBezTo>
                        <a:pt x="316" y="169"/>
                        <a:pt x="311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47" name="Freeform: Shape 49"/>
                <p:cNvSpPr>
                  <a:spLocks/>
                </p:cNvSpPr>
                <p:nvPr/>
              </p:nvSpPr>
              <p:spPr bwMode="auto">
                <a:xfrm>
                  <a:off x="1855863" y="3638090"/>
                  <a:ext cx="363865" cy="83155"/>
                </a:xfrm>
                <a:custGeom>
                  <a:avLst/>
                  <a:gdLst>
                    <a:gd name="T0" fmla="*/ 287 w 305"/>
                    <a:gd name="T1" fmla="*/ 70 h 70"/>
                    <a:gd name="T2" fmla="*/ 305 w 305"/>
                    <a:gd name="T3" fmla="*/ 47 h 70"/>
                    <a:gd name="T4" fmla="*/ 152 w 305"/>
                    <a:gd name="T5" fmla="*/ 0 h 70"/>
                    <a:gd name="T6" fmla="*/ 0 w 305"/>
                    <a:gd name="T7" fmla="*/ 47 h 70"/>
                    <a:gd name="T8" fmla="*/ 18 w 305"/>
                    <a:gd name="T9" fmla="*/ 70 h 70"/>
                    <a:gd name="T10" fmla="*/ 152 w 305"/>
                    <a:gd name="T11" fmla="*/ 45 h 70"/>
                    <a:gd name="T12" fmla="*/ 287 w 305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70">
                      <a:moveTo>
                        <a:pt x="287" y="70"/>
                      </a:moveTo>
                      <a:cubicBezTo>
                        <a:pt x="298" y="63"/>
                        <a:pt x="305" y="56"/>
                        <a:pt x="305" y="47"/>
                      </a:cubicBezTo>
                      <a:cubicBezTo>
                        <a:pt x="305" y="21"/>
                        <a:pt x="236" y="0"/>
                        <a:pt x="152" y="0"/>
                      </a:cubicBezTo>
                      <a:cubicBezTo>
                        <a:pt x="68" y="0"/>
                        <a:pt x="0" y="21"/>
                        <a:pt x="0" y="47"/>
                      </a:cubicBezTo>
                      <a:cubicBezTo>
                        <a:pt x="0" y="56"/>
                        <a:pt x="6" y="63"/>
                        <a:pt x="18" y="70"/>
                      </a:cubicBezTo>
                      <a:cubicBezTo>
                        <a:pt x="43" y="55"/>
                        <a:pt x="94" y="45"/>
                        <a:pt x="152" y="45"/>
                      </a:cubicBezTo>
                      <a:cubicBezTo>
                        <a:pt x="210" y="45"/>
                        <a:pt x="261" y="55"/>
                        <a:pt x="287" y="7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48" name="Freeform: Shape 50"/>
                <p:cNvSpPr>
                  <a:spLocks/>
                </p:cNvSpPr>
                <p:nvPr/>
              </p:nvSpPr>
              <p:spPr bwMode="auto">
                <a:xfrm>
                  <a:off x="1877030" y="3691510"/>
                  <a:ext cx="321532" cy="59468"/>
                </a:xfrm>
                <a:custGeom>
                  <a:avLst/>
                  <a:gdLst>
                    <a:gd name="T0" fmla="*/ 269 w 269"/>
                    <a:gd name="T1" fmla="*/ 25 h 50"/>
                    <a:gd name="T2" fmla="*/ 134 w 269"/>
                    <a:gd name="T3" fmla="*/ 0 h 50"/>
                    <a:gd name="T4" fmla="*/ 0 w 269"/>
                    <a:gd name="T5" fmla="*/ 25 h 50"/>
                    <a:gd name="T6" fmla="*/ 134 w 269"/>
                    <a:gd name="T7" fmla="*/ 50 h 50"/>
                    <a:gd name="T8" fmla="*/ 269 w 269"/>
                    <a:gd name="T9" fmla="*/ 25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9" h="50">
                      <a:moveTo>
                        <a:pt x="269" y="25"/>
                      </a:moveTo>
                      <a:cubicBezTo>
                        <a:pt x="243" y="10"/>
                        <a:pt x="192" y="0"/>
                        <a:pt x="134" y="0"/>
                      </a:cubicBezTo>
                      <a:cubicBezTo>
                        <a:pt x="76" y="0"/>
                        <a:pt x="25" y="10"/>
                        <a:pt x="0" y="25"/>
                      </a:cubicBezTo>
                      <a:cubicBezTo>
                        <a:pt x="25" y="40"/>
                        <a:pt x="76" y="50"/>
                        <a:pt x="134" y="50"/>
                      </a:cubicBezTo>
                      <a:cubicBezTo>
                        <a:pt x="192" y="50"/>
                        <a:pt x="243" y="40"/>
                        <a:pt x="269" y="2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49" name="Oval 51"/>
                <p:cNvSpPr>
                  <a:spLocks/>
                </p:cNvSpPr>
                <p:nvPr/>
              </p:nvSpPr>
              <p:spPr bwMode="auto">
                <a:xfrm>
                  <a:off x="1813026" y="3333693"/>
                  <a:ext cx="449540" cy="137079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50" name="Freeform: Shape 52"/>
                <p:cNvSpPr>
                  <a:spLocks/>
                </p:cNvSpPr>
                <p:nvPr/>
              </p:nvSpPr>
              <p:spPr bwMode="auto">
                <a:xfrm>
                  <a:off x="1847296" y="3358891"/>
                  <a:ext cx="381000" cy="544790"/>
                </a:xfrm>
                <a:custGeom>
                  <a:avLst/>
                  <a:gdLst>
                    <a:gd name="T0" fmla="*/ 319 w 319"/>
                    <a:gd name="T1" fmla="*/ 6 h 457"/>
                    <a:gd name="T2" fmla="*/ 305 w 319"/>
                    <a:gd name="T3" fmla="*/ 0 h 457"/>
                    <a:gd name="T4" fmla="*/ 305 w 319"/>
                    <a:gd name="T5" fmla="*/ 1 h 457"/>
                    <a:gd name="T6" fmla="*/ 305 w 319"/>
                    <a:gd name="T7" fmla="*/ 258 h 457"/>
                    <a:gd name="T8" fmla="*/ 269 w 319"/>
                    <a:gd name="T9" fmla="*/ 241 h 457"/>
                    <a:gd name="T10" fmla="*/ 159 w 319"/>
                    <a:gd name="T11" fmla="*/ 227 h 457"/>
                    <a:gd name="T12" fmla="*/ 49 w 319"/>
                    <a:gd name="T13" fmla="*/ 241 h 457"/>
                    <a:gd name="T14" fmla="*/ 13 w 319"/>
                    <a:gd name="T15" fmla="*/ 258 h 457"/>
                    <a:gd name="T16" fmla="*/ 13 w 319"/>
                    <a:gd name="T17" fmla="*/ 1 h 457"/>
                    <a:gd name="T18" fmla="*/ 13 w 319"/>
                    <a:gd name="T19" fmla="*/ 0 h 457"/>
                    <a:gd name="T20" fmla="*/ 0 w 319"/>
                    <a:gd name="T21" fmla="*/ 6 h 457"/>
                    <a:gd name="T22" fmla="*/ 0 w 319"/>
                    <a:gd name="T23" fmla="*/ 281 h 457"/>
                    <a:gd name="T24" fmla="*/ 0 w 319"/>
                    <a:gd name="T25" fmla="*/ 283 h 457"/>
                    <a:gd name="T26" fmla="*/ 21 w 319"/>
                    <a:gd name="T27" fmla="*/ 377 h 457"/>
                    <a:gd name="T28" fmla="*/ 159 w 319"/>
                    <a:gd name="T29" fmla="*/ 457 h 457"/>
                    <a:gd name="T30" fmla="*/ 160 w 319"/>
                    <a:gd name="T31" fmla="*/ 457 h 457"/>
                    <a:gd name="T32" fmla="*/ 297 w 319"/>
                    <a:gd name="T33" fmla="*/ 377 h 457"/>
                    <a:gd name="T34" fmla="*/ 319 w 319"/>
                    <a:gd name="T35" fmla="*/ 283 h 457"/>
                    <a:gd name="T36" fmla="*/ 319 w 319"/>
                    <a:gd name="T37" fmla="*/ 282 h 457"/>
                    <a:gd name="T38" fmla="*/ 319 w 319"/>
                    <a:gd name="T39" fmla="*/ 281 h 457"/>
                    <a:gd name="T40" fmla="*/ 319 w 319"/>
                    <a:gd name="T41" fmla="*/ 6 h 457"/>
                    <a:gd name="T42" fmla="*/ 53 w 319"/>
                    <a:gd name="T43" fmla="*/ 254 h 457"/>
                    <a:gd name="T44" fmla="*/ 159 w 319"/>
                    <a:gd name="T45" fmla="*/ 241 h 457"/>
                    <a:gd name="T46" fmla="*/ 265 w 319"/>
                    <a:gd name="T47" fmla="*/ 254 h 457"/>
                    <a:gd name="T48" fmla="*/ 305 w 319"/>
                    <a:gd name="T49" fmla="*/ 281 h 457"/>
                    <a:gd name="T50" fmla="*/ 265 w 319"/>
                    <a:gd name="T51" fmla="*/ 308 h 457"/>
                    <a:gd name="T52" fmla="*/ 159 w 319"/>
                    <a:gd name="T53" fmla="*/ 322 h 457"/>
                    <a:gd name="T54" fmla="*/ 53 w 319"/>
                    <a:gd name="T55" fmla="*/ 308 h 457"/>
                    <a:gd name="T56" fmla="*/ 13 w 319"/>
                    <a:gd name="T57" fmla="*/ 282 h 457"/>
                    <a:gd name="T58" fmla="*/ 13 w 319"/>
                    <a:gd name="T59" fmla="*/ 281 h 457"/>
                    <a:gd name="T60" fmla="*/ 13 w 319"/>
                    <a:gd name="T61" fmla="*/ 281 h 457"/>
                    <a:gd name="T62" fmla="*/ 53 w 319"/>
                    <a:gd name="T63" fmla="*/ 254 h 457"/>
                    <a:gd name="T64" fmla="*/ 285 w 319"/>
                    <a:gd name="T65" fmla="*/ 371 h 457"/>
                    <a:gd name="T66" fmla="*/ 159 w 319"/>
                    <a:gd name="T67" fmla="*/ 443 h 457"/>
                    <a:gd name="T68" fmla="*/ 159 w 319"/>
                    <a:gd name="T69" fmla="*/ 443 h 457"/>
                    <a:gd name="T70" fmla="*/ 34 w 319"/>
                    <a:gd name="T71" fmla="*/ 371 h 457"/>
                    <a:gd name="T72" fmla="*/ 15 w 319"/>
                    <a:gd name="T73" fmla="*/ 306 h 457"/>
                    <a:gd name="T74" fmla="*/ 49 w 319"/>
                    <a:gd name="T75" fmla="*/ 321 h 457"/>
                    <a:gd name="T76" fmla="*/ 159 w 319"/>
                    <a:gd name="T77" fmla="*/ 336 h 457"/>
                    <a:gd name="T78" fmla="*/ 269 w 319"/>
                    <a:gd name="T79" fmla="*/ 321 h 457"/>
                    <a:gd name="T80" fmla="*/ 303 w 319"/>
                    <a:gd name="T81" fmla="*/ 306 h 457"/>
                    <a:gd name="T82" fmla="*/ 285 w 319"/>
                    <a:gd name="T83" fmla="*/ 371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9" h="457">
                      <a:moveTo>
                        <a:pt x="319" y="6"/>
                      </a:moveTo>
                      <a:cubicBezTo>
                        <a:pt x="315" y="4"/>
                        <a:pt x="311" y="2"/>
                        <a:pt x="305" y="0"/>
                      </a:cubicBezTo>
                      <a:cubicBezTo>
                        <a:pt x="305" y="0"/>
                        <a:pt x="305" y="0"/>
                        <a:pt x="305" y="1"/>
                      </a:cubicBezTo>
                      <a:cubicBezTo>
                        <a:pt x="305" y="258"/>
                        <a:pt x="305" y="258"/>
                        <a:pt x="305" y="258"/>
                      </a:cubicBezTo>
                      <a:cubicBezTo>
                        <a:pt x="296" y="252"/>
                        <a:pt x="284" y="246"/>
                        <a:pt x="269" y="241"/>
                      </a:cubicBezTo>
                      <a:cubicBezTo>
                        <a:pt x="241" y="233"/>
                        <a:pt x="202" y="227"/>
                        <a:pt x="159" y="227"/>
                      </a:cubicBezTo>
                      <a:cubicBezTo>
                        <a:pt x="117" y="227"/>
                        <a:pt x="78" y="233"/>
                        <a:pt x="49" y="241"/>
                      </a:cubicBezTo>
                      <a:cubicBezTo>
                        <a:pt x="35" y="246"/>
                        <a:pt x="22" y="251"/>
                        <a:pt x="13" y="258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8" y="2"/>
                        <a:pt x="4" y="4"/>
                        <a:pt x="0" y="6"/>
                      </a:cubicBezTo>
                      <a:cubicBezTo>
                        <a:pt x="0" y="281"/>
                        <a:pt x="0" y="281"/>
                        <a:pt x="0" y="281"/>
                      </a:cubicBezTo>
                      <a:cubicBezTo>
                        <a:pt x="0" y="281"/>
                        <a:pt x="0" y="282"/>
                        <a:pt x="0" y="283"/>
                      </a:cubicBezTo>
                      <a:cubicBezTo>
                        <a:pt x="0" y="294"/>
                        <a:pt x="1" y="336"/>
                        <a:pt x="21" y="377"/>
                      </a:cubicBezTo>
                      <a:cubicBezTo>
                        <a:pt x="42" y="418"/>
                        <a:pt x="83" y="457"/>
                        <a:pt x="159" y="457"/>
                      </a:cubicBezTo>
                      <a:cubicBezTo>
                        <a:pt x="160" y="457"/>
                        <a:pt x="160" y="457"/>
                        <a:pt x="160" y="457"/>
                      </a:cubicBezTo>
                      <a:cubicBezTo>
                        <a:pt x="236" y="457"/>
                        <a:pt x="277" y="418"/>
                        <a:pt x="297" y="377"/>
                      </a:cubicBezTo>
                      <a:cubicBezTo>
                        <a:pt x="317" y="336"/>
                        <a:pt x="319" y="294"/>
                        <a:pt x="319" y="283"/>
                      </a:cubicBezTo>
                      <a:cubicBezTo>
                        <a:pt x="319" y="282"/>
                        <a:pt x="319" y="282"/>
                        <a:pt x="319" y="282"/>
                      </a:cubicBezTo>
                      <a:cubicBezTo>
                        <a:pt x="319" y="282"/>
                        <a:pt x="319" y="281"/>
                        <a:pt x="319" y="281"/>
                      </a:cubicBezTo>
                      <a:lnTo>
                        <a:pt x="319" y="6"/>
                      </a:lnTo>
                      <a:close/>
                      <a:moveTo>
                        <a:pt x="53" y="254"/>
                      </a:moveTo>
                      <a:cubicBezTo>
                        <a:pt x="80" y="246"/>
                        <a:pt x="118" y="241"/>
                        <a:pt x="159" y="241"/>
                      </a:cubicBezTo>
                      <a:cubicBezTo>
                        <a:pt x="201" y="241"/>
                        <a:pt x="238" y="246"/>
                        <a:pt x="265" y="254"/>
                      </a:cubicBezTo>
                      <a:cubicBezTo>
                        <a:pt x="292" y="262"/>
                        <a:pt x="306" y="275"/>
                        <a:pt x="305" y="281"/>
                      </a:cubicBezTo>
                      <a:cubicBezTo>
                        <a:pt x="306" y="288"/>
                        <a:pt x="292" y="300"/>
                        <a:pt x="265" y="308"/>
                      </a:cubicBezTo>
                      <a:cubicBezTo>
                        <a:pt x="238" y="317"/>
                        <a:pt x="201" y="322"/>
                        <a:pt x="159" y="322"/>
                      </a:cubicBezTo>
                      <a:cubicBezTo>
                        <a:pt x="118" y="322"/>
                        <a:pt x="80" y="317"/>
                        <a:pt x="53" y="308"/>
                      </a:cubicBezTo>
                      <a:cubicBezTo>
                        <a:pt x="26" y="300"/>
                        <a:pt x="12" y="288"/>
                        <a:pt x="13" y="282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81"/>
                        <a:pt x="13" y="281"/>
                        <a:pt x="13" y="281"/>
                      </a:cubicBezTo>
                      <a:cubicBezTo>
                        <a:pt x="13" y="275"/>
                        <a:pt x="26" y="262"/>
                        <a:pt x="53" y="254"/>
                      </a:cubicBezTo>
                      <a:close/>
                      <a:moveTo>
                        <a:pt x="285" y="371"/>
                      </a:moveTo>
                      <a:cubicBezTo>
                        <a:pt x="266" y="408"/>
                        <a:pt x="231" y="443"/>
                        <a:pt x="159" y="443"/>
                      </a:cubicBezTo>
                      <a:cubicBezTo>
                        <a:pt x="159" y="443"/>
                        <a:pt x="159" y="443"/>
                        <a:pt x="159" y="443"/>
                      </a:cubicBezTo>
                      <a:cubicBezTo>
                        <a:pt x="88" y="443"/>
                        <a:pt x="53" y="408"/>
                        <a:pt x="34" y="371"/>
                      </a:cubicBezTo>
                      <a:cubicBezTo>
                        <a:pt x="22" y="347"/>
                        <a:pt x="17" y="323"/>
                        <a:pt x="15" y="306"/>
                      </a:cubicBezTo>
                      <a:cubicBezTo>
                        <a:pt x="24" y="312"/>
                        <a:pt x="36" y="317"/>
                        <a:pt x="49" y="321"/>
                      </a:cubicBezTo>
                      <a:cubicBezTo>
                        <a:pt x="78" y="330"/>
                        <a:pt x="117" y="336"/>
                        <a:pt x="159" y="336"/>
                      </a:cubicBezTo>
                      <a:cubicBezTo>
                        <a:pt x="202" y="336"/>
                        <a:pt x="241" y="330"/>
                        <a:pt x="269" y="321"/>
                      </a:cubicBezTo>
                      <a:cubicBezTo>
                        <a:pt x="283" y="317"/>
                        <a:pt x="295" y="312"/>
                        <a:pt x="303" y="306"/>
                      </a:cubicBezTo>
                      <a:cubicBezTo>
                        <a:pt x="301" y="323"/>
                        <a:pt x="297" y="347"/>
                        <a:pt x="285" y="371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8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  <p:sp>
            <p:nvSpPr>
              <p:cNvPr id="45" name="Freeform: Shape 64"/>
              <p:cNvSpPr>
                <a:spLocks/>
              </p:cNvSpPr>
              <p:nvPr/>
            </p:nvSpPr>
            <p:spPr bwMode="auto">
              <a:xfrm>
                <a:off x="10120856" y="2881881"/>
                <a:ext cx="499494" cy="595750"/>
              </a:xfrm>
              <a:custGeom>
                <a:avLst/>
                <a:gdLst>
                  <a:gd name="T0" fmla="*/ 741 w 769"/>
                  <a:gd name="T1" fmla="*/ 368 h 914"/>
                  <a:gd name="T2" fmla="*/ 703 w 769"/>
                  <a:gd name="T3" fmla="*/ 355 h 914"/>
                  <a:gd name="T4" fmla="*/ 668 w 769"/>
                  <a:gd name="T5" fmla="*/ 364 h 914"/>
                  <a:gd name="T6" fmla="*/ 583 w 769"/>
                  <a:gd name="T7" fmla="*/ 477 h 914"/>
                  <a:gd name="T8" fmla="*/ 575 w 769"/>
                  <a:gd name="T9" fmla="*/ 484 h 914"/>
                  <a:gd name="T10" fmla="*/ 560 w 769"/>
                  <a:gd name="T11" fmla="*/ 490 h 914"/>
                  <a:gd name="T12" fmla="*/ 545 w 769"/>
                  <a:gd name="T13" fmla="*/ 487 h 914"/>
                  <a:gd name="T14" fmla="*/ 528 w 769"/>
                  <a:gd name="T15" fmla="*/ 471 h 914"/>
                  <a:gd name="T16" fmla="*/ 522 w 769"/>
                  <a:gd name="T17" fmla="*/ 128 h 914"/>
                  <a:gd name="T18" fmla="*/ 518 w 769"/>
                  <a:gd name="T19" fmla="*/ 105 h 914"/>
                  <a:gd name="T20" fmla="*/ 496 w 769"/>
                  <a:gd name="T21" fmla="*/ 80 h 914"/>
                  <a:gd name="T22" fmla="*/ 463 w 769"/>
                  <a:gd name="T23" fmla="*/ 70 h 914"/>
                  <a:gd name="T24" fmla="*/ 440 w 769"/>
                  <a:gd name="T25" fmla="*/ 74 h 914"/>
                  <a:gd name="T26" fmla="*/ 415 w 769"/>
                  <a:gd name="T27" fmla="*/ 95 h 914"/>
                  <a:gd name="T28" fmla="*/ 405 w 769"/>
                  <a:gd name="T29" fmla="*/ 128 h 914"/>
                  <a:gd name="T30" fmla="*/ 403 w 769"/>
                  <a:gd name="T31" fmla="*/ 403 h 914"/>
                  <a:gd name="T32" fmla="*/ 388 w 769"/>
                  <a:gd name="T33" fmla="*/ 414 h 914"/>
                  <a:gd name="T34" fmla="*/ 375 w 769"/>
                  <a:gd name="T35" fmla="*/ 408 h 914"/>
                  <a:gd name="T36" fmla="*/ 370 w 769"/>
                  <a:gd name="T37" fmla="*/ 51 h 914"/>
                  <a:gd name="T38" fmla="*/ 366 w 769"/>
                  <a:gd name="T39" fmla="*/ 31 h 914"/>
                  <a:gd name="T40" fmla="*/ 348 w 769"/>
                  <a:gd name="T41" fmla="*/ 8 h 914"/>
                  <a:gd name="T42" fmla="*/ 319 w 769"/>
                  <a:gd name="T43" fmla="*/ 0 h 914"/>
                  <a:gd name="T44" fmla="*/ 299 w 769"/>
                  <a:gd name="T45" fmla="*/ 4 h 914"/>
                  <a:gd name="T46" fmla="*/ 276 w 769"/>
                  <a:gd name="T47" fmla="*/ 22 h 914"/>
                  <a:gd name="T48" fmla="*/ 267 w 769"/>
                  <a:gd name="T49" fmla="*/ 51 h 914"/>
                  <a:gd name="T50" fmla="*/ 266 w 769"/>
                  <a:gd name="T51" fmla="*/ 403 h 914"/>
                  <a:gd name="T52" fmla="*/ 250 w 769"/>
                  <a:gd name="T53" fmla="*/ 414 h 914"/>
                  <a:gd name="T54" fmla="*/ 237 w 769"/>
                  <a:gd name="T55" fmla="*/ 408 h 914"/>
                  <a:gd name="T56" fmla="*/ 232 w 769"/>
                  <a:gd name="T57" fmla="*/ 110 h 914"/>
                  <a:gd name="T58" fmla="*/ 227 w 769"/>
                  <a:gd name="T59" fmla="*/ 90 h 914"/>
                  <a:gd name="T60" fmla="*/ 209 w 769"/>
                  <a:gd name="T61" fmla="*/ 68 h 914"/>
                  <a:gd name="T62" fmla="*/ 182 w 769"/>
                  <a:gd name="T63" fmla="*/ 60 h 914"/>
                  <a:gd name="T64" fmla="*/ 162 w 769"/>
                  <a:gd name="T65" fmla="*/ 62 h 914"/>
                  <a:gd name="T66" fmla="*/ 139 w 769"/>
                  <a:gd name="T67" fmla="*/ 81 h 914"/>
                  <a:gd name="T68" fmla="*/ 130 w 769"/>
                  <a:gd name="T69" fmla="*/ 110 h 914"/>
                  <a:gd name="T70" fmla="*/ 129 w 769"/>
                  <a:gd name="T71" fmla="*/ 403 h 914"/>
                  <a:gd name="T72" fmla="*/ 113 w 769"/>
                  <a:gd name="T73" fmla="*/ 414 h 914"/>
                  <a:gd name="T74" fmla="*/ 100 w 769"/>
                  <a:gd name="T75" fmla="*/ 408 h 914"/>
                  <a:gd name="T76" fmla="*/ 96 w 769"/>
                  <a:gd name="T77" fmla="*/ 204 h 914"/>
                  <a:gd name="T78" fmla="*/ 92 w 769"/>
                  <a:gd name="T79" fmla="*/ 185 h 914"/>
                  <a:gd name="T80" fmla="*/ 74 w 769"/>
                  <a:gd name="T81" fmla="*/ 164 h 914"/>
                  <a:gd name="T82" fmla="*/ 47 w 769"/>
                  <a:gd name="T83" fmla="*/ 157 h 914"/>
                  <a:gd name="T84" fmla="*/ 29 w 769"/>
                  <a:gd name="T85" fmla="*/ 160 h 914"/>
                  <a:gd name="T86" fmla="*/ 7 w 769"/>
                  <a:gd name="T87" fmla="*/ 177 h 914"/>
                  <a:gd name="T88" fmla="*/ 0 w 769"/>
                  <a:gd name="T89" fmla="*/ 204 h 914"/>
                  <a:gd name="T90" fmla="*/ 0 w 769"/>
                  <a:gd name="T91" fmla="*/ 651 h 914"/>
                  <a:gd name="T92" fmla="*/ 7 w 769"/>
                  <a:gd name="T93" fmla="*/ 700 h 914"/>
                  <a:gd name="T94" fmla="*/ 23 w 769"/>
                  <a:gd name="T95" fmla="*/ 747 h 914"/>
                  <a:gd name="T96" fmla="*/ 64 w 769"/>
                  <a:gd name="T97" fmla="*/ 833 h 914"/>
                  <a:gd name="T98" fmla="*/ 103 w 769"/>
                  <a:gd name="T99" fmla="*/ 881 h 914"/>
                  <a:gd name="T100" fmla="*/ 156 w 769"/>
                  <a:gd name="T101" fmla="*/ 909 h 914"/>
                  <a:gd name="T102" fmla="*/ 379 w 769"/>
                  <a:gd name="T103" fmla="*/ 914 h 914"/>
                  <a:gd name="T104" fmla="*/ 416 w 769"/>
                  <a:gd name="T105" fmla="*/ 910 h 914"/>
                  <a:gd name="T106" fmla="*/ 465 w 769"/>
                  <a:gd name="T107" fmla="*/ 887 h 914"/>
                  <a:gd name="T108" fmla="*/ 502 w 769"/>
                  <a:gd name="T109" fmla="*/ 849 h 914"/>
                  <a:gd name="T110" fmla="*/ 763 w 769"/>
                  <a:gd name="T111" fmla="*/ 453 h 914"/>
                  <a:gd name="T112" fmla="*/ 768 w 769"/>
                  <a:gd name="T113" fmla="*/ 414 h 914"/>
                  <a:gd name="T114" fmla="*/ 751 w 769"/>
                  <a:gd name="T115" fmla="*/ 378 h 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69" h="914">
                    <a:moveTo>
                      <a:pt x="741" y="368"/>
                    </a:moveTo>
                    <a:lnTo>
                      <a:pt x="741" y="368"/>
                    </a:lnTo>
                    <a:lnTo>
                      <a:pt x="741" y="368"/>
                    </a:lnTo>
                    <a:lnTo>
                      <a:pt x="729" y="361"/>
                    </a:lnTo>
                    <a:lnTo>
                      <a:pt x="716" y="357"/>
                    </a:lnTo>
                    <a:lnTo>
                      <a:pt x="703" y="355"/>
                    </a:lnTo>
                    <a:lnTo>
                      <a:pt x="691" y="355"/>
                    </a:lnTo>
                    <a:lnTo>
                      <a:pt x="679" y="358"/>
                    </a:lnTo>
                    <a:lnTo>
                      <a:pt x="668" y="364"/>
                    </a:lnTo>
                    <a:lnTo>
                      <a:pt x="656" y="373"/>
                    </a:lnTo>
                    <a:lnTo>
                      <a:pt x="648" y="383"/>
                    </a:lnTo>
                    <a:lnTo>
                      <a:pt x="583" y="477"/>
                    </a:lnTo>
                    <a:lnTo>
                      <a:pt x="583" y="477"/>
                    </a:lnTo>
                    <a:lnTo>
                      <a:pt x="579" y="481"/>
                    </a:lnTo>
                    <a:lnTo>
                      <a:pt x="575" y="484"/>
                    </a:lnTo>
                    <a:lnTo>
                      <a:pt x="570" y="487"/>
                    </a:lnTo>
                    <a:lnTo>
                      <a:pt x="566" y="488"/>
                    </a:lnTo>
                    <a:lnTo>
                      <a:pt x="560" y="490"/>
                    </a:lnTo>
                    <a:lnTo>
                      <a:pt x="555" y="490"/>
                    </a:lnTo>
                    <a:lnTo>
                      <a:pt x="550" y="488"/>
                    </a:lnTo>
                    <a:lnTo>
                      <a:pt x="545" y="487"/>
                    </a:lnTo>
                    <a:lnTo>
                      <a:pt x="545" y="487"/>
                    </a:lnTo>
                    <a:lnTo>
                      <a:pt x="535" y="480"/>
                    </a:lnTo>
                    <a:lnTo>
                      <a:pt x="528" y="471"/>
                    </a:lnTo>
                    <a:lnTo>
                      <a:pt x="523" y="461"/>
                    </a:lnTo>
                    <a:lnTo>
                      <a:pt x="522" y="450"/>
                    </a:lnTo>
                    <a:lnTo>
                      <a:pt x="522" y="128"/>
                    </a:lnTo>
                    <a:lnTo>
                      <a:pt x="522" y="128"/>
                    </a:lnTo>
                    <a:lnTo>
                      <a:pt x="520" y="117"/>
                    </a:lnTo>
                    <a:lnTo>
                      <a:pt x="518" y="105"/>
                    </a:lnTo>
                    <a:lnTo>
                      <a:pt x="512" y="95"/>
                    </a:lnTo>
                    <a:lnTo>
                      <a:pt x="505" y="87"/>
                    </a:lnTo>
                    <a:lnTo>
                      <a:pt x="496" y="80"/>
                    </a:lnTo>
                    <a:lnTo>
                      <a:pt x="486" y="74"/>
                    </a:lnTo>
                    <a:lnTo>
                      <a:pt x="475" y="71"/>
                    </a:lnTo>
                    <a:lnTo>
                      <a:pt x="463" y="70"/>
                    </a:lnTo>
                    <a:lnTo>
                      <a:pt x="463" y="70"/>
                    </a:lnTo>
                    <a:lnTo>
                      <a:pt x="452" y="71"/>
                    </a:lnTo>
                    <a:lnTo>
                      <a:pt x="440" y="74"/>
                    </a:lnTo>
                    <a:lnTo>
                      <a:pt x="430" y="80"/>
                    </a:lnTo>
                    <a:lnTo>
                      <a:pt x="422" y="87"/>
                    </a:lnTo>
                    <a:lnTo>
                      <a:pt x="415" y="95"/>
                    </a:lnTo>
                    <a:lnTo>
                      <a:pt x="410" y="105"/>
                    </a:lnTo>
                    <a:lnTo>
                      <a:pt x="406" y="117"/>
                    </a:lnTo>
                    <a:lnTo>
                      <a:pt x="405" y="128"/>
                    </a:lnTo>
                    <a:lnTo>
                      <a:pt x="405" y="396"/>
                    </a:lnTo>
                    <a:lnTo>
                      <a:pt x="405" y="396"/>
                    </a:lnTo>
                    <a:lnTo>
                      <a:pt x="403" y="403"/>
                    </a:lnTo>
                    <a:lnTo>
                      <a:pt x="400" y="408"/>
                    </a:lnTo>
                    <a:lnTo>
                      <a:pt x="395" y="413"/>
                    </a:lnTo>
                    <a:lnTo>
                      <a:pt x="388" y="414"/>
                    </a:lnTo>
                    <a:lnTo>
                      <a:pt x="388" y="414"/>
                    </a:lnTo>
                    <a:lnTo>
                      <a:pt x="380" y="413"/>
                    </a:lnTo>
                    <a:lnTo>
                      <a:pt x="375" y="408"/>
                    </a:lnTo>
                    <a:lnTo>
                      <a:pt x="372" y="403"/>
                    </a:lnTo>
                    <a:lnTo>
                      <a:pt x="370" y="396"/>
                    </a:lnTo>
                    <a:lnTo>
                      <a:pt x="370" y="51"/>
                    </a:lnTo>
                    <a:lnTo>
                      <a:pt x="370" y="51"/>
                    </a:lnTo>
                    <a:lnTo>
                      <a:pt x="369" y="41"/>
                    </a:lnTo>
                    <a:lnTo>
                      <a:pt x="366" y="31"/>
                    </a:lnTo>
                    <a:lnTo>
                      <a:pt x="362" y="22"/>
                    </a:lnTo>
                    <a:lnTo>
                      <a:pt x="355" y="15"/>
                    </a:lnTo>
                    <a:lnTo>
                      <a:pt x="348" y="8"/>
                    </a:lnTo>
                    <a:lnTo>
                      <a:pt x="339" y="4"/>
                    </a:lnTo>
                    <a:lnTo>
                      <a:pt x="329" y="1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09" y="1"/>
                    </a:lnTo>
                    <a:lnTo>
                      <a:pt x="299" y="4"/>
                    </a:lnTo>
                    <a:lnTo>
                      <a:pt x="290" y="8"/>
                    </a:lnTo>
                    <a:lnTo>
                      <a:pt x="283" y="15"/>
                    </a:lnTo>
                    <a:lnTo>
                      <a:pt x="276" y="22"/>
                    </a:lnTo>
                    <a:lnTo>
                      <a:pt x="272" y="31"/>
                    </a:lnTo>
                    <a:lnTo>
                      <a:pt x="269" y="41"/>
                    </a:lnTo>
                    <a:lnTo>
                      <a:pt x="267" y="51"/>
                    </a:lnTo>
                    <a:lnTo>
                      <a:pt x="267" y="396"/>
                    </a:lnTo>
                    <a:lnTo>
                      <a:pt x="267" y="396"/>
                    </a:lnTo>
                    <a:lnTo>
                      <a:pt x="266" y="403"/>
                    </a:lnTo>
                    <a:lnTo>
                      <a:pt x="262" y="408"/>
                    </a:lnTo>
                    <a:lnTo>
                      <a:pt x="256" y="413"/>
                    </a:lnTo>
                    <a:lnTo>
                      <a:pt x="250" y="414"/>
                    </a:lnTo>
                    <a:lnTo>
                      <a:pt x="250" y="414"/>
                    </a:lnTo>
                    <a:lnTo>
                      <a:pt x="243" y="413"/>
                    </a:lnTo>
                    <a:lnTo>
                      <a:pt x="237" y="408"/>
                    </a:lnTo>
                    <a:lnTo>
                      <a:pt x="233" y="403"/>
                    </a:lnTo>
                    <a:lnTo>
                      <a:pt x="232" y="396"/>
                    </a:lnTo>
                    <a:lnTo>
                      <a:pt x="232" y="110"/>
                    </a:lnTo>
                    <a:lnTo>
                      <a:pt x="232" y="110"/>
                    </a:lnTo>
                    <a:lnTo>
                      <a:pt x="230" y="100"/>
                    </a:lnTo>
                    <a:lnTo>
                      <a:pt x="227" y="90"/>
                    </a:lnTo>
                    <a:lnTo>
                      <a:pt x="223" y="81"/>
                    </a:lnTo>
                    <a:lnTo>
                      <a:pt x="216" y="74"/>
                    </a:lnTo>
                    <a:lnTo>
                      <a:pt x="209" y="68"/>
                    </a:lnTo>
                    <a:lnTo>
                      <a:pt x="200" y="62"/>
                    </a:lnTo>
                    <a:lnTo>
                      <a:pt x="192" y="60"/>
                    </a:lnTo>
                    <a:lnTo>
                      <a:pt x="182" y="60"/>
                    </a:lnTo>
                    <a:lnTo>
                      <a:pt x="182" y="60"/>
                    </a:lnTo>
                    <a:lnTo>
                      <a:pt x="170" y="60"/>
                    </a:lnTo>
                    <a:lnTo>
                      <a:pt x="162" y="62"/>
                    </a:lnTo>
                    <a:lnTo>
                      <a:pt x="153" y="68"/>
                    </a:lnTo>
                    <a:lnTo>
                      <a:pt x="146" y="74"/>
                    </a:lnTo>
                    <a:lnTo>
                      <a:pt x="139" y="81"/>
                    </a:lnTo>
                    <a:lnTo>
                      <a:pt x="135" y="90"/>
                    </a:lnTo>
                    <a:lnTo>
                      <a:pt x="132" y="100"/>
                    </a:lnTo>
                    <a:lnTo>
                      <a:pt x="130" y="110"/>
                    </a:lnTo>
                    <a:lnTo>
                      <a:pt x="130" y="396"/>
                    </a:lnTo>
                    <a:lnTo>
                      <a:pt x="130" y="396"/>
                    </a:lnTo>
                    <a:lnTo>
                      <a:pt x="129" y="403"/>
                    </a:lnTo>
                    <a:lnTo>
                      <a:pt x="126" y="408"/>
                    </a:lnTo>
                    <a:lnTo>
                      <a:pt x="120" y="413"/>
                    </a:lnTo>
                    <a:lnTo>
                      <a:pt x="113" y="414"/>
                    </a:lnTo>
                    <a:lnTo>
                      <a:pt x="113" y="414"/>
                    </a:lnTo>
                    <a:lnTo>
                      <a:pt x="106" y="413"/>
                    </a:lnTo>
                    <a:lnTo>
                      <a:pt x="100" y="408"/>
                    </a:lnTo>
                    <a:lnTo>
                      <a:pt x="97" y="403"/>
                    </a:lnTo>
                    <a:lnTo>
                      <a:pt x="96" y="396"/>
                    </a:lnTo>
                    <a:lnTo>
                      <a:pt x="96" y="204"/>
                    </a:lnTo>
                    <a:lnTo>
                      <a:pt x="96" y="204"/>
                    </a:lnTo>
                    <a:lnTo>
                      <a:pt x="95" y="194"/>
                    </a:lnTo>
                    <a:lnTo>
                      <a:pt x="92" y="185"/>
                    </a:lnTo>
                    <a:lnTo>
                      <a:pt x="87" y="177"/>
                    </a:lnTo>
                    <a:lnTo>
                      <a:pt x="82" y="170"/>
                    </a:lnTo>
                    <a:lnTo>
                      <a:pt x="74" y="164"/>
                    </a:lnTo>
                    <a:lnTo>
                      <a:pt x="66" y="160"/>
                    </a:lnTo>
                    <a:lnTo>
                      <a:pt x="57" y="157"/>
                    </a:lnTo>
                    <a:lnTo>
                      <a:pt x="47" y="157"/>
                    </a:lnTo>
                    <a:lnTo>
                      <a:pt x="47" y="157"/>
                    </a:lnTo>
                    <a:lnTo>
                      <a:pt x="37" y="157"/>
                    </a:lnTo>
                    <a:lnTo>
                      <a:pt x="29" y="160"/>
                    </a:lnTo>
                    <a:lnTo>
                      <a:pt x="20" y="164"/>
                    </a:lnTo>
                    <a:lnTo>
                      <a:pt x="13" y="170"/>
                    </a:lnTo>
                    <a:lnTo>
                      <a:pt x="7" y="177"/>
                    </a:lnTo>
                    <a:lnTo>
                      <a:pt x="3" y="185"/>
                    </a:lnTo>
                    <a:lnTo>
                      <a:pt x="0" y="194"/>
                    </a:lnTo>
                    <a:lnTo>
                      <a:pt x="0" y="20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0" y="651"/>
                    </a:lnTo>
                    <a:lnTo>
                      <a:pt x="2" y="667"/>
                    </a:lnTo>
                    <a:lnTo>
                      <a:pt x="4" y="684"/>
                    </a:lnTo>
                    <a:lnTo>
                      <a:pt x="7" y="700"/>
                    </a:lnTo>
                    <a:lnTo>
                      <a:pt x="12" y="716"/>
                    </a:lnTo>
                    <a:lnTo>
                      <a:pt x="17" y="731"/>
                    </a:lnTo>
                    <a:lnTo>
                      <a:pt x="23" y="747"/>
                    </a:lnTo>
                    <a:lnTo>
                      <a:pt x="30" y="761"/>
                    </a:lnTo>
                    <a:lnTo>
                      <a:pt x="64" y="833"/>
                    </a:lnTo>
                    <a:lnTo>
                      <a:pt x="64" y="833"/>
                    </a:lnTo>
                    <a:lnTo>
                      <a:pt x="76" y="851"/>
                    </a:lnTo>
                    <a:lnTo>
                      <a:pt x="89" y="867"/>
                    </a:lnTo>
                    <a:lnTo>
                      <a:pt x="103" y="881"/>
                    </a:lnTo>
                    <a:lnTo>
                      <a:pt x="119" y="893"/>
                    </a:lnTo>
                    <a:lnTo>
                      <a:pt x="137" y="901"/>
                    </a:lnTo>
                    <a:lnTo>
                      <a:pt x="156" y="909"/>
                    </a:lnTo>
                    <a:lnTo>
                      <a:pt x="176" y="913"/>
                    </a:lnTo>
                    <a:lnTo>
                      <a:pt x="196" y="914"/>
                    </a:lnTo>
                    <a:lnTo>
                      <a:pt x="379" y="914"/>
                    </a:lnTo>
                    <a:lnTo>
                      <a:pt x="379" y="914"/>
                    </a:lnTo>
                    <a:lnTo>
                      <a:pt x="398" y="913"/>
                    </a:lnTo>
                    <a:lnTo>
                      <a:pt x="416" y="910"/>
                    </a:lnTo>
                    <a:lnTo>
                      <a:pt x="433" y="904"/>
                    </a:lnTo>
                    <a:lnTo>
                      <a:pt x="449" y="897"/>
                    </a:lnTo>
                    <a:lnTo>
                      <a:pt x="465" y="887"/>
                    </a:lnTo>
                    <a:lnTo>
                      <a:pt x="478" y="877"/>
                    </a:lnTo>
                    <a:lnTo>
                      <a:pt x="490" y="864"/>
                    </a:lnTo>
                    <a:lnTo>
                      <a:pt x="502" y="849"/>
                    </a:lnTo>
                    <a:lnTo>
                      <a:pt x="756" y="466"/>
                    </a:lnTo>
                    <a:lnTo>
                      <a:pt x="756" y="466"/>
                    </a:lnTo>
                    <a:lnTo>
                      <a:pt x="763" y="453"/>
                    </a:lnTo>
                    <a:lnTo>
                      <a:pt x="768" y="440"/>
                    </a:lnTo>
                    <a:lnTo>
                      <a:pt x="769" y="427"/>
                    </a:lnTo>
                    <a:lnTo>
                      <a:pt x="768" y="414"/>
                    </a:lnTo>
                    <a:lnTo>
                      <a:pt x="765" y="401"/>
                    </a:lnTo>
                    <a:lnTo>
                      <a:pt x="759" y="388"/>
                    </a:lnTo>
                    <a:lnTo>
                      <a:pt x="751" y="378"/>
                    </a:lnTo>
                    <a:lnTo>
                      <a:pt x="741" y="368"/>
                    </a:lnTo>
                    <a:lnTo>
                      <a:pt x="741" y="3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8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471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5066" y="1469467"/>
            <a:ext cx="3862167" cy="2249800"/>
            <a:chOff x="998244" y="1469467"/>
            <a:chExt cx="3220470" cy="1875997"/>
          </a:xfrm>
        </p:grpSpPr>
        <p:grpSp>
          <p:nvGrpSpPr>
            <p:cNvPr id="24" name="组合 23"/>
            <p:cNvGrpSpPr/>
            <p:nvPr/>
          </p:nvGrpSpPr>
          <p:grpSpPr>
            <a:xfrm>
              <a:off x="998244" y="1469467"/>
              <a:ext cx="3220470" cy="1875997"/>
              <a:chOff x="3287072" y="1345115"/>
              <a:chExt cx="2531662" cy="147475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3287072" y="1413122"/>
                <a:ext cx="2531662" cy="1406744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3355880" y="1345115"/>
                <a:ext cx="600362" cy="6982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b">
                <a:normAutofit/>
              </a:bodyPr>
              <a:lstStyle/>
              <a:p>
                <a:pPr algn="ctr"/>
                <a:r>
                  <a:rPr lang="en-US" sz="3333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01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937009" y="1774951"/>
              <a:ext cx="2214775" cy="1164253"/>
              <a:chOff x="1937009" y="2084727"/>
              <a:chExt cx="2214775" cy="116425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ar-KW" altLang="zh-CN" sz="1600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عنوان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ar-KW" altLang="zh-CN" sz="1400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نص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326739" y="1469467"/>
            <a:ext cx="3862167" cy="2249800"/>
            <a:chOff x="4479402" y="1469467"/>
            <a:chExt cx="3220470" cy="1875997"/>
          </a:xfrm>
        </p:grpSpPr>
        <p:sp>
          <p:nvSpPr>
            <p:cNvPr id="19" name="矩形 18"/>
            <p:cNvSpPr/>
            <p:nvPr/>
          </p:nvSpPr>
          <p:spPr>
            <a:xfrm>
              <a:off x="4479402" y="1555977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566931" y="1469467"/>
              <a:ext cx="763707" cy="888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3333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03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400457" y="1774951"/>
              <a:ext cx="2214775" cy="1164253"/>
              <a:chOff x="1937009" y="2084727"/>
              <a:chExt cx="2214775" cy="1164253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ar-KW" altLang="zh-CN" sz="1600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عنوان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ar-KW" altLang="zh-CN" sz="1400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نص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014774" y="3843496"/>
            <a:ext cx="3862167" cy="2249800"/>
            <a:chOff x="1027952" y="3518963"/>
            <a:chExt cx="3220470" cy="1875997"/>
          </a:xfrm>
        </p:grpSpPr>
        <p:sp>
          <p:nvSpPr>
            <p:cNvPr id="14" name="矩形 13"/>
            <p:cNvSpPr/>
            <p:nvPr/>
          </p:nvSpPr>
          <p:spPr>
            <a:xfrm>
              <a:off x="1027952" y="3605473"/>
              <a:ext cx="3220470" cy="1789487"/>
            </a:xfrm>
            <a:prstGeom prst="rect">
              <a:avLst/>
            </a:prstGeom>
            <a:noFill/>
            <a:ln w="6350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15481" y="3518963"/>
              <a:ext cx="763707" cy="8882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3333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02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937009" y="3905128"/>
              <a:ext cx="2214775" cy="1164253"/>
              <a:chOff x="1937009" y="2084727"/>
              <a:chExt cx="2214775" cy="1164253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937009" y="2084727"/>
                <a:ext cx="2214775" cy="228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none" lIns="0" tIns="0" rIns="0" bIns="0" anchor="t">
                <a:normAutofit/>
              </a:bodyPr>
              <a:lstStyle/>
              <a:p>
                <a:pPr marL="0" lvl="1"/>
                <a:r>
                  <a:rPr lang="ar-KW" altLang="zh-CN" sz="1600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عنوان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937009" y="2312876"/>
                <a:ext cx="2214775" cy="93610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</a:ext>
              </a:extLst>
            </p:spPr>
            <p:txBody>
              <a:bodyPr wrap="square" lIns="0" tIns="0" rIns="0" bIns="0" anchor="t">
                <a:normAutofit/>
              </a:bodyPr>
              <a:lstStyle/>
              <a:p>
                <a:pPr marL="0" lvl="1">
                  <a:lnSpc>
                    <a:spcPct val="120000"/>
                  </a:lnSpc>
                </a:pPr>
                <a:r>
                  <a:rPr lang="ar-KW" altLang="zh-CN" sz="1400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نص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344770" y="3843496"/>
            <a:ext cx="3862167" cy="2249800"/>
            <a:chOff x="4497433" y="3518963"/>
            <a:chExt cx="3220470" cy="1875997"/>
          </a:xfrm>
        </p:grpSpPr>
        <p:grpSp>
          <p:nvGrpSpPr>
            <p:cNvPr id="8" name="组合 7"/>
            <p:cNvGrpSpPr/>
            <p:nvPr/>
          </p:nvGrpSpPr>
          <p:grpSpPr>
            <a:xfrm>
              <a:off x="4497433" y="3605473"/>
              <a:ext cx="3220470" cy="1789487"/>
              <a:chOff x="4497433" y="3605473"/>
              <a:chExt cx="3220470" cy="178948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497433" y="3605473"/>
                <a:ext cx="3220470" cy="1789487"/>
              </a:xfrm>
              <a:prstGeom prst="rect">
                <a:avLst/>
              </a:prstGeom>
              <a:noFill/>
              <a:ln w="635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5400457" y="3905128"/>
                <a:ext cx="2214775" cy="1164253"/>
                <a:chOff x="1937009" y="2084727"/>
                <a:chExt cx="2214775" cy="1164253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937009" y="2084727"/>
                  <a:ext cx="2214775" cy="22814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  </a:ext>
                </a:extLst>
              </p:spPr>
              <p:txBody>
                <a:bodyPr wrap="none" lIns="0" tIns="0" rIns="0" bIns="0" anchor="t">
                  <a:normAutofit/>
                </a:bodyPr>
                <a:lstStyle/>
                <a:p>
                  <a:pPr marL="0" lvl="1"/>
                  <a:r>
                    <a:rPr lang="ar-KW" altLang="zh-CN" sz="1600" b="1" dirty="0">
                      <a:solidFill>
                        <a:schemeClr val="bg1">
                          <a:lumMod val="50000"/>
                        </a:schemeClr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sym typeface="FZHei-B01S" panose="02010601030101010101" pitchFamily="2" charset="-122"/>
                    </a:rPr>
                    <a:t>عنوان</a:t>
                  </a:r>
                  <a:endParaRPr lang="zh-CN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1937009" y="2312876"/>
                  <a:ext cx="2214775" cy="93610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    </a:ext>
                </a:extLst>
              </p:spPr>
              <p:txBody>
                <a:bodyPr wrap="square" lIns="0" tIns="0" rIns="0" bIns="0" anchor="t">
                  <a:normAutofit/>
                </a:bodyPr>
                <a:lstStyle/>
                <a:p>
                  <a:pPr marL="0" lvl="1">
                    <a:lnSpc>
                      <a:spcPct val="120000"/>
                    </a:lnSpc>
                  </a:pPr>
                  <a:r>
                    <a:rPr lang="ar-KW" altLang="zh-CN" sz="1400" dirty="0">
                      <a:solidFill>
                        <a:schemeClr val="bg1">
                          <a:lumMod val="50000"/>
                        </a:schemeClr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  <a:sym typeface="FZHei-B01S" panose="02010601030101010101" pitchFamily="2" charset="-122"/>
                    </a:rPr>
                    <a:t>نص</a:t>
                  </a:r>
                  <a:endParaRPr lang="zh-CN" altLang="en-US" sz="1400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endParaRPr>
                </a:p>
              </p:txBody>
            </p:sp>
          </p:grpSp>
        </p:grpSp>
        <p:sp>
          <p:nvSpPr>
            <p:cNvPr id="9" name="矩形 8"/>
            <p:cNvSpPr/>
            <p:nvPr/>
          </p:nvSpPr>
          <p:spPr>
            <a:xfrm>
              <a:off x="4584962" y="3518963"/>
              <a:ext cx="763707" cy="88820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b">
              <a:normAutofit/>
            </a:bodyPr>
            <a:lstStyle/>
            <a:p>
              <a:pPr algn="ctr"/>
              <a:r>
                <a:rPr lang="en-US" sz="3333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45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 rot="5400000" flipH="1" flipV="1">
            <a:off x="10128178" y="446654"/>
            <a:ext cx="2511551" cy="1618244"/>
          </a:xfrm>
          <a:custGeom>
            <a:avLst/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1345760" y="766010"/>
            <a:ext cx="1428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altLang="zh-CN" sz="4800" b="1" dirty="0">
                <a:solidFill>
                  <a:schemeClr val="accent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عنوان</a:t>
            </a:r>
            <a:endParaRPr lang="zh-CN" altLang="en-US" sz="4800" b="1" dirty="0">
              <a:solidFill>
                <a:schemeClr val="accent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442878" y="2000372"/>
            <a:ext cx="3592262" cy="602405"/>
            <a:chOff x="4793728" y="1533400"/>
            <a:chExt cx="3592262" cy="602405"/>
          </a:xfrm>
        </p:grpSpPr>
        <p:sp>
          <p:nvSpPr>
            <p:cNvPr id="22" name="pa_     _1"/>
            <p:cNvSpPr/>
            <p:nvPr>
              <p:custDataLst>
                <p:tags r:id="rId17"/>
              </p:custDataLst>
            </p:nvPr>
          </p:nvSpPr>
          <p:spPr>
            <a:xfrm>
              <a:off x="4927601" y="1565443"/>
              <a:ext cx="3458389" cy="537053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  <a:effectLst>
              <a:innerShdw blurRad="50800" dist="127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4" name="pa_     _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127451" y="1589330"/>
              <a:ext cx="2258539" cy="44258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ar-KW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المحور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5" name="pa_     _19"/>
            <p:cNvSpPr/>
            <p:nvPr>
              <p:custDataLst>
                <p:tags r:id="rId19"/>
              </p:custDataLst>
            </p:nvPr>
          </p:nvSpPr>
          <p:spPr>
            <a:xfrm>
              <a:off x="4793728" y="1533400"/>
              <a:ext cx="845027" cy="601141"/>
            </a:xfrm>
            <a:prstGeom prst="roundRect">
              <a:avLst/>
            </a:prstGeom>
            <a:solidFill>
              <a:schemeClr val="accent1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90500" dist="762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6" name="pa_     _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026317" y="1605262"/>
              <a:ext cx="404878" cy="530543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32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42878" y="2894401"/>
            <a:ext cx="3592263" cy="601898"/>
            <a:chOff x="4793728" y="2486158"/>
            <a:chExt cx="3592263" cy="601898"/>
          </a:xfrm>
        </p:grpSpPr>
        <p:sp>
          <p:nvSpPr>
            <p:cNvPr id="28" name="pa_     _2"/>
            <p:cNvSpPr/>
            <p:nvPr>
              <p:custDataLst>
                <p:tags r:id="rId13"/>
              </p:custDataLst>
            </p:nvPr>
          </p:nvSpPr>
          <p:spPr>
            <a:xfrm>
              <a:off x="4927601" y="2518201"/>
              <a:ext cx="3458390" cy="537053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  <a:effectLst>
              <a:innerShdw blurRad="50800" dist="127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9" name="pa_     _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127451" y="2542885"/>
              <a:ext cx="2258539" cy="44258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ar-KW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المحور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0" name="pa_     _20"/>
            <p:cNvSpPr/>
            <p:nvPr>
              <p:custDataLst>
                <p:tags r:id="rId15"/>
              </p:custDataLst>
            </p:nvPr>
          </p:nvSpPr>
          <p:spPr>
            <a:xfrm>
              <a:off x="4793728" y="2486158"/>
              <a:ext cx="845027" cy="601141"/>
            </a:xfrm>
            <a:prstGeom prst="roundRect">
              <a:avLst/>
            </a:prstGeom>
            <a:solidFill>
              <a:schemeClr val="accent2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90500" dist="762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1" name="pa_     _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026317" y="2557513"/>
              <a:ext cx="404878" cy="530543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32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442878" y="3787923"/>
            <a:ext cx="3592263" cy="601942"/>
            <a:chOff x="4793728" y="3438916"/>
            <a:chExt cx="3592263" cy="601942"/>
          </a:xfrm>
        </p:grpSpPr>
        <p:sp>
          <p:nvSpPr>
            <p:cNvPr id="34" name="pa_     _3"/>
            <p:cNvSpPr/>
            <p:nvPr>
              <p:custDataLst>
                <p:tags r:id="rId9"/>
              </p:custDataLst>
            </p:nvPr>
          </p:nvSpPr>
          <p:spPr>
            <a:xfrm>
              <a:off x="4927601" y="3470958"/>
              <a:ext cx="3458390" cy="537053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  <a:effectLst>
              <a:innerShdw blurRad="50800" dist="127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5" name="pa_     _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6127451" y="3496440"/>
              <a:ext cx="2258539" cy="44258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ar-KW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المحور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6" name="pa_     _21"/>
            <p:cNvSpPr/>
            <p:nvPr>
              <p:custDataLst>
                <p:tags r:id="rId11"/>
              </p:custDataLst>
            </p:nvPr>
          </p:nvSpPr>
          <p:spPr>
            <a:xfrm>
              <a:off x="4793728" y="3438916"/>
              <a:ext cx="845027" cy="601141"/>
            </a:xfrm>
            <a:prstGeom prst="roundRect">
              <a:avLst/>
            </a:prstGeom>
            <a:solidFill>
              <a:schemeClr val="accent1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90500" dist="762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7" name="pa_     _2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026317" y="3510315"/>
              <a:ext cx="404878" cy="530543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32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67729" y="2001636"/>
            <a:ext cx="3592263" cy="601141"/>
            <a:chOff x="4793728" y="4391673"/>
            <a:chExt cx="3592263" cy="601141"/>
          </a:xfrm>
        </p:grpSpPr>
        <p:sp>
          <p:nvSpPr>
            <p:cNvPr id="45" name="pa_     _4"/>
            <p:cNvSpPr/>
            <p:nvPr>
              <p:custDataLst>
                <p:tags r:id="rId5"/>
              </p:custDataLst>
            </p:nvPr>
          </p:nvSpPr>
          <p:spPr>
            <a:xfrm>
              <a:off x="4927601" y="4423716"/>
              <a:ext cx="3458390" cy="537053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  <a:effectLst>
              <a:innerShdw blurRad="50800" dist="127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6" name="pa_     _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6127451" y="4449995"/>
              <a:ext cx="2258539" cy="44258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ar-KW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المحور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7" name="pa_     _22"/>
            <p:cNvSpPr/>
            <p:nvPr>
              <p:custDataLst>
                <p:tags r:id="rId7"/>
              </p:custDataLst>
            </p:nvPr>
          </p:nvSpPr>
          <p:spPr>
            <a:xfrm>
              <a:off x="4793728" y="4391673"/>
              <a:ext cx="845027" cy="601141"/>
            </a:xfrm>
            <a:prstGeom prst="roundRect">
              <a:avLst/>
            </a:prstGeom>
            <a:solidFill>
              <a:schemeClr val="accent2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90500" dist="762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48" name="pa_     _2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026317" y="4449995"/>
              <a:ext cx="404878" cy="530543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32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267729" y="2894401"/>
            <a:ext cx="3592263" cy="601141"/>
            <a:chOff x="4793728" y="5344431"/>
            <a:chExt cx="3592263" cy="601141"/>
          </a:xfrm>
        </p:grpSpPr>
        <p:sp>
          <p:nvSpPr>
            <p:cNvPr id="50" name="pa_     _5"/>
            <p:cNvSpPr/>
            <p:nvPr>
              <p:custDataLst>
                <p:tags r:id="rId1"/>
              </p:custDataLst>
            </p:nvPr>
          </p:nvSpPr>
          <p:spPr>
            <a:xfrm>
              <a:off x="4927601" y="5376473"/>
              <a:ext cx="3458390" cy="537053"/>
            </a:xfrm>
            <a:prstGeom prst="roundRect">
              <a:avLst/>
            </a:prstGeom>
            <a:noFill/>
            <a:ln w="12700">
              <a:solidFill>
                <a:schemeClr val="accent2"/>
              </a:solidFill>
            </a:ln>
            <a:effectLst>
              <a:innerShdw blurRad="50800" dist="127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1" name="pa_     _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6127451" y="5403549"/>
              <a:ext cx="2258539" cy="44258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lIns="121844" tIns="60922" rIns="121844" bIns="60922">
              <a:spAutoFit/>
            </a:bodyPr>
            <a:lstStyle/>
            <a:p>
              <a:r>
                <a:rPr lang="ar-KW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المحور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2" name="pa_     _23"/>
            <p:cNvSpPr/>
            <p:nvPr>
              <p:custDataLst>
                <p:tags r:id="rId3"/>
              </p:custDataLst>
            </p:nvPr>
          </p:nvSpPr>
          <p:spPr>
            <a:xfrm>
              <a:off x="4793728" y="5344431"/>
              <a:ext cx="845027" cy="601141"/>
            </a:xfrm>
            <a:prstGeom prst="roundRect">
              <a:avLst/>
            </a:prstGeom>
            <a:solidFill>
              <a:schemeClr val="accent1"/>
            </a:solidFill>
            <a:ln w="127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190500" dist="762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44" tIns="60922" rIns="121844" bIns="60922" rtlCol="0"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53" name="pa_     _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026317" y="5395101"/>
              <a:ext cx="404878" cy="530543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3200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微软雅黑" panose="020B0503020204020204" pitchFamily="34" charset="-122"/>
                </a:rPr>
                <a:t>5</a:t>
              </a:r>
              <a:endParaRPr lang="zh-CN" altLang="en-US" sz="3200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46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 rot="5400000" flipH="1" flipV="1">
            <a:off x="10128178" y="446654"/>
            <a:ext cx="2511551" cy="1618244"/>
          </a:xfrm>
          <a:custGeom>
            <a:avLst/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" name="矩形 18">
            <a:extLst>
              <a:ext uri="{FF2B5EF4-FFF2-40B4-BE49-F238E27FC236}">
                <a16:creationId xmlns:a16="http://schemas.microsoft.com/office/drawing/2014/main" id="{BB417599-8604-49DE-874B-2D9A8501F45C}"/>
              </a:ext>
            </a:extLst>
          </p:cNvPr>
          <p:cNvSpPr/>
          <p:nvPr/>
        </p:nvSpPr>
        <p:spPr>
          <a:xfrm flipH="1">
            <a:off x="8131097" y="1933159"/>
            <a:ext cx="12394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05</a:t>
            </a:r>
            <a:endParaRPr lang="zh-CN" altLang="en-US" sz="7200" b="1" dirty="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PA_pa_     _2">
            <a:extLst>
              <a:ext uri="{FF2B5EF4-FFF2-40B4-BE49-F238E27FC236}">
                <a16:creationId xmlns:a16="http://schemas.microsoft.com/office/drawing/2014/main" id="{BB1EAF8C-7715-4D30-8EA5-86845C1992A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62976" y="2003748"/>
            <a:ext cx="6790286" cy="1097082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r"/>
            <a:r>
              <a:rPr lang="ar-KW" altLang="zh-CN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العنوان</a:t>
            </a:r>
            <a:endParaRPr lang="zh-CN" altLang="en-US" sz="6600" dirty="0">
              <a:solidFill>
                <a:schemeClr val="tx1">
                  <a:lumMod val="65000"/>
                  <a:lumOff val="3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PA_pa_     _3">
            <a:extLst>
              <a:ext uri="{FF2B5EF4-FFF2-40B4-BE49-F238E27FC236}">
                <a16:creationId xmlns:a16="http://schemas.microsoft.com/office/drawing/2014/main" id="{08A59FCD-41B9-4859-BE5F-7993A135433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60568" y="3102222"/>
            <a:ext cx="5292694" cy="296863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r"/>
            <a:r>
              <a:rPr lang="ar-KW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نص فرعي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785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3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4"/>
          <p:cNvSpPr/>
          <p:nvPr/>
        </p:nvSpPr>
        <p:spPr>
          <a:xfrm>
            <a:off x="8450691" y="1340770"/>
            <a:ext cx="2156375" cy="53909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ar-KW" altLang="zh-CN" sz="2133" b="1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2133" b="1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5" name="Rectangle: Rounded Corners 5"/>
          <p:cNvSpPr/>
          <p:nvPr/>
        </p:nvSpPr>
        <p:spPr>
          <a:xfrm>
            <a:off x="8688835" y="4155186"/>
            <a:ext cx="2156375" cy="53909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ar-KW" altLang="zh-CN" sz="2133" b="1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2133" b="1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6" name="Rectangle: Rounded Corners 6"/>
          <p:cNvSpPr/>
          <p:nvPr/>
        </p:nvSpPr>
        <p:spPr>
          <a:xfrm>
            <a:off x="8125951" y="2699423"/>
            <a:ext cx="2156375" cy="5390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ar-KW" altLang="zh-CN" sz="2133" b="1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2133" b="1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7" name="Rectangle: Rounded Corners 7"/>
          <p:cNvSpPr/>
          <p:nvPr/>
        </p:nvSpPr>
        <p:spPr>
          <a:xfrm>
            <a:off x="1888630" y="3002515"/>
            <a:ext cx="2156375" cy="5390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ar-KW" altLang="zh-CN" sz="2133" b="1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2133" b="1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8" name="Rectangle: Rounded Corners 8"/>
          <p:cNvSpPr/>
          <p:nvPr/>
        </p:nvSpPr>
        <p:spPr>
          <a:xfrm>
            <a:off x="1346795" y="1557263"/>
            <a:ext cx="2156375" cy="53909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ar-KW" altLang="zh-CN" sz="2133" b="1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2133" b="1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9" name="Rectangle: Rounded Corners 9"/>
          <p:cNvSpPr/>
          <p:nvPr/>
        </p:nvSpPr>
        <p:spPr>
          <a:xfrm>
            <a:off x="1519991" y="4347367"/>
            <a:ext cx="2156375" cy="5390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ar-KW" altLang="zh-CN" sz="2133" b="1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2133" b="1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10" name="Freeform: Shape 10"/>
          <p:cNvSpPr>
            <a:spLocks/>
          </p:cNvSpPr>
          <p:nvPr/>
        </p:nvSpPr>
        <p:spPr bwMode="auto">
          <a:xfrm>
            <a:off x="6236543" y="1591329"/>
            <a:ext cx="2166741" cy="362627"/>
          </a:xfrm>
          <a:custGeom>
            <a:avLst/>
            <a:gdLst>
              <a:gd name="T0" fmla="*/ 339 w 902"/>
              <a:gd name="T1" fmla="*/ 147 h 151"/>
              <a:gd name="T2" fmla="*/ 342 w 902"/>
              <a:gd name="T3" fmla="*/ 151 h 151"/>
              <a:gd name="T4" fmla="*/ 480 w 902"/>
              <a:gd name="T5" fmla="*/ 13 h 151"/>
              <a:gd name="T6" fmla="*/ 902 w 902"/>
              <a:gd name="T7" fmla="*/ 13 h 151"/>
              <a:gd name="T8" fmla="*/ 902 w 902"/>
              <a:gd name="T9" fmla="*/ 3 h 151"/>
              <a:gd name="T10" fmla="*/ 475 w 902"/>
              <a:gd name="T11" fmla="*/ 3 h 151"/>
              <a:gd name="T12" fmla="*/ 475 w 902"/>
              <a:gd name="T13" fmla="*/ 5 h 151"/>
              <a:gd name="T14" fmla="*/ 475 w 902"/>
              <a:gd name="T15" fmla="*/ 4 h 151"/>
              <a:gd name="T16" fmla="*/ 340 w 902"/>
              <a:gd name="T17" fmla="*/ 139 h 151"/>
              <a:gd name="T18" fmla="*/ 0 w 902"/>
              <a:gd name="T19" fmla="*/ 0 h 151"/>
              <a:gd name="T20" fmla="*/ 0 w 902"/>
              <a:gd name="T21" fmla="*/ 7 h 151"/>
              <a:gd name="T22" fmla="*/ 339 w 902"/>
              <a:gd name="T23" fmla="*/ 148 h 151"/>
              <a:gd name="T24" fmla="*/ 339 w 902"/>
              <a:gd name="T25" fmla="*/ 147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02" h="151">
                <a:moveTo>
                  <a:pt x="339" y="147"/>
                </a:moveTo>
                <a:cubicBezTo>
                  <a:pt x="342" y="151"/>
                  <a:pt x="342" y="151"/>
                  <a:pt x="342" y="151"/>
                </a:cubicBezTo>
                <a:cubicBezTo>
                  <a:pt x="480" y="13"/>
                  <a:pt x="480" y="13"/>
                  <a:pt x="480" y="13"/>
                </a:cubicBezTo>
                <a:cubicBezTo>
                  <a:pt x="902" y="13"/>
                  <a:pt x="902" y="13"/>
                  <a:pt x="902" y="13"/>
                </a:cubicBezTo>
                <a:cubicBezTo>
                  <a:pt x="902" y="3"/>
                  <a:pt x="902" y="3"/>
                  <a:pt x="902" y="3"/>
                </a:cubicBezTo>
                <a:cubicBezTo>
                  <a:pt x="475" y="3"/>
                  <a:pt x="475" y="3"/>
                  <a:pt x="475" y="3"/>
                </a:cubicBezTo>
                <a:cubicBezTo>
                  <a:pt x="475" y="5"/>
                  <a:pt x="475" y="5"/>
                  <a:pt x="475" y="5"/>
                </a:cubicBezTo>
                <a:cubicBezTo>
                  <a:pt x="475" y="4"/>
                  <a:pt x="475" y="4"/>
                  <a:pt x="475" y="4"/>
                </a:cubicBezTo>
                <a:cubicBezTo>
                  <a:pt x="340" y="139"/>
                  <a:pt x="340" y="139"/>
                  <a:pt x="340" y="139"/>
                </a:cubicBezTo>
                <a:cubicBezTo>
                  <a:pt x="243" y="60"/>
                  <a:pt x="125" y="12"/>
                  <a:pt x="0" y="0"/>
                </a:cubicBezTo>
                <a:cubicBezTo>
                  <a:pt x="0" y="7"/>
                  <a:pt x="0" y="7"/>
                  <a:pt x="0" y="7"/>
                </a:cubicBezTo>
                <a:cubicBezTo>
                  <a:pt x="128" y="20"/>
                  <a:pt x="244" y="70"/>
                  <a:pt x="339" y="148"/>
                </a:cubicBezTo>
                <a:lnTo>
                  <a:pt x="339" y="14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11" name="Freeform: Shape 11"/>
          <p:cNvSpPr>
            <a:spLocks/>
          </p:cNvSpPr>
          <p:nvPr/>
        </p:nvSpPr>
        <p:spPr bwMode="auto">
          <a:xfrm>
            <a:off x="3766711" y="4295697"/>
            <a:ext cx="2166741" cy="362627"/>
          </a:xfrm>
          <a:custGeom>
            <a:avLst/>
            <a:gdLst>
              <a:gd name="T0" fmla="*/ 564 w 902"/>
              <a:gd name="T1" fmla="*/ 3 h 151"/>
              <a:gd name="T2" fmla="*/ 560 w 902"/>
              <a:gd name="T3" fmla="*/ 0 h 151"/>
              <a:gd name="T4" fmla="*/ 422 w 902"/>
              <a:gd name="T5" fmla="*/ 138 h 151"/>
              <a:gd name="T6" fmla="*/ 0 w 902"/>
              <a:gd name="T7" fmla="*/ 138 h 151"/>
              <a:gd name="T8" fmla="*/ 0 w 902"/>
              <a:gd name="T9" fmla="*/ 148 h 151"/>
              <a:gd name="T10" fmla="*/ 427 w 902"/>
              <a:gd name="T11" fmla="*/ 148 h 151"/>
              <a:gd name="T12" fmla="*/ 427 w 902"/>
              <a:gd name="T13" fmla="*/ 146 h 151"/>
              <a:gd name="T14" fmla="*/ 428 w 902"/>
              <a:gd name="T15" fmla="*/ 146 h 151"/>
              <a:gd name="T16" fmla="*/ 562 w 902"/>
              <a:gd name="T17" fmla="*/ 12 h 151"/>
              <a:gd name="T18" fmla="*/ 902 w 902"/>
              <a:gd name="T19" fmla="*/ 151 h 151"/>
              <a:gd name="T20" fmla="*/ 902 w 902"/>
              <a:gd name="T21" fmla="*/ 144 h 151"/>
              <a:gd name="T22" fmla="*/ 564 w 902"/>
              <a:gd name="T23" fmla="*/ 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2" h="151">
                <a:moveTo>
                  <a:pt x="564" y="3"/>
                </a:moveTo>
                <a:cubicBezTo>
                  <a:pt x="560" y="0"/>
                  <a:pt x="560" y="0"/>
                  <a:pt x="560" y="0"/>
                </a:cubicBezTo>
                <a:cubicBezTo>
                  <a:pt x="422" y="138"/>
                  <a:pt x="422" y="138"/>
                  <a:pt x="422" y="138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8"/>
                  <a:pt x="0" y="148"/>
                  <a:pt x="0" y="148"/>
                </a:cubicBezTo>
                <a:cubicBezTo>
                  <a:pt x="427" y="148"/>
                  <a:pt x="427" y="148"/>
                  <a:pt x="427" y="148"/>
                </a:cubicBezTo>
                <a:cubicBezTo>
                  <a:pt x="427" y="146"/>
                  <a:pt x="427" y="146"/>
                  <a:pt x="427" y="146"/>
                </a:cubicBezTo>
                <a:cubicBezTo>
                  <a:pt x="428" y="146"/>
                  <a:pt x="428" y="146"/>
                  <a:pt x="428" y="146"/>
                </a:cubicBezTo>
                <a:cubicBezTo>
                  <a:pt x="562" y="12"/>
                  <a:pt x="562" y="12"/>
                  <a:pt x="562" y="12"/>
                </a:cubicBezTo>
                <a:cubicBezTo>
                  <a:pt x="660" y="91"/>
                  <a:pt x="777" y="139"/>
                  <a:pt x="902" y="151"/>
                </a:cubicBezTo>
                <a:cubicBezTo>
                  <a:pt x="902" y="144"/>
                  <a:pt x="902" y="144"/>
                  <a:pt x="902" y="144"/>
                </a:cubicBezTo>
                <a:cubicBezTo>
                  <a:pt x="775" y="131"/>
                  <a:pt x="658" y="80"/>
                  <a:pt x="564" y="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12" name="Freeform: Shape 12"/>
          <p:cNvSpPr>
            <a:spLocks/>
          </p:cNvSpPr>
          <p:nvPr/>
        </p:nvSpPr>
        <p:spPr bwMode="auto">
          <a:xfrm>
            <a:off x="7261277" y="2146996"/>
            <a:ext cx="811851" cy="838915"/>
          </a:xfrm>
          <a:custGeom>
            <a:avLst/>
            <a:gdLst>
              <a:gd name="T0" fmla="*/ 338 w 338"/>
              <a:gd name="T1" fmla="*/ 349 h 349"/>
              <a:gd name="T2" fmla="*/ 338 w 338"/>
              <a:gd name="T3" fmla="*/ 339 h 349"/>
              <a:gd name="T4" fmla="*/ 148 w 338"/>
              <a:gd name="T5" fmla="*/ 339 h 349"/>
              <a:gd name="T6" fmla="*/ 6 w 338"/>
              <a:gd name="T7" fmla="*/ 0 h 349"/>
              <a:gd name="T8" fmla="*/ 0 w 338"/>
              <a:gd name="T9" fmla="*/ 5 h 349"/>
              <a:gd name="T10" fmla="*/ 141 w 338"/>
              <a:gd name="T11" fmla="*/ 344 h 349"/>
              <a:gd name="T12" fmla="*/ 141 w 338"/>
              <a:gd name="T13" fmla="*/ 344 h 349"/>
              <a:gd name="T14" fmla="*/ 141 w 338"/>
              <a:gd name="T15" fmla="*/ 349 h 349"/>
              <a:gd name="T16" fmla="*/ 338 w 338"/>
              <a:gd name="T17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338" y="349"/>
                </a:moveTo>
                <a:cubicBezTo>
                  <a:pt x="338" y="339"/>
                  <a:pt x="338" y="339"/>
                  <a:pt x="338" y="339"/>
                </a:cubicBezTo>
                <a:cubicBezTo>
                  <a:pt x="148" y="339"/>
                  <a:pt x="148" y="339"/>
                  <a:pt x="148" y="339"/>
                </a:cubicBezTo>
                <a:cubicBezTo>
                  <a:pt x="135" y="214"/>
                  <a:pt x="86" y="97"/>
                  <a:pt x="6" y="0"/>
                </a:cubicBezTo>
                <a:cubicBezTo>
                  <a:pt x="0" y="5"/>
                  <a:pt x="0" y="5"/>
                  <a:pt x="0" y="5"/>
                </a:cubicBezTo>
                <a:cubicBezTo>
                  <a:pt x="78" y="100"/>
                  <a:pt x="128" y="216"/>
                  <a:pt x="141" y="344"/>
                </a:cubicBezTo>
                <a:cubicBezTo>
                  <a:pt x="141" y="344"/>
                  <a:pt x="141" y="344"/>
                  <a:pt x="141" y="344"/>
                </a:cubicBezTo>
                <a:cubicBezTo>
                  <a:pt x="141" y="349"/>
                  <a:pt x="141" y="349"/>
                  <a:pt x="141" y="349"/>
                </a:cubicBezTo>
                <a:lnTo>
                  <a:pt x="338" y="3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13" name="Freeform: Shape 13"/>
          <p:cNvSpPr>
            <a:spLocks/>
          </p:cNvSpPr>
          <p:nvPr/>
        </p:nvSpPr>
        <p:spPr bwMode="auto">
          <a:xfrm>
            <a:off x="3550217" y="1813238"/>
            <a:ext cx="1363911" cy="1160047"/>
          </a:xfrm>
          <a:custGeom>
            <a:avLst/>
            <a:gdLst>
              <a:gd name="T0" fmla="*/ 556 w 568"/>
              <a:gd name="T1" fmla="*/ 143 h 483"/>
              <a:gd name="T2" fmla="*/ 417 w 568"/>
              <a:gd name="T3" fmla="*/ 483 h 483"/>
              <a:gd name="T4" fmla="*/ 424 w 568"/>
              <a:gd name="T5" fmla="*/ 483 h 483"/>
              <a:gd name="T6" fmla="*/ 565 w 568"/>
              <a:gd name="T7" fmla="*/ 144 h 483"/>
              <a:gd name="T8" fmla="*/ 565 w 568"/>
              <a:gd name="T9" fmla="*/ 144 h 483"/>
              <a:gd name="T10" fmla="*/ 568 w 568"/>
              <a:gd name="T11" fmla="*/ 141 h 483"/>
              <a:gd name="T12" fmla="*/ 429 w 568"/>
              <a:gd name="T13" fmla="*/ 1 h 483"/>
              <a:gd name="T14" fmla="*/ 427 w 568"/>
              <a:gd name="T15" fmla="*/ 3 h 483"/>
              <a:gd name="T16" fmla="*/ 427 w 568"/>
              <a:gd name="T17" fmla="*/ 0 h 483"/>
              <a:gd name="T18" fmla="*/ 0 w 568"/>
              <a:gd name="T19" fmla="*/ 0 h 483"/>
              <a:gd name="T20" fmla="*/ 0 w 568"/>
              <a:gd name="T21" fmla="*/ 10 h 483"/>
              <a:gd name="T22" fmla="*/ 423 w 568"/>
              <a:gd name="T23" fmla="*/ 10 h 483"/>
              <a:gd name="T24" fmla="*/ 556 w 568"/>
              <a:gd name="T25" fmla="*/ 14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8" h="483">
                <a:moveTo>
                  <a:pt x="556" y="143"/>
                </a:moveTo>
                <a:cubicBezTo>
                  <a:pt x="477" y="240"/>
                  <a:pt x="429" y="358"/>
                  <a:pt x="417" y="483"/>
                </a:cubicBezTo>
                <a:cubicBezTo>
                  <a:pt x="424" y="483"/>
                  <a:pt x="424" y="483"/>
                  <a:pt x="424" y="483"/>
                </a:cubicBezTo>
                <a:cubicBezTo>
                  <a:pt x="437" y="355"/>
                  <a:pt x="488" y="239"/>
                  <a:pt x="565" y="144"/>
                </a:cubicBezTo>
                <a:cubicBezTo>
                  <a:pt x="565" y="144"/>
                  <a:pt x="565" y="144"/>
                  <a:pt x="565" y="144"/>
                </a:cubicBezTo>
                <a:cubicBezTo>
                  <a:pt x="568" y="141"/>
                  <a:pt x="568" y="141"/>
                  <a:pt x="568" y="141"/>
                </a:cubicBezTo>
                <a:cubicBezTo>
                  <a:pt x="429" y="1"/>
                  <a:pt x="429" y="1"/>
                  <a:pt x="429" y="1"/>
                </a:cubicBezTo>
                <a:cubicBezTo>
                  <a:pt x="427" y="3"/>
                  <a:pt x="427" y="3"/>
                  <a:pt x="427" y="3"/>
                </a:cubicBezTo>
                <a:cubicBezTo>
                  <a:pt x="427" y="0"/>
                  <a:pt x="427" y="0"/>
                  <a:pt x="42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23" y="10"/>
                  <a:pt x="423" y="10"/>
                  <a:pt x="423" y="10"/>
                </a:cubicBezTo>
                <a:lnTo>
                  <a:pt x="556" y="14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14" name="Freeform: Shape 14"/>
          <p:cNvSpPr>
            <a:spLocks/>
          </p:cNvSpPr>
          <p:nvPr/>
        </p:nvSpPr>
        <p:spPr bwMode="auto">
          <a:xfrm>
            <a:off x="4095057" y="3263743"/>
            <a:ext cx="811851" cy="838915"/>
          </a:xfrm>
          <a:custGeom>
            <a:avLst/>
            <a:gdLst>
              <a:gd name="T0" fmla="*/ 0 w 338"/>
              <a:gd name="T1" fmla="*/ 0 h 349"/>
              <a:gd name="T2" fmla="*/ 0 w 338"/>
              <a:gd name="T3" fmla="*/ 10 h 349"/>
              <a:gd name="T4" fmla="*/ 191 w 338"/>
              <a:gd name="T5" fmla="*/ 10 h 349"/>
              <a:gd name="T6" fmla="*/ 332 w 338"/>
              <a:gd name="T7" fmla="*/ 349 h 349"/>
              <a:gd name="T8" fmla="*/ 338 w 338"/>
              <a:gd name="T9" fmla="*/ 343 h 349"/>
              <a:gd name="T10" fmla="*/ 197 w 338"/>
              <a:gd name="T11" fmla="*/ 5 h 349"/>
              <a:gd name="T12" fmla="*/ 197 w 338"/>
              <a:gd name="T13" fmla="*/ 5 h 349"/>
              <a:gd name="T14" fmla="*/ 197 w 338"/>
              <a:gd name="T15" fmla="*/ 0 h 349"/>
              <a:gd name="T16" fmla="*/ 0 w 338"/>
              <a:gd name="T1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" h="349">
                <a:moveTo>
                  <a:pt x="0" y="0"/>
                </a:moveTo>
                <a:cubicBezTo>
                  <a:pt x="0" y="10"/>
                  <a:pt x="0" y="10"/>
                  <a:pt x="0" y="10"/>
                </a:cubicBezTo>
                <a:cubicBezTo>
                  <a:pt x="191" y="10"/>
                  <a:pt x="191" y="10"/>
                  <a:pt x="191" y="10"/>
                </a:cubicBezTo>
                <a:cubicBezTo>
                  <a:pt x="204" y="135"/>
                  <a:pt x="253" y="252"/>
                  <a:pt x="332" y="349"/>
                </a:cubicBezTo>
                <a:cubicBezTo>
                  <a:pt x="338" y="343"/>
                  <a:pt x="338" y="343"/>
                  <a:pt x="338" y="343"/>
                </a:cubicBezTo>
                <a:cubicBezTo>
                  <a:pt x="261" y="249"/>
                  <a:pt x="210" y="132"/>
                  <a:pt x="197" y="5"/>
                </a:cubicBezTo>
                <a:cubicBezTo>
                  <a:pt x="197" y="5"/>
                  <a:pt x="197" y="5"/>
                  <a:pt x="197" y="5"/>
                </a:cubicBezTo>
                <a:cubicBezTo>
                  <a:pt x="197" y="0"/>
                  <a:pt x="197" y="0"/>
                  <a:pt x="19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15" name="Freeform: Shape 15"/>
          <p:cNvSpPr>
            <a:spLocks/>
          </p:cNvSpPr>
          <p:nvPr/>
        </p:nvSpPr>
        <p:spPr bwMode="auto">
          <a:xfrm>
            <a:off x="7254061" y="3276371"/>
            <a:ext cx="1362107" cy="1160047"/>
          </a:xfrm>
          <a:custGeom>
            <a:avLst/>
            <a:gdLst>
              <a:gd name="T0" fmla="*/ 145 w 567"/>
              <a:gd name="T1" fmla="*/ 473 h 483"/>
              <a:gd name="T2" fmla="*/ 12 w 567"/>
              <a:gd name="T3" fmla="*/ 340 h 483"/>
              <a:gd name="T4" fmla="*/ 151 w 567"/>
              <a:gd name="T5" fmla="*/ 0 h 483"/>
              <a:gd name="T6" fmla="*/ 144 w 567"/>
              <a:gd name="T7" fmla="*/ 0 h 483"/>
              <a:gd name="T8" fmla="*/ 3 w 567"/>
              <a:gd name="T9" fmla="*/ 338 h 483"/>
              <a:gd name="T10" fmla="*/ 4 w 567"/>
              <a:gd name="T11" fmla="*/ 338 h 483"/>
              <a:gd name="T12" fmla="*/ 0 w 567"/>
              <a:gd name="T13" fmla="*/ 342 h 483"/>
              <a:gd name="T14" fmla="*/ 140 w 567"/>
              <a:gd name="T15" fmla="*/ 481 h 483"/>
              <a:gd name="T16" fmla="*/ 140 w 567"/>
              <a:gd name="T17" fmla="*/ 481 h 483"/>
              <a:gd name="T18" fmla="*/ 140 w 567"/>
              <a:gd name="T19" fmla="*/ 483 h 483"/>
              <a:gd name="T20" fmla="*/ 567 w 567"/>
              <a:gd name="T21" fmla="*/ 483 h 483"/>
              <a:gd name="T22" fmla="*/ 567 w 567"/>
              <a:gd name="T23" fmla="*/ 473 h 483"/>
              <a:gd name="T24" fmla="*/ 145 w 567"/>
              <a:gd name="T25" fmla="*/ 47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7" h="483">
                <a:moveTo>
                  <a:pt x="145" y="473"/>
                </a:moveTo>
                <a:cubicBezTo>
                  <a:pt x="12" y="340"/>
                  <a:pt x="12" y="340"/>
                  <a:pt x="12" y="340"/>
                </a:cubicBezTo>
                <a:cubicBezTo>
                  <a:pt x="91" y="242"/>
                  <a:pt x="139" y="125"/>
                  <a:pt x="151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31" y="127"/>
                  <a:pt x="81" y="244"/>
                  <a:pt x="3" y="338"/>
                </a:cubicBezTo>
                <a:cubicBezTo>
                  <a:pt x="4" y="338"/>
                  <a:pt x="4" y="338"/>
                  <a:pt x="4" y="338"/>
                </a:cubicBezTo>
                <a:cubicBezTo>
                  <a:pt x="0" y="342"/>
                  <a:pt x="0" y="342"/>
                  <a:pt x="0" y="342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1"/>
                  <a:pt x="140" y="481"/>
                  <a:pt x="140" y="481"/>
                </a:cubicBezTo>
                <a:cubicBezTo>
                  <a:pt x="140" y="483"/>
                  <a:pt x="140" y="483"/>
                  <a:pt x="140" y="483"/>
                </a:cubicBezTo>
                <a:cubicBezTo>
                  <a:pt x="567" y="483"/>
                  <a:pt x="567" y="483"/>
                  <a:pt x="567" y="483"/>
                </a:cubicBezTo>
                <a:cubicBezTo>
                  <a:pt x="567" y="473"/>
                  <a:pt x="567" y="473"/>
                  <a:pt x="567" y="473"/>
                </a:cubicBezTo>
                <a:lnTo>
                  <a:pt x="145" y="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2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582526" y="4866920"/>
            <a:ext cx="2984391" cy="122902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ar-KW" altLang="zh-CN" sz="16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 / شرح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4567736" y="1607568"/>
            <a:ext cx="3032715" cy="3041736"/>
            <a:chOff x="4762500" y="2147889"/>
            <a:chExt cx="2668588" cy="2676525"/>
          </a:xfrm>
          <a:solidFill>
            <a:srgbClr val="44546A"/>
          </a:solidFill>
        </p:grpSpPr>
        <p:sp>
          <p:nvSpPr>
            <p:cNvPr id="18" name="Freeform: Shape 18"/>
            <p:cNvSpPr>
              <a:spLocks/>
            </p:cNvSpPr>
            <p:nvPr/>
          </p:nvSpPr>
          <p:spPr bwMode="auto">
            <a:xfrm>
              <a:off x="4762500" y="2625726"/>
              <a:ext cx="444500" cy="741363"/>
            </a:xfrm>
            <a:custGeom>
              <a:avLst/>
              <a:gdLst>
                <a:gd name="T0" fmla="*/ 210 w 210"/>
                <a:gd name="T1" fmla="*/ 54 h 350"/>
                <a:gd name="T2" fmla="*/ 144 w 210"/>
                <a:gd name="T3" fmla="*/ 0 h 350"/>
                <a:gd name="T4" fmla="*/ 0 w 210"/>
                <a:gd name="T5" fmla="*/ 342 h 350"/>
                <a:gd name="T6" fmla="*/ 86 w 210"/>
                <a:gd name="T7" fmla="*/ 350 h 350"/>
                <a:gd name="T8" fmla="*/ 210 w 210"/>
                <a:gd name="T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0">
                  <a:moveTo>
                    <a:pt x="210" y="54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7" y="132"/>
                    <a:pt x="0" y="342"/>
                    <a:pt x="0" y="342"/>
                  </a:cubicBezTo>
                  <a:cubicBezTo>
                    <a:pt x="86" y="350"/>
                    <a:pt x="86" y="350"/>
                    <a:pt x="86" y="350"/>
                  </a:cubicBezTo>
                  <a:cubicBezTo>
                    <a:pt x="97" y="238"/>
                    <a:pt x="142" y="136"/>
                    <a:pt x="210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9" name="Freeform: Shape 19"/>
            <p:cNvSpPr>
              <a:spLocks/>
            </p:cNvSpPr>
            <p:nvPr/>
          </p:nvSpPr>
          <p:spPr bwMode="auto">
            <a:xfrm>
              <a:off x="4762500" y="3597276"/>
              <a:ext cx="442913" cy="733425"/>
            </a:xfrm>
            <a:custGeom>
              <a:avLst/>
              <a:gdLst>
                <a:gd name="T0" fmla="*/ 87 w 209"/>
                <a:gd name="T1" fmla="*/ 0 h 347"/>
                <a:gd name="T2" fmla="*/ 0 w 209"/>
                <a:gd name="T3" fmla="*/ 9 h 347"/>
                <a:gd name="T4" fmla="*/ 141 w 209"/>
                <a:gd name="T5" fmla="*/ 347 h 347"/>
                <a:gd name="T6" fmla="*/ 209 w 209"/>
                <a:gd name="T7" fmla="*/ 291 h 347"/>
                <a:gd name="T8" fmla="*/ 87 w 209"/>
                <a:gd name="T9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347"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4" y="217"/>
                    <a:pt x="141" y="347"/>
                    <a:pt x="141" y="347"/>
                  </a:cubicBezTo>
                  <a:cubicBezTo>
                    <a:pt x="209" y="291"/>
                    <a:pt x="209" y="291"/>
                    <a:pt x="209" y="291"/>
                  </a:cubicBezTo>
                  <a:cubicBezTo>
                    <a:pt x="142" y="210"/>
                    <a:pt x="98" y="110"/>
                    <a:pt x="8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Freeform: Shape 20"/>
            <p:cNvSpPr>
              <a:spLocks/>
            </p:cNvSpPr>
            <p:nvPr/>
          </p:nvSpPr>
          <p:spPr bwMode="auto">
            <a:xfrm>
              <a:off x="5240338" y="4368801"/>
              <a:ext cx="742950" cy="455613"/>
            </a:xfrm>
            <a:custGeom>
              <a:avLst/>
              <a:gdLst>
                <a:gd name="T0" fmla="*/ 56 w 351"/>
                <a:gd name="T1" fmla="*/ 0 h 215"/>
                <a:gd name="T2" fmla="*/ 0 w 351"/>
                <a:gd name="T3" fmla="*/ 68 h 215"/>
                <a:gd name="T4" fmla="*/ 342 w 351"/>
                <a:gd name="T5" fmla="*/ 212 h 215"/>
                <a:gd name="T6" fmla="*/ 351 w 351"/>
                <a:gd name="T7" fmla="*/ 123 h 215"/>
                <a:gd name="T8" fmla="*/ 56 w 351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5">
                  <a:moveTo>
                    <a:pt x="56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173" y="215"/>
                    <a:pt x="342" y="212"/>
                    <a:pt x="342" y="212"/>
                  </a:cubicBezTo>
                  <a:cubicBezTo>
                    <a:pt x="351" y="123"/>
                    <a:pt x="351" y="123"/>
                    <a:pt x="351" y="123"/>
                  </a:cubicBezTo>
                  <a:cubicBezTo>
                    <a:pt x="240" y="112"/>
                    <a:pt x="138" y="68"/>
                    <a:pt x="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Freeform: Shape 21"/>
            <p:cNvSpPr>
              <a:spLocks/>
            </p:cNvSpPr>
            <p:nvPr/>
          </p:nvSpPr>
          <p:spPr bwMode="auto">
            <a:xfrm>
              <a:off x="6194425" y="4373564"/>
              <a:ext cx="741363" cy="434975"/>
            </a:xfrm>
            <a:custGeom>
              <a:avLst/>
              <a:gdLst>
                <a:gd name="T0" fmla="*/ 0 w 351"/>
                <a:gd name="T1" fmla="*/ 121 h 206"/>
                <a:gd name="T2" fmla="*/ 8 w 351"/>
                <a:gd name="T3" fmla="*/ 206 h 206"/>
                <a:gd name="T4" fmla="*/ 351 w 351"/>
                <a:gd name="T5" fmla="*/ 66 h 206"/>
                <a:gd name="T6" fmla="*/ 298 w 351"/>
                <a:gd name="T7" fmla="*/ 0 h 206"/>
                <a:gd name="T8" fmla="*/ 0 w 351"/>
                <a:gd name="T9" fmla="*/ 12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6">
                  <a:moveTo>
                    <a:pt x="0" y="121"/>
                  </a:moveTo>
                  <a:cubicBezTo>
                    <a:pt x="8" y="206"/>
                    <a:pt x="8" y="206"/>
                    <a:pt x="8" y="206"/>
                  </a:cubicBezTo>
                  <a:cubicBezTo>
                    <a:pt x="8" y="206"/>
                    <a:pt x="223" y="197"/>
                    <a:pt x="351" y="66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15" y="68"/>
                    <a:pt x="113" y="111"/>
                    <a:pt x="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Freeform: Shape 22"/>
            <p:cNvSpPr>
              <a:spLocks/>
            </p:cNvSpPr>
            <p:nvPr/>
          </p:nvSpPr>
          <p:spPr bwMode="auto">
            <a:xfrm>
              <a:off x="6980238" y="3597276"/>
              <a:ext cx="450850" cy="742950"/>
            </a:xfrm>
            <a:custGeom>
              <a:avLst/>
              <a:gdLst>
                <a:gd name="T0" fmla="*/ 124 w 213"/>
                <a:gd name="T1" fmla="*/ 0 h 351"/>
                <a:gd name="T2" fmla="*/ 0 w 213"/>
                <a:gd name="T3" fmla="*/ 294 h 351"/>
                <a:gd name="T4" fmla="*/ 69 w 213"/>
                <a:gd name="T5" fmla="*/ 351 h 351"/>
                <a:gd name="T6" fmla="*/ 213 w 213"/>
                <a:gd name="T7" fmla="*/ 9 h 351"/>
                <a:gd name="T8" fmla="*/ 124 w 213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351">
                  <a:moveTo>
                    <a:pt x="124" y="0"/>
                  </a:moveTo>
                  <a:cubicBezTo>
                    <a:pt x="113" y="111"/>
                    <a:pt x="68" y="212"/>
                    <a:pt x="0" y="294"/>
                  </a:cubicBezTo>
                  <a:cubicBezTo>
                    <a:pt x="69" y="351"/>
                    <a:pt x="69" y="351"/>
                    <a:pt x="69" y="351"/>
                  </a:cubicBezTo>
                  <a:cubicBezTo>
                    <a:pt x="69" y="351"/>
                    <a:pt x="209" y="205"/>
                    <a:pt x="213" y="9"/>
                  </a:cubicBezTo>
                  <a:lnTo>
                    <a:pt x="1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Freeform: Shape 23"/>
            <p:cNvSpPr>
              <a:spLocks/>
            </p:cNvSpPr>
            <p:nvPr/>
          </p:nvSpPr>
          <p:spPr bwMode="auto">
            <a:xfrm>
              <a:off x="6991350" y="2632076"/>
              <a:ext cx="439738" cy="744538"/>
            </a:xfrm>
            <a:custGeom>
              <a:avLst/>
              <a:gdLst>
                <a:gd name="T0" fmla="*/ 120 w 208"/>
                <a:gd name="T1" fmla="*/ 352 h 352"/>
                <a:gd name="T2" fmla="*/ 208 w 208"/>
                <a:gd name="T3" fmla="*/ 344 h 352"/>
                <a:gd name="T4" fmla="*/ 67 w 208"/>
                <a:gd name="T5" fmla="*/ 0 h 352"/>
                <a:gd name="T6" fmla="*/ 0 w 208"/>
                <a:gd name="T7" fmla="*/ 56 h 352"/>
                <a:gd name="T8" fmla="*/ 120 w 208"/>
                <a:gd name="T9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352">
                  <a:moveTo>
                    <a:pt x="120" y="352"/>
                  </a:moveTo>
                  <a:cubicBezTo>
                    <a:pt x="208" y="344"/>
                    <a:pt x="208" y="344"/>
                    <a:pt x="208" y="344"/>
                  </a:cubicBezTo>
                  <a:cubicBezTo>
                    <a:pt x="208" y="344"/>
                    <a:pt x="207" y="153"/>
                    <a:pt x="67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7" y="138"/>
                    <a:pt x="110" y="240"/>
                    <a:pt x="120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4" name="Freeform: Shape 24"/>
            <p:cNvSpPr>
              <a:spLocks/>
            </p:cNvSpPr>
            <p:nvPr/>
          </p:nvSpPr>
          <p:spPr bwMode="auto">
            <a:xfrm>
              <a:off x="6211888" y="2147889"/>
              <a:ext cx="741363" cy="444500"/>
            </a:xfrm>
            <a:custGeom>
              <a:avLst/>
              <a:gdLst>
                <a:gd name="T0" fmla="*/ 296 w 351"/>
                <a:gd name="T1" fmla="*/ 210 h 210"/>
                <a:gd name="T2" fmla="*/ 351 w 351"/>
                <a:gd name="T3" fmla="*/ 144 h 210"/>
                <a:gd name="T4" fmla="*/ 9 w 351"/>
                <a:gd name="T5" fmla="*/ 0 h 210"/>
                <a:gd name="T6" fmla="*/ 0 w 351"/>
                <a:gd name="T7" fmla="*/ 86 h 210"/>
                <a:gd name="T8" fmla="*/ 296 w 351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10">
                  <a:moveTo>
                    <a:pt x="296" y="210"/>
                  </a:moveTo>
                  <a:cubicBezTo>
                    <a:pt x="351" y="144"/>
                    <a:pt x="351" y="144"/>
                    <a:pt x="351" y="144"/>
                  </a:cubicBezTo>
                  <a:cubicBezTo>
                    <a:pt x="351" y="144"/>
                    <a:pt x="238" y="19"/>
                    <a:pt x="9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2" y="97"/>
                    <a:pt x="214" y="142"/>
                    <a:pt x="296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5" name="Freeform: Shape 25"/>
            <p:cNvSpPr>
              <a:spLocks/>
            </p:cNvSpPr>
            <p:nvPr/>
          </p:nvSpPr>
          <p:spPr bwMode="auto">
            <a:xfrm>
              <a:off x="5249863" y="2147889"/>
              <a:ext cx="741363" cy="438150"/>
            </a:xfrm>
            <a:custGeom>
              <a:avLst/>
              <a:gdLst>
                <a:gd name="T0" fmla="*/ 351 w 351"/>
                <a:gd name="T1" fmla="*/ 85 h 207"/>
                <a:gd name="T2" fmla="*/ 343 w 351"/>
                <a:gd name="T3" fmla="*/ 0 h 207"/>
                <a:gd name="T4" fmla="*/ 0 w 351"/>
                <a:gd name="T5" fmla="*/ 141 h 207"/>
                <a:gd name="T6" fmla="*/ 54 w 351"/>
                <a:gd name="T7" fmla="*/ 207 h 207"/>
                <a:gd name="T8" fmla="*/ 351 w 351"/>
                <a:gd name="T9" fmla="*/ 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7">
                  <a:moveTo>
                    <a:pt x="351" y="85"/>
                  </a:move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153" y="0"/>
                    <a:pt x="0" y="1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36" y="139"/>
                    <a:pt x="239" y="95"/>
                    <a:pt x="35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5670419" y="3034929"/>
              <a:ext cx="903360" cy="930324"/>
              <a:chOff x="3681413" y="3632200"/>
              <a:chExt cx="638175" cy="657225"/>
            </a:xfrm>
            <a:grpFill/>
          </p:grpSpPr>
          <p:sp>
            <p:nvSpPr>
              <p:cNvPr id="27" name="Freeform: Shape 27"/>
              <p:cNvSpPr>
                <a:spLocks/>
              </p:cNvSpPr>
              <p:nvPr/>
            </p:nvSpPr>
            <p:spPr bwMode="auto">
              <a:xfrm>
                <a:off x="3976688" y="3681413"/>
                <a:ext cx="342900" cy="533400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34" y="52"/>
                  </a:cxn>
                  <a:cxn ang="0">
                    <a:pos x="121" y="47"/>
                  </a:cxn>
                  <a:cxn ang="0">
                    <a:pos x="112" y="56"/>
                  </a:cxn>
                  <a:cxn ang="0">
                    <a:pos x="103" y="46"/>
                  </a:cxn>
                  <a:cxn ang="0">
                    <a:pos x="103" y="46"/>
                  </a:cxn>
                  <a:cxn ang="0">
                    <a:pos x="91" y="52"/>
                  </a:cxn>
                  <a:cxn ang="0">
                    <a:pos x="88" y="53"/>
                  </a:cxn>
                  <a:cxn ang="0">
                    <a:pos x="71" y="55"/>
                  </a:cxn>
                  <a:cxn ang="0">
                    <a:pos x="29" y="9"/>
                  </a:cxn>
                  <a:cxn ang="0">
                    <a:pos x="22" y="2"/>
                  </a:cxn>
                  <a:cxn ang="0">
                    <a:pos x="18" y="1"/>
                  </a:cxn>
                  <a:cxn ang="0">
                    <a:pos x="10" y="2"/>
                  </a:cxn>
                  <a:cxn ang="0">
                    <a:pos x="3" y="21"/>
                  </a:cxn>
                  <a:cxn ang="0">
                    <a:pos x="12" y="36"/>
                  </a:cxn>
                  <a:cxn ang="0">
                    <a:pos x="16" y="41"/>
                  </a:cxn>
                  <a:cxn ang="0">
                    <a:pos x="63" y="82"/>
                  </a:cxn>
                  <a:cxn ang="0">
                    <a:pos x="75" y="84"/>
                  </a:cxn>
                  <a:cxn ang="0">
                    <a:pos x="75" y="158"/>
                  </a:cxn>
                  <a:cxn ang="0">
                    <a:pos x="77" y="168"/>
                  </a:cxn>
                  <a:cxn ang="0">
                    <a:pos x="77" y="170"/>
                  </a:cxn>
                  <a:cxn ang="0">
                    <a:pos x="77" y="305"/>
                  </a:cxn>
                  <a:cxn ang="0">
                    <a:pos x="93" y="321"/>
                  </a:cxn>
                  <a:cxn ang="0">
                    <a:pos x="110" y="305"/>
                  </a:cxn>
                  <a:cxn ang="0">
                    <a:pos x="110" y="190"/>
                  </a:cxn>
                  <a:cxn ang="0">
                    <a:pos x="112" y="190"/>
                  </a:cxn>
                  <a:cxn ang="0">
                    <a:pos x="112" y="190"/>
                  </a:cxn>
                  <a:cxn ang="0">
                    <a:pos x="112" y="305"/>
                  </a:cxn>
                  <a:cxn ang="0">
                    <a:pos x="129" y="321"/>
                  </a:cxn>
                  <a:cxn ang="0">
                    <a:pos x="129" y="321"/>
                  </a:cxn>
                  <a:cxn ang="0">
                    <a:pos x="146" y="305"/>
                  </a:cxn>
                  <a:cxn ang="0">
                    <a:pos x="146" y="173"/>
                  </a:cxn>
                  <a:cxn ang="0">
                    <a:pos x="149" y="175"/>
                  </a:cxn>
                  <a:cxn ang="0">
                    <a:pos x="155" y="177"/>
                  </a:cxn>
                  <a:cxn ang="0">
                    <a:pos x="168" y="170"/>
                  </a:cxn>
                  <a:cxn ang="0">
                    <a:pos x="135" y="53"/>
                  </a:cxn>
                  <a:cxn ang="0">
                    <a:pos x="112" y="127"/>
                  </a:cxn>
                  <a:cxn ang="0">
                    <a:pos x="112" y="127"/>
                  </a:cxn>
                  <a:cxn ang="0">
                    <a:pos x="103" y="115"/>
                  </a:cxn>
                  <a:cxn ang="0">
                    <a:pos x="112" y="57"/>
                  </a:cxn>
                  <a:cxn ang="0">
                    <a:pos x="112" y="57"/>
                  </a:cxn>
                  <a:cxn ang="0">
                    <a:pos x="121" y="115"/>
                  </a:cxn>
                  <a:cxn ang="0">
                    <a:pos x="112" y="127"/>
                  </a:cxn>
                  <a:cxn ang="0">
                    <a:pos x="149" y="143"/>
                  </a:cxn>
                  <a:cxn ang="0">
                    <a:pos x="149" y="103"/>
                  </a:cxn>
                  <a:cxn ang="0">
                    <a:pos x="149" y="143"/>
                  </a:cxn>
                  <a:cxn ang="0">
                    <a:pos x="149" y="143"/>
                  </a:cxn>
                  <a:cxn ang="0">
                    <a:pos x="149" y="143"/>
                  </a:cxn>
                </a:cxnLst>
                <a:rect l="0" t="0" r="r" b="b"/>
                <a:pathLst>
                  <a:path w="207" h="321">
                    <a:moveTo>
                      <a:pt x="135" y="53"/>
                    </a:moveTo>
                    <a:cubicBezTo>
                      <a:pt x="135" y="53"/>
                      <a:pt x="134" y="52"/>
                      <a:pt x="134" y="52"/>
                    </a:cubicBezTo>
                    <a:cubicBezTo>
                      <a:pt x="130" y="50"/>
                      <a:pt x="126" y="48"/>
                      <a:pt x="121" y="47"/>
                    </a:cubicBezTo>
                    <a:cubicBezTo>
                      <a:pt x="112" y="56"/>
                      <a:pt x="112" y="56"/>
                      <a:pt x="112" y="5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99" y="48"/>
                      <a:pt x="95" y="49"/>
                      <a:pt x="91" y="52"/>
                    </a:cubicBezTo>
                    <a:cubicBezTo>
                      <a:pt x="90" y="52"/>
                      <a:pt x="89" y="52"/>
                      <a:pt x="88" y="53"/>
                    </a:cubicBezTo>
                    <a:cubicBezTo>
                      <a:pt x="82" y="56"/>
                      <a:pt x="77" y="57"/>
                      <a:pt x="71" y="55"/>
                    </a:cubicBezTo>
                    <a:cubicBezTo>
                      <a:pt x="52" y="49"/>
                      <a:pt x="34" y="19"/>
                      <a:pt x="29" y="9"/>
                    </a:cubicBezTo>
                    <a:cubicBezTo>
                      <a:pt x="27" y="6"/>
                      <a:pt x="25" y="4"/>
                      <a:pt x="22" y="2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0"/>
                      <a:pt x="13" y="1"/>
                      <a:pt x="10" y="2"/>
                    </a:cubicBezTo>
                    <a:cubicBezTo>
                      <a:pt x="3" y="5"/>
                      <a:pt x="0" y="14"/>
                      <a:pt x="3" y="21"/>
                    </a:cubicBezTo>
                    <a:cubicBezTo>
                      <a:pt x="4" y="23"/>
                      <a:pt x="7" y="29"/>
                      <a:pt x="12" y="36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6" y="56"/>
                      <a:pt x="42" y="75"/>
                      <a:pt x="63" y="82"/>
                    </a:cubicBezTo>
                    <a:cubicBezTo>
                      <a:pt x="67" y="83"/>
                      <a:pt x="71" y="84"/>
                      <a:pt x="75" y="84"/>
                    </a:cubicBezTo>
                    <a:cubicBezTo>
                      <a:pt x="75" y="158"/>
                      <a:pt x="75" y="158"/>
                      <a:pt x="75" y="158"/>
                    </a:cubicBezTo>
                    <a:cubicBezTo>
                      <a:pt x="75" y="162"/>
                      <a:pt x="76" y="165"/>
                      <a:pt x="77" y="168"/>
                    </a:cubicBezTo>
                    <a:cubicBezTo>
                      <a:pt x="77" y="169"/>
                      <a:pt x="77" y="170"/>
                      <a:pt x="77" y="170"/>
                    </a:cubicBezTo>
                    <a:cubicBezTo>
                      <a:pt x="77" y="305"/>
                      <a:pt x="77" y="305"/>
                      <a:pt x="77" y="305"/>
                    </a:cubicBezTo>
                    <a:cubicBezTo>
                      <a:pt x="77" y="314"/>
                      <a:pt x="84" y="321"/>
                      <a:pt x="93" y="321"/>
                    </a:cubicBezTo>
                    <a:cubicBezTo>
                      <a:pt x="103" y="321"/>
                      <a:pt x="110" y="314"/>
                      <a:pt x="110" y="305"/>
                    </a:cubicBezTo>
                    <a:cubicBezTo>
                      <a:pt x="110" y="190"/>
                      <a:pt x="110" y="190"/>
                      <a:pt x="110" y="190"/>
                    </a:cubicBezTo>
                    <a:cubicBezTo>
                      <a:pt x="111" y="190"/>
                      <a:pt x="111" y="190"/>
                      <a:pt x="112" y="190"/>
                    </a:cubicBezTo>
                    <a:cubicBezTo>
                      <a:pt x="112" y="190"/>
                      <a:pt x="112" y="190"/>
                      <a:pt x="112" y="190"/>
                    </a:cubicBezTo>
                    <a:cubicBezTo>
                      <a:pt x="112" y="305"/>
                      <a:pt x="112" y="305"/>
                      <a:pt x="112" y="305"/>
                    </a:cubicBezTo>
                    <a:cubicBezTo>
                      <a:pt x="112" y="314"/>
                      <a:pt x="120" y="321"/>
                      <a:pt x="129" y="321"/>
                    </a:cubicBezTo>
                    <a:cubicBezTo>
                      <a:pt x="129" y="321"/>
                      <a:pt x="129" y="321"/>
                      <a:pt x="129" y="321"/>
                    </a:cubicBezTo>
                    <a:cubicBezTo>
                      <a:pt x="138" y="321"/>
                      <a:pt x="146" y="314"/>
                      <a:pt x="146" y="305"/>
                    </a:cubicBezTo>
                    <a:cubicBezTo>
                      <a:pt x="146" y="173"/>
                      <a:pt x="146" y="173"/>
                      <a:pt x="146" y="173"/>
                    </a:cubicBezTo>
                    <a:cubicBezTo>
                      <a:pt x="146" y="174"/>
                      <a:pt x="147" y="175"/>
                      <a:pt x="149" y="175"/>
                    </a:cubicBezTo>
                    <a:cubicBezTo>
                      <a:pt x="151" y="176"/>
                      <a:pt x="153" y="177"/>
                      <a:pt x="155" y="177"/>
                    </a:cubicBezTo>
                    <a:cubicBezTo>
                      <a:pt x="160" y="177"/>
                      <a:pt x="165" y="174"/>
                      <a:pt x="168" y="170"/>
                    </a:cubicBezTo>
                    <a:cubicBezTo>
                      <a:pt x="207" y="97"/>
                      <a:pt x="153" y="64"/>
                      <a:pt x="135" y="53"/>
                    </a:cubicBezTo>
                    <a:close/>
                    <a:moveTo>
                      <a:pt x="112" y="127"/>
                    </a:move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12" y="57"/>
                      <a:pt x="112" y="57"/>
                      <a:pt x="112" y="57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112" y="127"/>
                    </a:lnTo>
                    <a:close/>
                    <a:moveTo>
                      <a:pt x="149" y="143"/>
                    </a:moveTo>
                    <a:cubicBezTo>
                      <a:pt x="149" y="103"/>
                      <a:pt x="149" y="103"/>
                      <a:pt x="149" y="103"/>
                    </a:cubicBezTo>
                    <a:cubicBezTo>
                      <a:pt x="154" y="113"/>
                      <a:pt x="156" y="126"/>
                      <a:pt x="149" y="143"/>
                    </a:cubicBezTo>
                    <a:close/>
                    <a:moveTo>
                      <a:pt x="149" y="143"/>
                    </a:moveTo>
                    <a:cubicBezTo>
                      <a:pt x="149" y="143"/>
                      <a:pt x="149" y="143"/>
                      <a:pt x="149" y="14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8" name="Freeform: Shape 28"/>
              <p:cNvSpPr>
                <a:spLocks/>
              </p:cNvSpPr>
              <p:nvPr/>
            </p:nvSpPr>
            <p:spPr bwMode="auto">
              <a:xfrm>
                <a:off x="4102100" y="3633788"/>
                <a:ext cx="119063" cy="120650"/>
              </a:xfrm>
              <a:custGeom>
                <a:avLst/>
                <a:gdLst/>
                <a:ahLst/>
                <a:cxnLst>
                  <a:cxn ang="0">
                    <a:pos x="72" y="36"/>
                  </a:cxn>
                  <a:cxn ang="0">
                    <a:pos x="36" y="72"/>
                  </a:cxn>
                  <a:cxn ang="0">
                    <a:pos x="0" y="36"/>
                  </a:cxn>
                  <a:cxn ang="0">
                    <a:pos x="36" y="0"/>
                  </a:cxn>
                  <a:cxn ang="0">
                    <a:pos x="72" y="36"/>
                  </a:cxn>
                  <a:cxn ang="0">
                    <a:pos x="72" y="36"/>
                  </a:cxn>
                  <a:cxn ang="0">
                    <a:pos x="72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cubicBezTo>
                      <a:pt x="72" y="56"/>
                      <a:pt x="56" y="72"/>
                      <a:pt x="36" y="72"/>
                    </a:cubicBez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lose/>
                    <a:moveTo>
                      <a:pt x="72" y="36"/>
                    </a:moveTo>
                    <a:cubicBezTo>
                      <a:pt x="72" y="36"/>
                      <a:pt x="72" y="36"/>
                      <a:pt x="72" y="3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9" name="Freeform: Shape 29"/>
              <p:cNvSpPr>
                <a:spLocks/>
              </p:cNvSpPr>
              <p:nvPr/>
            </p:nvSpPr>
            <p:spPr bwMode="auto">
              <a:xfrm>
                <a:off x="3703638" y="3632200"/>
                <a:ext cx="361950" cy="338137"/>
              </a:xfrm>
              <a:custGeom>
                <a:avLst/>
                <a:gdLst/>
                <a:ahLst/>
                <a:cxnLst>
                  <a:cxn ang="0">
                    <a:pos x="197" y="203"/>
                  </a:cxn>
                  <a:cxn ang="0">
                    <a:pos x="20" y="203"/>
                  </a:cxn>
                  <a:cxn ang="0">
                    <a:pos x="0" y="182"/>
                  </a:cxn>
                  <a:cxn ang="0">
                    <a:pos x="0" y="20"/>
                  </a:cxn>
                  <a:cxn ang="0">
                    <a:pos x="20" y="0"/>
                  </a:cxn>
                  <a:cxn ang="0">
                    <a:pos x="197" y="0"/>
                  </a:cxn>
                  <a:cxn ang="0">
                    <a:pos x="218" y="20"/>
                  </a:cxn>
                  <a:cxn ang="0">
                    <a:pos x="218" y="182"/>
                  </a:cxn>
                  <a:cxn ang="0">
                    <a:pos x="197" y="203"/>
                  </a:cxn>
                  <a:cxn ang="0">
                    <a:pos x="20" y="13"/>
                  </a:cxn>
                  <a:cxn ang="0">
                    <a:pos x="13" y="20"/>
                  </a:cxn>
                  <a:cxn ang="0">
                    <a:pos x="13" y="182"/>
                  </a:cxn>
                  <a:cxn ang="0">
                    <a:pos x="20" y="189"/>
                  </a:cxn>
                  <a:cxn ang="0">
                    <a:pos x="197" y="189"/>
                  </a:cxn>
                  <a:cxn ang="0">
                    <a:pos x="204" y="182"/>
                  </a:cxn>
                  <a:cxn ang="0">
                    <a:pos x="204" y="20"/>
                  </a:cxn>
                  <a:cxn ang="0">
                    <a:pos x="197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</a:cxnLst>
                <a:rect l="0" t="0" r="r" b="b"/>
                <a:pathLst>
                  <a:path w="218" h="203">
                    <a:moveTo>
                      <a:pt x="197" y="203"/>
                    </a:moveTo>
                    <a:cubicBezTo>
                      <a:pt x="20" y="203"/>
                      <a:pt x="20" y="203"/>
                      <a:pt x="20" y="203"/>
                    </a:cubicBezTo>
                    <a:cubicBezTo>
                      <a:pt x="9" y="203"/>
                      <a:pt x="0" y="194"/>
                      <a:pt x="0" y="18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8" y="0"/>
                      <a:pt x="218" y="9"/>
                      <a:pt x="218" y="20"/>
                    </a:cubicBezTo>
                    <a:cubicBezTo>
                      <a:pt x="218" y="182"/>
                      <a:pt x="218" y="182"/>
                      <a:pt x="218" y="182"/>
                    </a:cubicBezTo>
                    <a:cubicBezTo>
                      <a:pt x="218" y="194"/>
                      <a:pt x="208" y="203"/>
                      <a:pt x="197" y="203"/>
                    </a:cubicBezTo>
                    <a:close/>
                    <a:moveTo>
                      <a:pt x="20" y="13"/>
                    </a:moveTo>
                    <a:cubicBezTo>
                      <a:pt x="16" y="13"/>
                      <a:pt x="13" y="16"/>
                      <a:pt x="13" y="20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6"/>
                      <a:pt x="16" y="189"/>
                      <a:pt x="20" y="189"/>
                    </a:cubicBezTo>
                    <a:cubicBezTo>
                      <a:pt x="197" y="189"/>
                      <a:pt x="197" y="189"/>
                      <a:pt x="197" y="189"/>
                    </a:cubicBezTo>
                    <a:cubicBezTo>
                      <a:pt x="201" y="189"/>
                      <a:pt x="204" y="186"/>
                      <a:pt x="204" y="182"/>
                    </a:cubicBezTo>
                    <a:cubicBezTo>
                      <a:pt x="204" y="20"/>
                      <a:pt x="204" y="20"/>
                      <a:pt x="204" y="20"/>
                    </a:cubicBezTo>
                    <a:cubicBezTo>
                      <a:pt x="204" y="16"/>
                      <a:pt x="201" y="13"/>
                      <a:pt x="197" y="13"/>
                    </a:cubicBezTo>
                    <a:lnTo>
                      <a:pt x="20" y="13"/>
                    </a:lnTo>
                    <a:close/>
                    <a:moveTo>
                      <a:pt x="20" y="13"/>
                    </a:moveTo>
                    <a:cubicBezTo>
                      <a:pt x="20" y="13"/>
                      <a:pt x="20" y="13"/>
                      <a:pt x="20" y="13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0" name="Freeform: Shape 30"/>
              <p:cNvSpPr>
                <a:spLocks/>
              </p:cNvSpPr>
              <p:nvPr/>
            </p:nvSpPr>
            <p:spPr bwMode="auto">
              <a:xfrm>
                <a:off x="3743325" y="4003675"/>
                <a:ext cx="96838" cy="93662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29" y="57"/>
                  </a:cxn>
                  <a:cxn ang="0">
                    <a:pos x="0" y="29"/>
                  </a:cxn>
                  <a:cxn ang="0">
                    <a:pos x="29" y="0"/>
                  </a:cxn>
                  <a:cxn ang="0">
                    <a:pos x="58" y="29"/>
                  </a:cxn>
                  <a:cxn ang="0">
                    <a:pos x="58" y="29"/>
                  </a:cxn>
                  <a:cxn ang="0">
                    <a:pos x="58" y="29"/>
                  </a:cxn>
                </a:cxnLst>
                <a:rect l="0" t="0" r="r" b="b"/>
                <a:pathLst>
                  <a:path w="58" h="57">
                    <a:moveTo>
                      <a:pt x="58" y="29"/>
                    </a:moveTo>
                    <a:cubicBezTo>
                      <a:pt x="58" y="45"/>
                      <a:pt x="45" y="57"/>
                      <a:pt x="29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5" y="0"/>
                      <a:pt x="58" y="13"/>
                      <a:pt x="58" y="29"/>
                    </a:cubicBezTo>
                    <a:close/>
                    <a:moveTo>
                      <a:pt x="58" y="29"/>
                    </a:moveTo>
                    <a:cubicBezTo>
                      <a:pt x="58" y="29"/>
                      <a:pt x="58" y="29"/>
                      <a:pt x="58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1" name="Freeform: Shape 31"/>
              <p:cNvSpPr>
                <a:spLocks/>
              </p:cNvSpPr>
              <p:nvPr/>
            </p:nvSpPr>
            <p:spPr bwMode="auto">
              <a:xfrm>
                <a:off x="369570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8" y="64"/>
                  </a:cxn>
                  <a:cxn ang="0">
                    <a:pos x="87" y="64"/>
                  </a:cxn>
                  <a:cxn ang="0">
                    <a:pos x="87" y="44"/>
                  </a:cxn>
                  <a:cxn ang="0">
                    <a:pos x="91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5" y="0"/>
                  </a:cxn>
                  <a:cxn ang="0">
                    <a:pos x="58" y="7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40" y="5"/>
                  </a:cxn>
                  <a:cxn ang="0">
                    <a:pos x="39" y="5"/>
                  </a:cxn>
                  <a:cxn ang="0">
                    <a:pos x="2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9"/>
                      <a:pt x="92" y="56"/>
                      <a:pt x="91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2" y="2"/>
                      <a:pt x="69" y="1"/>
                      <a:pt x="65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"/>
                      <a:pt x="44" y="2"/>
                      <a:pt x="40" y="5"/>
                    </a:cubicBezTo>
                    <a:cubicBezTo>
                      <a:pt x="40" y="5"/>
                      <a:pt x="39" y="5"/>
                      <a:pt x="39" y="5"/>
                    </a:cubicBezTo>
                    <a:cubicBezTo>
                      <a:pt x="28" y="12"/>
                      <a:pt x="0" y="29"/>
                      <a:pt x="2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2" name="Freeform: Shape 32"/>
              <p:cNvSpPr>
                <a:spLocks/>
              </p:cNvSpPr>
              <p:nvPr/>
            </p:nvSpPr>
            <p:spPr bwMode="auto">
              <a:xfrm>
                <a:off x="3929063" y="4003675"/>
                <a:ext cx="93663" cy="93662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28" y="57"/>
                  </a:cxn>
                  <a:cxn ang="0">
                    <a:pos x="0" y="29"/>
                  </a:cxn>
                  <a:cxn ang="0">
                    <a:pos x="28" y="0"/>
                  </a:cxn>
                  <a:cxn ang="0">
                    <a:pos x="57" y="29"/>
                  </a:cxn>
                  <a:cxn ang="0">
                    <a:pos x="57" y="29"/>
                  </a:cxn>
                  <a:cxn ang="0">
                    <a:pos x="57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cubicBezTo>
                      <a:pt x="57" y="45"/>
                      <a:pt x="44" y="57"/>
                      <a:pt x="28" y="57"/>
                    </a:cubicBezTo>
                    <a:cubicBezTo>
                      <a:pt x="13" y="57"/>
                      <a:pt x="0" y="45"/>
                      <a:pt x="0" y="29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7" y="13"/>
                      <a:pt x="57" y="29"/>
                    </a:cubicBezTo>
                    <a:close/>
                    <a:moveTo>
                      <a:pt x="57" y="29"/>
                    </a:moveTo>
                    <a:cubicBezTo>
                      <a:pt x="57" y="29"/>
                      <a:pt x="57" y="29"/>
                      <a:pt x="57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3" name="Freeform: Shape 33"/>
              <p:cNvSpPr>
                <a:spLocks/>
              </p:cNvSpPr>
              <p:nvPr/>
            </p:nvSpPr>
            <p:spPr bwMode="auto">
              <a:xfrm>
                <a:off x="3879850" y="4100513"/>
                <a:ext cx="192088" cy="106362"/>
              </a:xfrm>
              <a:custGeom>
                <a:avLst/>
                <a:gdLst/>
                <a:ahLst/>
                <a:cxnLst>
                  <a:cxn ang="0">
                    <a:pos x="25" y="64"/>
                  </a:cxn>
                  <a:cxn ang="0">
                    <a:pos x="29" y="44"/>
                  </a:cxn>
                  <a:cxn ang="0">
                    <a:pos x="29" y="64"/>
                  </a:cxn>
                  <a:cxn ang="0">
                    <a:pos x="58" y="64"/>
                  </a:cxn>
                  <a:cxn ang="0">
                    <a:pos x="51" y="54"/>
                  </a:cxn>
                  <a:cxn ang="0">
                    <a:pos x="58" y="8"/>
                  </a:cxn>
                  <a:cxn ang="0">
                    <a:pos x="58" y="8"/>
                  </a:cxn>
                  <a:cxn ang="0">
                    <a:pos x="65" y="54"/>
                  </a:cxn>
                  <a:cxn ang="0">
                    <a:pos x="59" y="64"/>
                  </a:cxn>
                  <a:cxn ang="0">
                    <a:pos x="88" y="64"/>
                  </a:cxn>
                  <a:cxn ang="0">
                    <a:pos x="88" y="44"/>
                  </a:cxn>
                  <a:cxn ang="0">
                    <a:pos x="92" y="64"/>
                  </a:cxn>
                  <a:cxn ang="0">
                    <a:pos x="114" y="64"/>
                  </a:cxn>
                  <a:cxn ang="0">
                    <a:pos x="77" y="5"/>
                  </a:cxn>
                  <a:cxn ang="0">
                    <a:pos x="76" y="5"/>
                  </a:cxn>
                  <a:cxn ang="0">
                    <a:pos x="66" y="0"/>
                  </a:cxn>
                  <a:cxn ang="0">
                    <a:pos x="58" y="7"/>
                  </a:cxn>
                  <a:cxn ang="0">
                    <a:pos x="52" y="0"/>
                  </a:cxn>
                  <a:cxn ang="0">
                    <a:pos x="51" y="0"/>
                  </a:cxn>
                  <a:cxn ang="0">
                    <a:pos x="41" y="5"/>
                  </a:cxn>
                  <a:cxn ang="0">
                    <a:pos x="39" y="5"/>
                  </a:cxn>
                  <a:cxn ang="0">
                    <a:pos x="3" y="64"/>
                  </a:cxn>
                  <a:cxn ang="0">
                    <a:pos x="25" y="64"/>
                  </a:cxn>
                  <a:cxn ang="0">
                    <a:pos x="25" y="64"/>
                  </a:cxn>
                  <a:cxn ang="0">
                    <a:pos x="25" y="64"/>
                  </a:cxn>
                </a:cxnLst>
                <a:rect l="0" t="0" r="r" b="b"/>
                <a:pathLst>
                  <a:path w="116" h="64">
                    <a:moveTo>
                      <a:pt x="25" y="64"/>
                    </a:moveTo>
                    <a:cubicBezTo>
                      <a:pt x="24" y="56"/>
                      <a:pt x="26" y="49"/>
                      <a:pt x="29" y="4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1" y="49"/>
                      <a:pt x="92" y="56"/>
                      <a:pt x="92" y="64"/>
                    </a:cubicBezTo>
                    <a:cubicBezTo>
                      <a:pt x="114" y="64"/>
                      <a:pt x="114" y="64"/>
                      <a:pt x="114" y="64"/>
                    </a:cubicBezTo>
                    <a:cubicBezTo>
                      <a:pt x="116" y="29"/>
                      <a:pt x="88" y="12"/>
                      <a:pt x="77" y="5"/>
                    </a:cubicBezTo>
                    <a:cubicBezTo>
                      <a:pt x="77" y="5"/>
                      <a:pt x="76" y="5"/>
                      <a:pt x="76" y="5"/>
                    </a:cubicBezTo>
                    <a:cubicBezTo>
                      <a:pt x="73" y="2"/>
                      <a:pt x="69" y="1"/>
                      <a:pt x="66" y="0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8" y="1"/>
                      <a:pt x="44" y="2"/>
                      <a:pt x="41" y="5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28" y="12"/>
                      <a:pt x="0" y="29"/>
                      <a:pt x="3" y="64"/>
                    </a:cubicBezTo>
                    <a:lnTo>
                      <a:pt x="25" y="64"/>
                    </a:lnTo>
                    <a:close/>
                    <a:moveTo>
                      <a:pt x="25" y="64"/>
                    </a:moveTo>
                    <a:cubicBezTo>
                      <a:pt x="25" y="64"/>
                      <a:pt x="25" y="64"/>
                      <a:pt x="25" y="64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4" name="Rectangle 34"/>
              <p:cNvSpPr>
                <a:spLocks/>
              </p:cNvSpPr>
              <p:nvPr/>
            </p:nvSpPr>
            <p:spPr bwMode="auto">
              <a:xfrm>
                <a:off x="3681413" y="4222750"/>
                <a:ext cx="542925" cy="666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5" name="Freeform: Shape 35"/>
              <p:cNvSpPr>
                <a:spLocks/>
              </p:cNvSpPr>
              <p:nvPr/>
            </p:nvSpPr>
            <p:spPr bwMode="auto">
              <a:xfrm>
                <a:off x="3795713" y="3709988"/>
                <a:ext cx="177800" cy="179387"/>
              </a:xfrm>
              <a:custGeom>
                <a:avLst/>
                <a:gdLst/>
                <a:ahLst/>
                <a:cxnLst>
                  <a:cxn ang="0">
                    <a:pos x="103" y="61"/>
                  </a:cxn>
                  <a:cxn ang="0">
                    <a:pos x="97" y="59"/>
                  </a:cxn>
                  <a:cxn ang="0">
                    <a:pos x="97" y="46"/>
                  </a:cxn>
                  <a:cxn ang="0">
                    <a:pos x="102" y="44"/>
                  </a:cxn>
                  <a:cxn ang="0">
                    <a:pos x="105" y="35"/>
                  </a:cxn>
                  <a:cxn ang="0">
                    <a:pos x="102" y="28"/>
                  </a:cxn>
                  <a:cxn ang="0">
                    <a:pos x="93" y="24"/>
                  </a:cxn>
                  <a:cxn ang="0">
                    <a:pos x="88" y="27"/>
                  </a:cxn>
                  <a:cxn ang="0">
                    <a:pos x="78" y="18"/>
                  </a:cxn>
                  <a:cxn ang="0">
                    <a:pos x="81" y="13"/>
                  </a:cxn>
                  <a:cxn ang="0">
                    <a:pos x="76" y="4"/>
                  </a:cxn>
                  <a:cxn ang="0">
                    <a:pos x="69" y="1"/>
                  </a:cxn>
                  <a:cxn ang="0">
                    <a:pos x="60" y="5"/>
                  </a:cxn>
                  <a:cxn ang="0">
                    <a:pos x="58" y="11"/>
                  </a:cxn>
                  <a:cxn ang="0">
                    <a:pos x="46" y="11"/>
                  </a:cxn>
                  <a:cxn ang="0">
                    <a:pos x="43" y="6"/>
                  </a:cxn>
                  <a:cxn ang="0">
                    <a:pos x="34" y="3"/>
                  </a:cxn>
                  <a:cxn ang="0">
                    <a:pos x="27" y="6"/>
                  </a:cxn>
                  <a:cxn ang="0">
                    <a:pos x="24" y="15"/>
                  </a:cxn>
                  <a:cxn ang="0">
                    <a:pos x="26" y="20"/>
                  </a:cxn>
                  <a:cxn ang="0">
                    <a:pos x="18" y="30"/>
                  </a:cxn>
                  <a:cxn ang="0">
                    <a:pos x="12" y="28"/>
                  </a:cxn>
                  <a:cxn ang="0">
                    <a:pos x="3" y="32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5" y="48"/>
                  </a:cxn>
                  <a:cxn ang="0">
                    <a:pos x="10" y="50"/>
                  </a:cxn>
                  <a:cxn ang="0">
                    <a:pos x="11" y="62"/>
                  </a:cxn>
                  <a:cxn ang="0">
                    <a:pos x="5" y="65"/>
                  </a:cxn>
                  <a:cxn ang="0">
                    <a:pos x="2" y="74"/>
                  </a:cxn>
                  <a:cxn ang="0">
                    <a:pos x="5" y="81"/>
                  </a:cxn>
                  <a:cxn ang="0">
                    <a:pos x="14" y="84"/>
                  </a:cxn>
                  <a:cxn ang="0">
                    <a:pos x="20" y="82"/>
                  </a:cxn>
                  <a:cxn ang="0">
                    <a:pos x="29" y="90"/>
                  </a:cxn>
                  <a:cxn ang="0">
                    <a:pos x="27" y="96"/>
                  </a:cxn>
                  <a:cxn ang="0">
                    <a:pos x="27" y="101"/>
                  </a:cxn>
                  <a:cxn ang="0">
                    <a:pos x="31" y="105"/>
                  </a:cxn>
                  <a:cxn ang="0">
                    <a:pos x="38" y="107"/>
                  </a:cxn>
                  <a:cxn ang="0">
                    <a:pos x="43" y="107"/>
                  </a:cxn>
                  <a:cxn ang="0">
                    <a:pos x="47" y="103"/>
                  </a:cxn>
                  <a:cxn ang="0">
                    <a:pos x="49" y="98"/>
                  </a:cxn>
                  <a:cxn ang="0">
                    <a:pos x="62" y="97"/>
                  </a:cxn>
                  <a:cxn ang="0">
                    <a:pos x="64" y="103"/>
                  </a:cxn>
                  <a:cxn ang="0">
                    <a:pos x="73" y="106"/>
                  </a:cxn>
                  <a:cxn ang="0">
                    <a:pos x="80" y="103"/>
                  </a:cxn>
                  <a:cxn ang="0">
                    <a:pos x="84" y="94"/>
                  </a:cxn>
                  <a:cxn ang="0">
                    <a:pos x="81" y="88"/>
                  </a:cxn>
                  <a:cxn ang="0">
                    <a:pos x="90" y="79"/>
                  </a:cxn>
                  <a:cxn ang="0">
                    <a:pos x="95" y="81"/>
                  </a:cxn>
                  <a:cxn ang="0">
                    <a:pos x="101" y="81"/>
                  </a:cxn>
                  <a:cxn ang="0">
                    <a:pos x="104" y="77"/>
                  </a:cxn>
                  <a:cxn ang="0">
                    <a:pos x="107" y="70"/>
                  </a:cxn>
                  <a:cxn ang="0">
                    <a:pos x="103" y="61"/>
                  </a:cxn>
                  <a:cxn ang="0">
                    <a:pos x="65" y="79"/>
                  </a:cxn>
                  <a:cxn ang="0">
                    <a:pos x="54" y="81"/>
                  </a:cxn>
                  <a:cxn ang="0">
                    <a:pos x="29" y="66"/>
                  </a:cxn>
                  <a:cxn ang="0">
                    <a:pos x="42" y="30"/>
                  </a:cxn>
                  <a:cxn ang="0">
                    <a:pos x="54" y="27"/>
                  </a:cxn>
                  <a:cxn ang="0">
                    <a:pos x="78" y="43"/>
                  </a:cxn>
                  <a:cxn ang="0">
                    <a:pos x="65" y="79"/>
                  </a:cxn>
                  <a:cxn ang="0">
                    <a:pos x="65" y="79"/>
                  </a:cxn>
                  <a:cxn ang="0">
                    <a:pos x="65" y="79"/>
                  </a:cxn>
                </a:cxnLst>
                <a:rect l="0" t="0" r="r" b="b"/>
                <a:pathLst>
                  <a:path w="108" h="108">
                    <a:moveTo>
                      <a:pt x="103" y="61"/>
                    </a:moveTo>
                    <a:cubicBezTo>
                      <a:pt x="97" y="59"/>
                      <a:pt x="97" y="59"/>
                      <a:pt x="97" y="59"/>
                    </a:cubicBezTo>
                    <a:cubicBezTo>
                      <a:pt x="98" y="55"/>
                      <a:pt x="97" y="51"/>
                      <a:pt x="97" y="46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6" y="42"/>
                      <a:pt x="107" y="38"/>
                      <a:pt x="105" y="35"/>
                    </a:cubicBezTo>
                    <a:cubicBezTo>
                      <a:pt x="102" y="28"/>
                      <a:pt x="102" y="28"/>
                      <a:pt x="102" y="28"/>
                    </a:cubicBezTo>
                    <a:cubicBezTo>
                      <a:pt x="101" y="24"/>
                      <a:pt x="97" y="23"/>
                      <a:pt x="93" y="24"/>
                    </a:cubicBezTo>
                    <a:cubicBezTo>
                      <a:pt x="88" y="27"/>
                      <a:pt x="88" y="27"/>
                      <a:pt x="88" y="27"/>
                    </a:cubicBezTo>
                    <a:cubicBezTo>
                      <a:pt x="85" y="24"/>
                      <a:pt x="82" y="21"/>
                      <a:pt x="78" y="18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9"/>
                      <a:pt x="80" y="5"/>
                      <a:pt x="76" y="4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6" y="0"/>
                      <a:pt x="62" y="2"/>
                      <a:pt x="60" y="5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4" y="10"/>
                      <a:pt x="50" y="11"/>
                      <a:pt x="46" y="1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2"/>
                      <a:pt x="38" y="1"/>
                      <a:pt x="34" y="3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4" y="7"/>
                      <a:pt x="22" y="11"/>
                      <a:pt x="24" y="15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3" y="23"/>
                      <a:pt x="20" y="26"/>
                      <a:pt x="18" y="30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4" y="28"/>
                      <a:pt x="3" y="3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1"/>
                      <a:pt x="0" y="42"/>
                      <a:pt x="1" y="44"/>
                    </a:cubicBezTo>
                    <a:cubicBezTo>
                      <a:pt x="2" y="46"/>
                      <a:pt x="3" y="47"/>
                      <a:pt x="5" y="48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4"/>
                      <a:pt x="10" y="58"/>
                      <a:pt x="11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2" y="66"/>
                      <a:pt x="0" y="71"/>
                      <a:pt x="2" y="74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7" y="84"/>
                      <a:pt x="11" y="86"/>
                      <a:pt x="14" y="84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5"/>
                      <a:pt x="26" y="88"/>
                      <a:pt x="29" y="90"/>
                    </a:cubicBezTo>
                    <a:cubicBezTo>
                      <a:pt x="27" y="96"/>
                      <a:pt x="27" y="96"/>
                      <a:pt x="27" y="96"/>
                    </a:cubicBezTo>
                    <a:cubicBezTo>
                      <a:pt x="26" y="98"/>
                      <a:pt x="26" y="100"/>
                      <a:pt x="27" y="101"/>
                    </a:cubicBezTo>
                    <a:cubicBezTo>
                      <a:pt x="28" y="103"/>
                      <a:pt x="29" y="104"/>
                      <a:pt x="31" y="105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40" y="108"/>
                      <a:pt x="42" y="108"/>
                      <a:pt x="43" y="107"/>
                    </a:cubicBezTo>
                    <a:cubicBezTo>
                      <a:pt x="45" y="107"/>
                      <a:pt x="46" y="105"/>
                      <a:pt x="47" y="103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3" y="98"/>
                      <a:pt x="57" y="98"/>
                      <a:pt x="62" y="97"/>
                    </a:cubicBezTo>
                    <a:cubicBezTo>
                      <a:pt x="64" y="103"/>
                      <a:pt x="64" y="103"/>
                      <a:pt x="64" y="103"/>
                    </a:cubicBezTo>
                    <a:cubicBezTo>
                      <a:pt x="66" y="106"/>
                      <a:pt x="70" y="108"/>
                      <a:pt x="73" y="106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4" y="101"/>
                      <a:pt x="85" y="97"/>
                      <a:pt x="84" y="94"/>
                    </a:cubicBezTo>
                    <a:cubicBezTo>
                      <a:pt x="81" y="88"/>
                      <a:pt x="81" y="88"/>
                      <a:pt x="81" y="88"/>
                    </a:cubicBezTo>
                    <a:cubicBezTo>
                      <a:pt x="84" y="86"/>
                      <a:pt x="87" y="82"/>
                      <a:pt x="90" y="79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7" y="82"/>
                      <a:pt x="99" y="82"/>
                      <a:pt x="101" y="81"/>
                    </a:cubicBezTo>
                    <a:cubicBezTo>
                      <a:pt x="102" y="80"/>
                      <a:pt x="104" y="79"/>
                      <a:pt x="104" y="77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08" y="66"/>
                      <a:pt x="106" y="62"/>
                      <a:pt x="103" y="61"/>
                    </a:cubicBezTo>
                    <a:close/>
                    <a:moveTo>
                      <a:pt x="65" y="79"/>
                    </a:moveTo>
                    <a:cubicBezTo>
                      <a:pt x="61" y="81"/>
                      <a:pt x="58" y="81"/>
                      <a:pt x="54" y="81"/>
                    </a:cubicBezTo>
                    <a:cubicBezTo>
                      <a:pt x="43" y="81"/>
                      <a:pt x="33" y="75"/>
                      <a:pt x="29" y="66"/>
                    </a:cubicBezTo>
                    <a:cubicBezTo>
                      <a:pt x="23" y="52"/>
                      <a:pt x="29" y="36"/>
                      <a:pt x="42" y="30"/>
                    </a:cubicBezTo>
                    <a:cubicBezTo>
                      <a:pt x="46" y="28"/>
                      <a:pt x="50" y="27"/>
                      <a:pt x="54" y="27"/>
                    </a:cubicBezTo>
                    <a:cubicBezTo>
                      <a:pt x="64" y="27"/>
                      <a:pt x="74" y="33"/>
                      <a:pt x="78" y="43"/>
                    </a:cubicBezTo>
                    <a:cubicBezTo>
                      <a:pt x="85" y="57"/>
                      <a:pt x="79" y="73"/>
                      <a:pt x="65" y="79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314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649651" y="2892752"/>
            <a:ext cx="4147584" cy="1485461"/>
            <a:chOff x="6978188" y="2750915"/>
            <a:chExt cx="4147584" cy="1485462"/>
          </a:xfrm>
        </p:grpSpPr>
        <p:sp>
          <p:nvSpPr>
            <p:cNvPr id="28" name="矩形: 圆角 27"/>
            <p:cNvSpPr/>
            <p:nvPr/>
          </p:nvSpPr>
          <p:spPr>
            <a:xfrm>
              <a:off x="6978188" y="2945222"/>
              <a:ext cx="4147584" cy="914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6978188" y="2945222"/>
              <a:ext cx="3017520" cy="9144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0" name="文本框 64"/>
            <p:cNvSpPr txBox="1"/>
            <p:nvPr/>
          </p:nvSpPr>
          <p:spPr>
            <a:xfrm>
              <a:off x="6978188" y="2750915"/>
              <a:ext cx="530915" cy="2585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ar-KW" altLang="zh-CN" sz="1200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عنوان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6978188" y="3345127"/>
              <a:ext cx="4147584" cy="914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矩形: 圆角 31"/>
            <p:cNvSpPr/>
            <p:nvPr/>
          </p:nvSpPr>
          <p:spPr>
            <a:xfrm>
              <a:off x="6978188" y="3345127"/>
              <a:ext cx="1371600" cy="9144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3" name="文本框 67"/>
            <p:cNvSpPr txBox="1"/>
            <p:nvPr/>
          </p:nvSpPr>
          <p:spPr>
            <a:xfrm>
              <a:off x="6978188" y="3150820"/>
              <a:ext cx="530915" cy="2585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ar-KW" altLang="zh-CN" sz="1200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عنوان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6978188" y="3745032"/>
              <a:ext cx="4147584" cy="914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5" name="矩形: 圆角 34"/>
            <p:cNvSpPr/>
            <p:nvPr/>
          </p:nvSpPr>
          <p:spPr>
            <a:xfrm>
              <a:off x="6978188" y="3745032"/>
              <a:ext cx="3840480" cy="9144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6" name="文本框 70"/>
            <p:cNvSpPr txBox="1"/>
            <p:nvPr/>
          </p:nvSpPr>
          <p:spPr>
            <a:xfrm>
              <a:off x="6978188" y="3550725"/>
              <a:ext cx="530915" cy="2585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ar-KW" altLang="zh-CN" sz="1200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عنوان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7" name="矩形: 圆角 36"/>
            <p:cNvSpPr/>
            <p:nvPr/>
          </p:nvSpPr>
          <p:spPr>
            <a:xfrm>
              <a:off x="6978188" y="4144937"/>
              <a:ext cx="4147584" cy="9144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6978188" y="4144937"/>
              <a:ext cx="2468880" cy="9144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39" name="文本框 73"/>
            <p:cNvSpPr txBox="1"/>
            <p:nvPr/>
          </p:nvSpPr>
          <p:spPr>
            <a:xfrm>
              <a:off x="6978188" y="3950630"/>
              <a:ext cx="530915" cy="258532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r>
                <a:rPr lang="ar-KW" altLang="zh-CN" sz="1200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عنوان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40" name="文本框 74"/>
            <p:cNvSpPr txBox="1"/>
            <p:nvPr/>
          </p:nvSpPr>
          <p:spPr>
            <a:xfrm>
              <a:off x="10829627" y="2779969"/>
              <a:ext cx="270908" cy="21461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sz="17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70%</a:t>
              </a:r>
            </a:p>
          </p:txBody>
        </p:sp>
        <p:sp>
          <p:nvSpPr>
            <p:cNvPr id="41" name="文本框 75"/>
            <p:cNvSpPr txBox="1"/>
            <p:nvPr/>
          </p:nvSpPr>
          <p:spPr>
            <a:xfrm>
              <a:off x="10827916" y="3176757"/>
              <a:ext cx="288541" cy="21461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sz="17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45%</a:t>
              </a:r>
            </a:p>
          </p:txBody>
        </p:sp>
        <p:sp>
          <p:nvSpPr>
            <p:cNvPr id="42" name="文本框 76"/>
            <p:cNvSpPr txBox="1"/>
            <p:nvPr/>
          </p:nvSpPr>
          <p:spPr>
            <a:xfrm>
              <a:off x="10824709" y="3572685"/>
              <a:ext cx="294953" cy="21461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sz="17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95%</a:t>
              </a:r>
            </a:p>
          </p:txBody>
        </p:sp>
        <p:sp>
          <p:nvSpPr>
            <p:cNvPr id="43" name="文本框 77"/>
            <p:cNvSpPr txBox="1"/>
            <p:nvPr/>
          </p:nvSpPr>
          <p:spPr>
            <a:xfrm>
              <a:off x="10824711" y="3972408"/>
              <a:ext cx="294953" cy="21461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sz="17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60%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6649651" y="2078976"/>
            <a:ext cx="4268724" cy="410369"/>
          </a:xfrm>
          <a:prstGeom prst="rect">
            <a:avLst/>
          </a:prstGeom>
        </p:spPr>
        <p:txBody>
          <a:bodyPr wrap="square" lIns="0" tIns="0" rIns="0" bIns="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ar-KW" altLang="zh-CN" sz="14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</a:t>
            </a:r>
            <a:endParaRPr lang="en-US" altLang="zh-CN" sz="1467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ar-KW" altLang="zh-CN" sz="14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</a:t>
            </a:r>
            <a:endParaRPr lang="zh-CN" altLang="en-US" sz="1467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6" name="文本框 58"/>
          <p:cNvSpPr txBox="1"/>
          <p:nvPr/>
        </p:nvSpPr>
        <p:spPr>
          <a:xfrm>
            <a:off x="6649651" y="1656449"/>
            <a:ext cx="4268724" cy="47068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r>
              <a:rPr lang="ar-KW" altLang="zh-CN" sz="2133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2133" b="1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979437" y="1477051"/>
            <a:ext cx="2050671" cy="599440"/>
            <a:chOff x="2234577" y="1107788"/>
            <a:chExt cx="1538003" cy="449580"/>
          </a:xfrm>
        </p:grpSpPr>
        <p:sp>
          <p:nvSpPr>
            <p:cNvPr id="16" name="矩形 15"/>
            <p:cNvSpPr/>
            <p:nvPr/>
          </p:nvSpPr>
          <p:spPr>
            <a:xfrm>
              <a:off x="2234577" y="1308069"/>
              <a:ext cx="1538003" cy="2492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ar-KW" altLang="zh-CN" sz="13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نص</a:t>
              </a:r>
              <a:endParaRPr lang="zh-CN" altLang="en-US" sz="13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234578" y="1107788"/>
              <a:ext cx="1411505" cy="1661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fontScale="92500" lnSpcReduction="10000"/>
            </a:bodyPr>
            <a:lstStyle/>
            <a:p>
              <a:r>
                <a:rPr lang="ar-KW" altLang="zh-CN" sz="1600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عنوان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086189" y="2602680"/>
            <a:ext cx="2050671" cy="599440"/>
            <a:chOff x="3064641" y="1952010"/>
            <a:chExt cx="1538003" cy="449580"/>
          </a:xfrm>
        </p:grpSpPr>
        <p:sp>
          <p:nvSpPr>
            <p:cNvPr id="18" name="矩形 17"/>
            <p:cNvSpPr/>
            <p:nvPr/>
          </p:nvSpPr>
          <p:spPr>
            <a:xfrm>
              <a:off x="3064641" y="2152291"/>
              <a:ext cx="1538003" cy="2492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ar-KW" altLang="zh-CN" sz="13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نص</a:t>
              </a:r>
              <a:endParaRPr lang="zh-CN" altLang="en-US" sz="13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064641" y="1952010"/>
              <a:ext cx="1411505" cy="1661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fontScale="92500" lnSpcReduction="10000"/>
            </a:bodyPr>
            <a:lstStyle/>
            <a:p>
              <a:r>
                <a:rPr lang="ar-KW" altLang="zh-CN" sz="1600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عنوان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625575" y="3728309"/>
            <a:ext cx="2050671" cy="599441"/>
            <a:chOff x="2719181" y="2796231"/>
            <a:chExt cx="1538003" cy="449581"/>
          </a:xfrm>
        </p:grpSpPr>
        <p:sp>
          <p:nvSpPr>
            <p:cNvPr id="20" name="矩形 19"/>
            <p:cNvSpPr/>
            <p:nvPr/>
          </p:nvSpPr>
          <p:spPr>
            <a:xfrm>
              <a:off x="2719181" y="2996513"/>
              <a:ext cx="1538003" cy="2492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ar-KW" altLang="zh-CN" sz="13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نص</a:t>
              </a:r>
              <a:endParaRPr lang="zh-CN" altLang="en-US" sz="13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719182" y="2796231"/>
              <a:ext cx="1411505" cy="1661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fontScale="92500" lnSpcReduction="10000"/>
            </a:bodyPr>
            <a:lstStyle/>
            <a:p>
              <a:r>
                <a:rPr lang="ar-KW" altLang="zh-CN" sz="1600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عنوان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086245" y="4854360"/>
            <a:ext cx="2050671" cy="599440"/>
            <a:chOff x="3064683" y="3640770"/>
            <a:chExt cx="1538003" cy="449580"/>
          </a:xfrm>
        </p:grpSpPr>
        <p:sp>
          <p:nvSpPr>
            <p:cNvPr id="22" name="矩形 21"/>
            <p:cNvSpPr/>
            <p:nvPr/>
          </p:nvSpPr>
          <p:spPr>
            <a:xfrm>
              <a:off x="3064683" y="3841051"/>
              <a:ext cx="1538003" cy="249299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ar-KW" altLang="zh-CN" sz="13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نص</a:t>
              </a:r>
              <a:endParaRPr lang="zh-CN" altLang="en-US" sz="13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064683" y="3640770"/>
              <a:ext cx="1411505" cy="166199"/>
            </a:xfrm>
            <a:prstGeom prst="rect">
              <a:avLst/>
            </a:prstGeom>
          </p:spPr>
          <p:txBody>
            <a:bodyPr wrap="none" lIns="0" tIns="0" rIns="0" bIns="0" anchor="t" anchorCtr="0">
              <a:normAutofit fontScale="92500" lnSpcReduction="10000"/>
            </a:bodyPr>
            <a:lstStyle/>
            <a:p>
              <a:r>
                <a:rPr lang="ar-KW" altLang="zh-CN" sz="1600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عنوان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273626" y="1480561"/>
            <a:ext cx="1714500" cy="1714500"/>
            <a:chOff x="955219" y="1110420"/>
            <a:chExt cx="1285875" cy="1285875"/>
          </a:xfrm>
        </p:grpSpPr>
        <p:sp>
          <p:nvSpPr>
            <p:cNvPr id="8" name="菱形 7"/>
            <p:cNvSpPr/>
            <p:nvPr/>
          </p:nvSpPr>
          <p:spPr>
            <a:xfrm>
              <a:off x="955219" y="1110420"/>
              <a:ext cx="1285875" cy="1285875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1148436" y="1306894"/>
              <a:ext cx="892926" cy="89292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1407831" y="1579464"/>
              <a:ext cx="320366" cy="332929"/>
            </a:xfrm>
            <a:custGeom>
              <a:avLst/>
              <a:gdLst>
                <a:gd name="connsiteX0" fmla="*/ 200025 w 323850"/>
                <a:gd name="connsiteY0" fmla="*/ 303213 h 336550"/>
                <a:gd name="connsiteX1" fmla="*/ 188912 w 323850"/>
                <a:gd name="connsiteY1" fmla="*/ 314326 h 336550"/>
                <a:gd name="connsiteX2" fmla="*/ 200025 w 323850"/>
                <a:gd name="connsiteY2" fmla="*/ 325439 h 336550"/>
                <a:gd name="connsiteX3" fmla="*/ 211138 w 323850"/>
                <a:gd name="connsiteY3" fmla="*/ 314326 h 336550"/>
                <a:gd name="connsiteX4" fmla="*/ 200025 w 323850"/>
                <a:gd name="connsiteY4" fmla="*/ 303213 h 336550"/>
                <a:gd name="connsiteX5" fmla="*/ 267890 w 323850"/>
                <a:gd name="connsiteY5" fmla="*/ 200026 h 336550"/>
                <a:gd name="connsiteX6" fmla="*/ 306529 w 323850"/>
                <a:gd name="connsiteY6" fmla="*/ 200026 h 336550"/>
                <a:gd name="connsiteX7" fmla="*/ 323850 w 323850"/>
                <a:gd name="connsiteY7" fmla="*/ 217105 h 336550"/>
                <a:gd name="connsiteX8" fmla="*/ 323850 w 323850"/>
                <a:gd name="connsiteY8" fmla="*/ 219733 h 336550"/>
                <a:gd name="connsiteX9" fmla="*/ 306529 w 323850"/>
                <a:gd name="connsiteY9" fmla="*/ 238126 h 336550"/>
                <a:gd name="connsiteX10" fmla="*/ 267890 w 323850"/>
                <a:gd name="connsiteY10" fmla="*/ 238126 h 336550"/>
                <a:gd name="connsiteX11" fmla="*/ 249237 w 323850"/>
                <a:gd name="connsiteY11" fmla="*/ 219733 h 336550"/>
                <a:gd name="connsiteX12" fmla="*/ 249237 w 323850"/>
                <a:gd name="connsiteY12" fmla="*/ 217105 h 336550"/>
                <a:gd name="connsiteX13" fmla="*/ 267890 w 323850"/>
                <a:gd name="connsiteY13" fmla="*/ 200026 h 336550"/>
                <a:gd name="connsiteX14" fmla="*/ 267890 w 323850"/>
                <a:gd name="connsiteY14" fmla="*/ 155576 h 336550"/>
                <a:gd name="connsiteX15" fmla="*/ 306529 w 323850"/>
                <a:gd name="connsiteY15" fmla="*/ 155576 h 336550"/>
                <a:gd name="connsiteX16" fmla="*/ 323850 w 323850"/>
                <a:gd name="connsiteY16" fmla="*/ 172528 h 336550"/>
                <a:gd name="connsiteX17" fmla="*/ 323850 w 323850"/>
                <a:gd name="connsiteY17" fmla="*/ 175137 h 336550"/>
                <a:gd name="connsiteX18" fmla="*/ 306529 w 323850"/>
                <a:gd name="connsiteY18" fmla="*/ 192089 h 336550"/>
                <a:gd name="connsiteX19" fmla="*/ 267890 w 323850"/>
                <a:gd name="connsiteY19" fmla="*/ 192089 h 336550"/>
                <a:gd name="connsiteX20" fmla="*/ 249237 w 323850"/>
                <a:gd name="connsiteY20" fmla="*/ 175137 h 336550"/>
                <a:gd name="connsiteX21" fmla="*/ 249237 w 323850"/>
                <a:gd name="connsiteY21" fmla="*/ 172528 h 336550"/>
                <a:gd name="connsiteX22" fmla="*/ 267890 w 323850"/>
                <a:gd name="connsiteY22" fmla="*/ 155576 h 336550"/>
                <a:gd name="connsiteX23" fmla="*/ 175670 w 323850"/>
                <a:gd name="connsiteY23" fmla="*/ 15876 h 336550"/>
                <a:gd name="connsiteX24" fmla="*/ 173037 w 323850"/>
                <a:gd name="connsiteY24" fmla="*/ 19686 h 336550"/>
                <a:gd name="connsiteX25" fmla="*/ 175670 w 323850"/>
                <a:gd name="connsiteY25" fmla="*/ 22226 h 336550"/>
                <a:gd name="connsiteX26" fmla="*/ 224379 w 323850"/>
                <a:gd name="connsiteY26" fmla="*/ 22226 h 336550"/>
                <a:gd name="connsiteX27" fmla="*/ 227012 w 323850"/>
                <a:gd name="connsiteY27" fmla="*/ 19686 h 336550"/>
                <a:gd name="connsiteX28" fmla="*/ 224379 w 323850"/>
                <a:gd name="connsiteY28" fmla="*/ 15876 h 336550"/>
                <a:gd name="connsiteX29" fmla="*/ 175670 w 323850"/>
                <a:gd name="connsiteY29" fmla="*/ 15876 h 336550"/>
                <a:gd name="connsiteX30" fmla="*/ 125064 w 323850"/>
                <a:gd name="connsiteY30" fmla="*/ 0 h 336550"/>
                <a:gd name="connsiteX31" fmla="*/ 276458 w 323850"/>
                <a:gd name="connsiteY31" fmla="*/ 0 h 336550"/>
                <a:gd name="connsiteX32" fmla="*/ 298837 w 323850"/>
                <a:gd name="connsiteY32" fmla="*/ 22349 h 336550"/>
                <a:gd name="connsiteX33" fmla="*/ 298837 w 323850"/>
                <a:gd name="connsiteY33" fmla="*/ 109116 h 336550"/>
                <a:gd name="connsiteX34" fmla="*/ 306736 w 323850"/>
                <a:gd name="connsiteY34" fmla="*/ 109116 h 336550"/>
                <a:gd name="connsiteX35" fmla="*/ 323850 w 323850"/>
                <a:gd name="connsiteY35" fmla="*/ 127521 h 336550"/>
                <a:gd name="connsiteX36" fmla="*/ 323850 w 323850"/>
                <a:gd name="connsiteY36" fmla="*/ 130150 h 336550"/>
                <a:gd name="connsiteX37" fmla="*/ 306736 w 323850"/>
                <a:gd name="connsiteY37" fmla="*/ 147241 h 336550"/>
                <a:gd name="connsiteX38" fmla="*/ 268559 w 323850"/>
                <a:gd name="connsiteY38" fmla="*/ 147241 h 336550"/>
                <a:gd name="connsiteX39" fmla="*/ 250128 w 323850"/>
                <a:gd name="connsiteY39" fmla="*/ 130150 h 336550"/>
                <a:gd name="connsiteX40" fmla="*/ 250128 w 323850"/>
                <a:gd name="connsiteY40" fmla="*/ 127521 h 336550"/>
                <a:gd name="connsiteX41" fmla="*/ 268559 w 323850"/>
                <a:gd name="connsiteY41" fmla="*/ 109116 h 336550"/>
                <a:gd name="connsiteX42" fmla="*/ 272508 w 323850"/>
                <a:gd name="connsiteY42" fmla="*/ 109116 h 336550"/>
                <a:gd name="connsiteX43" fmla="*/ 283040 w 323850"/>
                <a:gd name="connsiteY43" fmla="*/ 109116 h 336550"/>
                <a:gd name="connsiteX44" fmla="*/ 283040 w 323850"/>
                <a:gd name="connsiteY44" fmla="*/ 35496 h 336550"/>
                <a:gd name="connsiteX45" fmla="*/ 118481 w 323850"/>
                <a:gd name="connsiteY45" fmla="*/ 35496 h 336550"/>
                <a:gd name="connsiteX46" fmla="*/ 118481 w 323850"/>
                <a:gd name="connsiteY46" fmla="*/ 76250 h 336550"/>
                <a:gd name="connsiteX47" fmla="*/ 155342 w 323850"/>
                <a:gd name="connsiteY47" fmla="*/ 56530 h 336550"/>
                <a:gd name="connsiteX48" fmla="*/ 184305 w 323850"/>
                <a:gd name="connsiteY48" fmla="*/ 74935 h 336550"/>
                <a:gd name="connsiteX49" fmla="*/ 139545 w 323850"/>
                <a:gd name="connsiteY49" fmla="*/ 117004 h 336550"/>
                <a:gd name="connsiteX50" fmla="*/ 118481 w 323850"/>
                <a:gd name="connsiteY50" fmla="*/ 131465 h 336550"/>
                <a:gd name="connsiteX51" fmla="*/ 118481 w 323850"/>
                <a:gd name="connsiteY51" fmla="*/ 294481 h 336550"/>
                <a:gd name="connsiteX52" fmla="*/ 283040 w 323850"/>
                <a:gd name="connsiteY52" fmla="*/ 294481 h 336550"/>
                <a:gd name="connsiteX53" fmla="*/ 283040 w 323850"/>
                <a:gd name="connsiteY53" fmla="*/ 282649 h 336550"/>
                <a:gd name="connsiteX54" fmla="*/ 268559 w 323850"/>
                <a:gd name="connsiteY54" fmla="*/ 282649 h 336550"/>
                <a:gd name="connsiteX55" fmla="*/ 250128 w 323850"/>
                <a:gd name="connsiteY55" fmla="*/ 264244 h 336550"/>
                <a:gd name="connsiteX56" fmla="*/ 250128 w 323850"/>
                <a:gd name="connsiteY56" fmla="*/ 262930 h 336550"/>
                <a:gd name="connsiteX57" fmla="*/ 268559 w 323850"/>
                <a:gd name="connsiteY57" fmla="*/ 244525 h 336550"/>
                <a:gd name="connsiteX58" fmla="*/ 306736 w 323850"/>
                <a:gd name="connsiteY58" fmla="*/ 244525 h 336550"/>
                <a:gd name="connsiteX59" fmla="*/ 323850 w 323850"/>
                <a:gd name="connsiteY59" fmla="*/ 262930 h 336550"/>
                <a:gd name="connsiteX60" fmla="*/ 323850 w 323850"/>
                <a:gd name="connsiteY60" fmla="*/ 264244 h 336550"/>
                <a:gd name="connsiteX61" fmla="*/ 306736 w 323850"/>
                <a:gd name="connsiteY61" fmla="*/ 282649 h 336550"/>
                <a:gd name="connsiteX62" fmla="*/ 301470 w 323850"/>
                <a:gd name="connsiteY62" fmla="*/ 282649 h 336550"/>
                <a:gd name="connsiteX63" fmla="*/ 298837 w 323850"/>
                <a:gd name="connsiteY63" fmla="*/ 282649 h 336550"/>
                <a:gd name="connsiteX64" fmla="*/ 298837 w 323850"/>
                <a:gd name="connsiteY64" fmla="*/ 314201 h 336550"/>
                <a:gd name="connsiteX65" fmla="*/ 276458 w 323850"/>
                <a:gd name="connsiteY65" fmla="*/ 336550 h 336550"/>
                <a:gd name="connsiteX66" fmla="*/ 125064 w 323850"/>
                <a:gd name="connsiteY66" fmla="*/ 336550 h 336550"/>
                <a:gd name="connsiteX67" fmla="*/ 102684 w 323850"/>
                <a:gd name="connsiteY67" fmla="*/ 314201 h 336550"/>
                <a:gd name="connsiteX68" fmla="*/ 102684 w 323850"/>
                <a:gd name="connsiteY68" fmla="*/ 287908 h 336550"/>
                <a:gd name="connsiteX69" fmla="*/ 75038 w 323850"/>
                <a:gd name="connsiteY69" fmla="*/ 287908 h 336550"/>
                <a:gd name="connsiteX70" fmla="*/ 13164 w 323850"/>
                <a:gd name="connsiteY70" fmla="*/ 255042 h 336550"/>
                <a:gd name="connsiteX71" fmla="*/ 11848 w 323850"/>
                <a:gd name="connsiteY71" fmla="*/ 253727 h 336550"/>
                <a:gd name="connsiteX72" fmla="*/ 9215 w 323850"/>
                <a:gd name="connsiteY72" fmla="*/ 249783 h 336550"/>
                <a:gd name="connsiteX73" fmla="*/ 7899 w 323850"/>
                <a:gd name="connsiteY73" fmla="*/ 244525 h 336550"/>
                <a:gd name="connsiteX74" fmla="*/ 6582 w 323850"/>
                <a:gd name="connsiteY74" fmla="*/ 240581 h 336550"/>
                <a:gd name="connsiteX75" fmla="*/ 2633 w 323850"/>
                <a:gd name="connsiteY75" fmla="*/ 231378 h 336550"/>
                <a:gd name="connsiteX76" fmla="*/ 2633 w 323850"/>
                <a:gd name="connsiteY76" fmla="*/ 228749 h 336550"/>
                <a:gd name="connsiteX77" fmla="*/ 0 w 323850"/>
                <a:gd name="connsiteY77" fmla="*/ 219546 h 336550"/>
                <a:gd name="connsiteX78" fmla="*/ 0 w 323850"/>
                <a:gd name="connsiteY78" fmla="*/ 215602 h 336550"/>
                <a:gd name="connsiteX79" fmla="*/ 0 w 323850"/>
                <a:gd name="connsiteY79" fmla="*/ 202456 h 336550"/>
                <a:gd name="connsiteX80" fmla="*/ 40810 w 323850"/>
                <a:gd name="connsiteY80" fmla="*/ 119633 h 336550"/>
                <a:gd name="connsiteX81" fmla="*/ 102684 w 323850"/>
                <a:gd name="connsiteY81" fmla="*/ 85452 h 336550"/>
                <a:gd name="connsiteX82" fmla="*/ 102684 w 323850"/>
                <a:gd name="connsiteY82" fmla="*/ 22349 h 336550"/>
                <a:gd name="connsiteX83" fmla="*/ 125064 w 323850"/>
                <a:gd name="connsiteY83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23850" h="336550">
                  <a:moveTo>
                    <a:pt x="200025" y="303213"/>
                  </a:moveTo>
                  <a:cubicBezTo>
                    <a:pt x="193887" y="303213"/>
                    <a:pt x="188912" y="308188"/>
                    <a:pt x="188912" y="314326"/>
                  </a:cubicBezTo>
                  <a:cubicBezTo>
                    <a:pt x="188912" y="320464"/>
                    <a:pt x="193887" y="325439"/>
                    <a:pt x="200025" y="325439"/>
                  </a:cubicBezTo>
                  <a:cubicBezTo>
                    <a:pt x="206163" y="325439"/>
                    <a:pt x="211138" y="320464"/>
                    <a:pt x="211138" y="314326"/>
                  </a:cubicBezTo>
                  <a:cubicBezTo>
                    <a:pt x="211138" y="308188"/>
                    <a:pt x="206163" y="303213"/>
                    <a:pt x="200025" y="303213"/>
                  </a:cubicBezTo>
                  <a:close/>
                  <a:moveTo>
                    <a:pt x="267890" y="200026"/>
                  </a:moveTo>
                  <a:cubicBezTo>
                    <a:pt x="267890" y="200026"/>
                    <a:pt x="267890" y="200026"/>
                    <a:pt x="306529" y="200026"/>
                  </a:cubicBezTo>
                  <a:cubicBezTo>
                    <a:pt x="315856" y="200026"/>
                    <a:pt x="323850" y="207909"/>
                    <a:pt x="323850" y="217105"/>
                  </a:cubicBezTo>
                  <a:cubicBezTo>
                    <a:pt x="323850" y="217105"/>
                    <a:pt x="323850" y="217105"/>
                    <a:pt x="323850" y="219733"/>
                  </a:cubicBezTo>
                  <a:cubicBezTo>
                    <a:pt x="323850" y="228929"/>
                    <a:pt x="315856" y="238126"/>
                    <a:pt x="306529" y="238126"/>
                  </a:cubicBezTo>
                  <a:cubicBezTo>
                    <a:pt x="306529" y="238126"/>
                    <a:pt x="306529" y="238126"/>
                    <a:pt x="267890" y="238126"/>
                  </a:cubicBezTo>
                  <a:cubicBezTo>
                    <a:pt x="257231" y="238126"/>
                    <a:pt x="249237" y="228929"/>
                    <a:pt x="249237" y="219733"/>
                  </a:cubicBezTo>
                  <a:cubicBezTo>
                    <a:pt x="249237" y="219733"/>
                    <a:pt x="249237" y="219733"/>
                    <a:pt x="249237" y="217105"/>
                  </a:cubicBezTo>
                  <a:cubicBezTo>
                    <a:pt x="249237" y="207909"/>
                    <a:pt x="257231" y="200026"/>
                    <a:pt x="267890" y="200026"/>
                  </a:cubicBezTo>
                  <a:close/>
                  <a:moveTo>
                    <a:pt x="267890" y="155576"/>
                  </a:moveTo>
                  <a:cubicBezTo>
                    <a:pt x="267890" y="155576"/>
                    <a:pt x="267890" y="155576"/>
                    <a:pt x="306529" y="155576"/>
                  </a:cubicBezTo>
                  <a:cubicBezTo>
                    <a:pt x="315856" y="155576"/>
                    <a:pt x="323850" y="163400"/>
                    <a:pt x="323850" y="172528"/>
                  </a:cubicBezTo>
                  <a:cubicBezTo>
                    <a:pt x="323850" y="172528"/>
                    <a:pt x="323850" y="172528"/>
                    <a:pt x="323850" y="175137"/>
                  </a:cubicBezTo>
                  <a:cubicBezTo>
                    <a:pt x="323850" y="184265"/>
                    <a:pt x="315856" y="192089"/>
                    <a:pt x="306529" y="192089"/>
                  </a:cubicBezTo>
                  <a:cubicBezTo>
                    <a:pt x="306529" y="192089"/>
                    <a:pt x="306529" y="192089"/>
                    <a:pt x="267890" y="192089"/>
                  </a:cubicBezTo>
                  <a:cubicBezTo>
                    <a:pt x="257231" y="192089"/>
                    <a:pt x="249237" y="184265"/>
                    <a:pt x="249237" y="175137"/>
                  </a:cubicBezTo>
                  <a:cubicBezTo>
                    <a:pt x="249237" y="175137"/>
                    <a:pt x="249237" y="175137"/>
                    <a:pt x="249237" y="172528"/>
                  </a:cubicBezTo>
                  <a:cubicBezTo>
                    <a:pt x="249237" y="163400"/>
                    <a:pt x="257231" y="155576"/>
                    <a:pt x="267890" y="155576"/>
                  </a:cubicBezTo>
                  <a:close/>
                  <a:moveTo>
                    <a:pt x="175670" y="15876"/>
                  </a:moveTo>
                  <a:cubicBezTo>
                    <a:pt x="174353" y="15876"/>
                    <a:pt x="173037" y="17146"/>
                    <a:pt x="173037" y="19686"/>
                  </a:cubicBezTo>
                  <a:cubicBezTo>
                    <a:pt x="173037" y="20956"/>
                    <a:pt x="174353" y="22226"/>
                    <a:pt x="175670" y="22226"/>
                  </a:cubicBezTo>
                  <a:cubicBezTo>
                    <a:pt x="175670" y="22226"/>
                    <a:pt x="175670" y="22226"/>
                    <a:pt x="224379" y="22226"/>
                  </a:cubicBezTo>
                  <a:cubicBezTo>
                    <a:pt x="225695" y="22226"/>
                    <a:pt x="227012" y="20956"/>
                    <a:pt x="227012" y="19686"/>
                  </a:cubicBezTo>
                  <a:cubicBezTo>
                    <a:pt x="227012" y="17146"/>
                    <a:pt x="225695" y="15876"/>
                    <a:pt x="224379" y="15876"/>
                  </a:cubicBezTo>
                  <a:cubicBezTo>
                    <a:pt x="224379" y="15876"/>
                    <a:pt x="224379" y="15876"/>
                    <a:pt x="175670" y="15876"/>
                  </a:cubicBezTo>
                  <a:close/>
                  <a:moveTo>
                    <a:pt x="125064" y="0"/>
                  </a:moveTo>
                  <a:cubicBezTo>
                    <a:pt x="125064" y="0"/>
                    <a:pt x="125064" y="0"/>
                    <a:pt x="276458" y="0"/>
                  </a:cubicBezTo>
                  <a:cubicBezTo>
                    <a:pt x="288306" y="0"/>
                    <a:pt x="298837" y="10517"/>
                    <a:pt x="298837" y="22349"/>
                  </a:cubicBezTo>
                  <a:cubicBezTo>
                    <a:pt x="298837" y="22349"/>
                    <a:pt x="298837" y="22349"/>
                    <a:pt x="298837" y="109116"/>
                  </a:cubicBezTo>
                  <a:cubicBezTo>
                    <a:pt x="298837" y="109116"/>
                    <a:pt x="298837" y="109116"/>
                    <a:pt x="306736" y="109116"/>
                  </a:cubicBezTo>
                  <a:cubicBezTo>
                    <a:pt x="315951" y="109116"/>
                    <a:pt x="323850" y="118318"/>
                    <a:pt x="323850" y="127521"/>
                  </a:cubicBezTo>
                  <a:cubicBezTo>
                    <a:pt x="323850" y="127521"/>
                    <a:pt x="323850" y="127521"/>
                    <a:pt x="323850" y="130150"/>
                  </a:cubicBezTo>
                  <a:cubicBezTo>
                    <a:pt x="323850" y="139353"/>
                    <a:pt x="315951" y="147241"/>
                    <a:pt x="306736" y="147241"/>
                  </a:cubicBezTo>
                  <a:cubicBezTo>
                    <a:pt x="306736" y="147241"/>
                    <a:pt x="306736" y="147241"/>
                    <a:pt x="268559" y="147241"/>
                  </a:cubicBezTo>
                  <a:cubicBezTo>
                    <a:pt x="258027" y="147241"/>
                    <a:pt x="250128" y="139353"/>
                    <a:pt x="250128" y="130150"/>
                  </a:cubicBezTo>
                  <a:cubicBezTo>
                    <a:pt x="250128" y="130150"/>
                    <a:pt x="250128" y="130150"/>
                    <a:pt x="250128" y="127521"/>
                  </a:cubicBezTo>
                  <a:cubicBezTo>
                    <a:pt x="250128" y="118318"/>
                    <a:pt x="258027" y="109116"/>
                    <a:pt x="268559" y="109116"/>
                  </a:cubicBezTo>
                  <a:cubicBezTo>
                    <a:pt x="268559" y="109116"/>
                    <a:pt x="268559" y="109116"/>
                    <a:pt x="272508" y="109116"/>
                  </a:cubicBezTo>
                  <a:cubicBezTo>
                    <a:pt x="272508" y="109116"/>
                    <a:pt x="272508" y="109116"/>
                    <a:pt x="283040" y="109116"/>
                  </a:cubicBezTo>
                  <a:cubicBezTo>
                    <a:pt x="283040" y="109116"/>
                    <a:pt x="283040" y="109116"/>
                    <a:pt x="283040" y="35496"/>
                  </a:cubicBezTo>
                  <a:cubicBezTo>
                    <a:pt x="283040" y="35496"/>
                    <a:pt x="283040" y="35496"/>
                    <a:pt x="118481" y="35496"/>
                  </a:cubicBezTo>
                  <a:cubicBezTo>
                    <a:pt x="118481" y="35496"/>
                    <a:pt x="118481" y="35496"/>
                    <a:pt x="118481" y="76250"/>
                  </a:cubicBezTo>
                  <a:cubicBezTo>
                    <a:pt x="134279" y="67047"/>
                    <a:pt x="148760" y="59159"/>
                    <a:pt x="155342" y="56530"/>
                  </a:cubicBezTo>
                  <a:cubicBezTo>
                    <a:pt x="176406" y="44698"/>
                    <a:pt x="188254" y="59159"/>
                    <a:pt x="184305" y="74935"/>
                  </a:cubicBezTo>
                  <a:cubicBezTo>
                    <a:pt x="181672" y="86767"/>
                    <a:pt x="160608" y="99913"/>
                    <a:pt x="139545" y="117004"/>
                  </a:cubicBezTo>
                  <a:cubicBezTo>
                    <a:pt x="134279" y="120948"/>
                    <a:pt x="126380" y="126206"/>
                    <a:pt x="118481" y="131465"/>
                  </a:cubicBezTo>
                  <a:cubicBezTo>
                    <a:pt x="118481" y="131465"/>
                    <a:pt x="118481" y="131465"/>
                    <a:pt x="118481" y="294481"/>
                  </a:cubicBezTo>
                  <a:cubicBezTo>
                    <a:pt x="118481" y="294481"/>
                    <a:pt x="118481" y="294481"/>
                    <a:pt x="283040" y="294481"/>
                  </a:cubicBezTo>
                  <a:cubicBezTo>
                    <a:pt x="283040" y="294481"/>
                    <a:pt x="283040" y="294481"/>
                    <a:pt x="283040" y="282649"/>
                  </a:cubicBezTo>
                  <a:cubicBezTo>
                    <a:pt x="283040" y="282649"/>
                    <a:pt x="283040" y="282649"/>
                    <a:pt x="268559" y="282649"/>
                  </a:cubicBezTo>
                  <a:cubicBezTo>
                    <a:pt x="258027" y="282649"/>
                    <a:pt x="250128" y="274762"/>
                    <a:pt x="250128" y="264244"/>
                  </a:cubicBezTo>
                  <a:cubicBezTo>
                    <a:pt x="250128" y="264244"/>
                    <a:pt x="250128" y="264244"/>
                    <a:pt x="250128" y="262930"/>
                  </a:cubicBezTo>
                  <a:cubicBezTo>
                    <a:pt x="250128" y="252413"/>
                    <a:pt x="258027" y="244525"/>
                    <a:pt x="268559" y="244525"/>
                  </a:cubicBezTo>
                  <a:cubicBezTo>
                    <a:pt x="268559" y="244525"/>
                    <a:pt x="268559" y="244525"/>
                    <a:pt x="306736" y="244525"/>
                  </a:cubicBezTo>
                  <a:cubicBezTo>
                    <a:pt x="315951" y="244525"/>
                    <a:pt x="323850" y="252413"/>
                    <a:pt x="323850" y="262930"/>
                  </a:cubicBezTo>
                  <a:cubicBezTo>
                    <a:pt x="323850" y="262930"/>
                    <a:pt x="323850" y="262930"/>
                    <a:pt x="323850" y="264244"/>
                  </a:cubicBezTo>
                  <a:cubicBezTo>
                    <a:pt x="323850" y="274762"/>
                    <a:pt x="315951" y="282649"/>
                    <a:pt x="306736" y="282649"/>
                  </a:cubicBezTo>
                  <a:cubicBezTo>
                    <a:pt x="306736" y="282649"/>
                    <a:pt x="306736" y="282649"/>
                    <a:pt x="301470" y="282649"/>
                  </a:cubicBezTo>
                  <a:cubicBezTo>
                    <a:pt x="301470" y="282649"/>
                    <a:pt x="301470" y="282649"/>
                    <a:pt x="298837" y="282649"/>
                  </a:cubicBezTo>
                  <a:cubicBezTo>
                    <a:pt x="298837" y="282649"/>
                    <a:pt x="298837" y="282649"/>
                    <a:pt x="298837" y="314201"/>
                  </a:cubicBezTo>
                  <a:cubicBezTo>
                    <a:pt x="298837" y="326033"/>
                    <a:pt x="288306" y="336550"/>
                    <a:pt x="276458" y="336550"/>
                  </a:cubicBezTo>
                  <a:cubicBezTo>
                    <a:pt x="276458" y="336550"/>
                    <a:pt x="276458" y="336550"/>
                    <a:pt x="125064" y="336550"/>
                  </a:cubicBezTo>
                  <a:cubicBezTo>
                    <a:pt x="113216" y="336550"/>
                    <a:pt x="102684" y="326033"/>
                    <a:pt x="102684" y="314201"/>
                  </a:cubicBezTo>
                  <a:cubicBezTo>
                    <a:pt x="102684" y="314201"/>
                    <a:pt x="102684" y="314201"/>
                    <a:pt x="102684" y="287908"/>
                  </a:cubicBezTo>
                  <a:cubicBezTo>
                    <a:pt x="102684" y="287908"/>
                    <a:pt x="102684" y="287908"/>
                    <a:pt x="75038" y="287908"/>
                  </a:cubicBezTo>
                  <a:cubicBezTo>
                    <a:pt x="75038" y="287908"/>
                    <a:pt x="35544" y="287908"/>
                    <a:pt x="13164" y="255042"/>
                  </a:cubicBezTo>
                  <a:cubicBezTo>
                    <a:pt x="13164" y="253727"/>
                    <a:pt x="13164" y="253727"/>
                    <a:pt x="11848" y="253727"/>
                  </a:cubicBezTo>
                  <a:cubicBezTo>
                    <a:pt x="11848" y="252413"/>
                    <a:pt x="10531" y="251098"/>
                    <a:pt x="9215" y="249783"/>
                  </a:cubicBezTo>
                  <a:cubicBezTo>
                    <a:pt x="9215" y="248469"/>
                    <a:pt x="7899" y="245839"/>
                    <a:pt x="7899" y="244525"/>
                  </a:cubicBezTo>
                  <a:cubicBezTo>
                    <a:pt x="6582" y="243210"/>
                    <a:pt x="6582" y="241895"/>
                    <a:pt x="6582" y="240581"/>
                  </a:cubicBezTo>
                  <a:cubicBezTo>
                    <a:pt x="5266" y="237951"/>
                    <a:pt x="3949" y="235322"/>
                    <a:pt x="2633" y="231378"/>
                  </a:cubicBezTo>
                  <a:cubicBezTo>
                    <a:pt x="2633" y="230063"/>
                    <a:pt x="2633" y="230063"/>
                    <a:pt x="2633" y="228749"/>
                  </a:cubicBezTo>
                  <a:cubicBezTo>
                    <a:pt x="1316" y="226120"/>
                    <a:pt x="1316" y="223490"/>
                    <a:pt x="0" y="219546"/>
                  </a:cubicBezTo>
                  <a:cubicBezTo>
                    <a:pt x="0" y="218232"/>
                    <a:pt x="0" y="216917"/>
                    <a:pt x="0" y="215602"/>
                  </a:cubicBezTo>
                  <a:cubicBezTo>
                    <a:pt x="0" y="211658"/>
                    <a:pt x="0" y="207714"/>
                    <a:pt x="0" y="202456"/>
                  </a:cubicBezTo>
                  <a:cubicBezTo>
                    <a:pt x="0" y="149870"/>
                    <a:pt x="23696" y="127521"/>
                    <a:pt x="40810" y="119633"/>
                  </a:cubicBezTo>
                  <a:cubicBezTo>
                    <a:pt x="40810" y="119633"/>
                    <a:pt x="72405" y="102543"/>
                    <a:pt x="102684" y="85452"/>
                  </a:cubicBezTo>
                  <a:cubicBezTo>
                    <a:pt x="102684" y="85452"/>
                    <a:pt x="102684" y="85452"/>
                    <a:pt x="102684" y="22349"/>
                  </a:cubicBezTo>
                  <a:cubicBezTo>
                    <a:pt x="102684" y="10517"/>
                    <a:pt x="113216" y="0"/>
                    <a:pt x="125064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84961" y="2401609"/>
            <a:ext cx="1714500" cy="1714500"/>
            <a:chOff x="1638720" y="1801206"/>
            <a:chExt cx="1285875" cy="1285875"/>
          </a:xfrm>
        </p:grpSpPr>
        <p:grpSp>
          <p:nvGrpSpPr>
            <p:cNvPr id="46" name="组合 45"/>
            <p:cNvGrpSpPr/>
            <p:nvPr/>
          </p:nvGrpSpPr>
          <p:grpSpPr>
            <a:xfrm>
              <a:off x="1638720" y="1801206"/>
              <a:ext cx="1285875" cy="1285875"/>
              <a:chOff x="1638720" y="1801206"/>
              <a:chExt cx="1285875" cy="1285875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1638720" y="1801206"/>
                <a:ext cx="1285875" cy="1285875"/>
              </a:xfrm>
              <a:prstGeom prst="diamond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3" name="菱形 12"/>
              <p:cNvSpPr/>
              <p:nvPr/>
            </p:nvSpPr>
            <p:spPr>
              <a:xfrm>
                <a:off x="1835194" y="2001841"/>
                <a:ext cx="892926" cy="892926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25" name="任意多边形: 形状 24"/>
            <p:cNvSpPr/>
            <p:nvPr/>
          </p:nvSpPr>
          <p:spPr>
            <a:xfrm>
              <a:off x="2088308" y="2275818"/>
              <a:ext cx="332930" cy="330117"/>
            </a:xfrm>
            <a:custGeom>
              <a:avLst/>
              <a:gdLst>
                <a:gd name="connsiteX0" fmla="*/ 192254 w 338138"/>
                <a:gd name="connsiteY0" fmla="*/ 135421 h 335282"/>
                <a:gd name="connsiteX1" fmla="*/ 152810 w 338138"/>
                <a:gd name="connsiteY1" fmla="*/ 151158 h 335282"/>
                <a:gd name="connsiteX2" fmla="*/ 152810 w 338138"/>
                <a:gd name="connsiteY2" fmla="*/ 229842 h 335282"/>
                <a:gd name="connsiteX3" fmla="*/ 232697 w 338138"/>
                <a:gd name="connsiteY3" fmla="*/ 229842 h 335282"/>
                <a:gd name="connsiteX4" fmla="*/ 232697 w 338138"/>
                <a:gd name="connsiteY4" fmla="*/ 151158 h 335282"/>
                <a:gd name="connsiteX5" fmla="*/ 192254 w 338138"/>
                <a:gd name="connsiteY5" fmla="*/ 135421 h 335282"/>
                <a:gd name="connsiteX6" fmla="*/ 238125 w 338138"/>
                <a:gd name="connsiteY6" fmla="*/ 69850 h 335282"/>
                <a:gd name="connsiteX7" fmla="*/ 225425 w 338138"/>
                <a:gd name="connsiteY7" fmla="*/ 80963 h 335282"/>
                <a:gd name="connsiteX8" fmla="*/ 238125 w 338138"/>
                <a:gd name="connsiteY8" fmla="*/ 92076 h 335282"/>
                <a:gd name="connsiteX9" fmla="*/ 250825 w 338138"/>
                <a:gd name="connsiteY9" fmla="*/ 80963 h 335282"/>
                <a:gd name="connsiteX10" fmla="*/ 238125 w 338138"/>
                <a:gd name="connsiteY10" fmla="*/ 69850 h 335282"/>
                <a:gd name="connsiteX11" fmla="*/ 214313 w 338138"/>
                <a:gd name="connsiteY11" fmla="*/ 57150 h 335282"/>
                <a:gd name="connsiteX12" fmla="*/ 263526 w 338138"/>
                <a:gd name="connsiteY12" fmla="*/ 57150 h 335282"/>
                <a:gd name="connsiteX13" fmla="*/ 263526 w 338138"/>
                <a:gd name="connsiteY13" fmla="*/ 106363 h 335282"/>
                <a:gd name="connsiteX14" fmla="*/ 214313 w 338138"/>
                <a:gd name="connsiteY14" fmla="*/ 106363 h 335282"/>
                <a:gd name="connsiteX15" fmla="*/ 49213 w 338138"/>
                <a:gd name="connsiteY15" fmla="*/ 57150 h 335282"/>
                <a:gd name="connsiteX16" fmla="*/ 195263 w 338138"/>
                <a:gd name="connsiteY16" fmla="*/ 57150 h 335282"/>
                <a:gd name="connsiteX17" fmla="*/ 195263 w 338138"/>
                <a:gd name="connsiteY17" fmla="*/ 106363 h 335282"/>
                <a:gd name="connsiteX18" fmla="*/ 49213 w 338138"/>
                <a:gd name="connsiteY18" fmla="*/ 106363 h 335282"/>
                <a:gd name="connsiteX19" fmla="*/ 22225 w 338138"/>
                <a:gd name="connsiteY19" fmla="*/ 28575 h 335282"/>
                <a:gd name="connsiteX20" fmla="*/ 22225 w 338138"/>
                <a:gd name="connsiteY20" fmla="*/ 269875 h 335282"/>
                <a:gd name="connsiteX21" fmla="*/ 241853 w 338138"/>
                <a:gd name="connsiteY21" fmla="*/ 269875 h 335282"/>
                <a:gd name="connsiteX22" fmla="*/ 247114 w 338138"/>
                <a:gd name="connsiteY22" fmla="*/ 259384 h 335282"/>
                <a:gd name="connsiteX23" fmla="*/ 233962 w 338138"/>
                <a:gd name="connsiteY23" fmla="*/ 248892 h 335282"/>
                <a:gd name="connsiteX24" fmla="*/ 155054 w 338138"/>
                <a:gd name="connsiteY24" fmla="*/ 251515 h 335282"/>
                <a:gd name="connsiteX25" fmla="*/ 49843 w 338138"/>
                <a:gd name="connsiteY25" fmla="*/ 251515 h 335282"/>
                <a:gd name="connsiteX26" fmla="*/ 49843 w 338138"/>
                <a:gd name="connsiteY26" fmla="*/ 231844 h 335282"/>
                <a:gd name="connsiteX27" fmla="*/ 135327 w 338138"/>
                <a:gd name="connsiteY27" fmla="*/ 231844 h 335282"/>
                <a:gd name="connsiteX28" fmla="*/ 122175 w 338138"/>
                <a:gd name="connsiteY28" fmla="*/ 201682 h 335282"/>
                <a:gd name="connsiteX29" fmla="*/ 49843 w 338138"/>
                <a:gd name="connsiteY29" fmla="*/ 201682 h 335282"/>
                <a:gd name="connsiteX30" fmla="*/ 49843 w 338138"/>
                <a:gd name="connsiteY30" fmla="*/ 183322 h 335282"/>
                <a:gd name="connsiteX31" fmla="*/ 120860 w 338138"/>
                <a:gd name="connsiteY31" fmla="*/ 183322 h 335282"/>
                <a:gd name="connsiteX32" fmla="*/ 131381 w 338138"/>
                <a:gd name="connsiteY32" fmla="*/ 153159 h 335282"/>
                <a:gd name="connsiteX33" fmla="*/ 49843 w 338138"/>
                <a:gd name="connsiteY33" fmla="*/ 153159 h 335282"/>
                <a:gd name="connsiteX34" fmla="*/ 49843 w 338138"/>
                <a:gd name="connsiteY34" fmla="*/ 134800 h 335282"/>
                <a:gd name="connsiteX35" fmla="*/ 147163 w 338138"/>
                <a:gd name="connsiteY35" fmla="*/ 134800 h 335282"/>
                <a:gd name="connsiteX36" fmla="*/ 243168 w 338138"/>
                <a:gd name="connsiteY36" fmla="*/ 138734 h 335282"/>
                <a:gd name="connsiteX37" fmla="*/ 251059 w 338138"/>
                <a:gd name="connsiteY37" fmla="*/ 231844 h 335282"/>
                <a:gd name="connsiteX38" fmla="*/ 264210 w 338138"/>
                <a:gd name="connsiteY38" fmla="*/ 243647 h 335282"/>
                <a:gd name="connsiteX39" fmla="*/ 272101 w 338138"/>
                <a:gd name="connsiteY39" fmla="*/ 238401 h 335282"/>
                <a:gd name="connsiteX40" fmla="*/ 290513 w 338138"/>
                <a:gd name="connsiteY40" fmla="*/ 256761 h 335282"/>
                <a:gd name="connsiteX41" fmla="*/ 290513 w 338138"/>
                <a:gd name="connsiteY41" fmla="*/ 28575 h 335282"/>
                <a:gd name="connsiteX42" fmla="*/ 22225 w 338138"/>
                <a:gd name="connsiteY42" fmla="*/ 28575 h 335282"/>
                <a:gd name="connsiteX43" fmla="*/ 0 w 338138"/>
                <a:gd name="connsiteY43" fmla="*/ 0 h 335282"/>
                <a:gd name="connsiteX44" fmla="*/ 311721 w 338138"/>
                <a:gd name="connsiteY44" fmla="*/ 0 h 335282"/>
                <a:gd name="connsiteX45" fmla="*/ 311721 w 338138"/>
                <a:gd name="connsiteY45" fmla="*/ 278479 h 335282"/>
                <a:gd name="connsiteX46" fmla="*/ 338138 w 338138"/>
                <a:gd name="connsiteY46" fmla="*/ 304875 h 335282"/>
                <a:gd name="connsiteX47" fmla="*/ 330213 w 338138"/>
                <a:gd name="connsiteY47" fmla="*/ 325992 h 335282"/>
                <a:gd name="connsiteX48" fmla="*/ 307759 w 338138"/>
                <a:gd name="connsiteY48" fmla="*/ 335230 h 335282"/>
                <a:gd name="connsiteX49" fmla="*/ 262850 w 338138"/>
                <a:gd name="connsiteY49" fmla="*/ 291677 h 335282"/>
                <a:gd name="connsiteX50" fmla="*/ 0 w 338138"/>
                <a:gd name="connsiteY50" fmla="*/ 291677 h 335282"/>
                <a:gd name="connsiteX51" fmla="*/ 0 w 338138"/>
                <a:gd name="connsiteY51" fmla="*/ 0 h 33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335282">
                  <a:moveTo>
                    <a:pt x="192254" y="135421"/>
                  </a:moveTo>
                  <a:cubicBezTo>
                    <a:pt x="177774" y="135421"/>
                    <a:pt x="163461" y="140666"/>
                    <a:pt x="152810" y="151158"/>
                  </a:cubicBezTo>
                  <a:cubicBezTo>
                    <a:pt x="130175" y="173452"/>
                    <a:pt x="130175" y="207548"/>
                    <a:pt x="152810" y="229842"/>
                  </a:cubicBezTo>
                  <a:cubicBezTo>
                    <a:pt x="174113" y="250825"/>
                    <a:pt x="210062" y="250825"/>
                    <a:pt x="232697" y="229842"/>
                  </a:cubicBezTo>
                  <a:cubicBezTo>
                    <a:pt x="254000" y="207548"/>
                    <a:pt x="254000" y="173452"/>
                    <a:pt x="232697" y="151158"/>
                  </a:cubicBezTo>
                  <a:cubicBezTo>
                    <a:pt x="221379" y="140666"/>
                    <a:pt x="206733" y="135421"/>
                    <a:pt x="192254" y="135421"/>
                  </a:cubicBezTo>
                  <a:close/>
                  <a:moveTo>
                    <a:pt x="238125" y="69850"/>
                  </a:moveTo>
                  <a:cubicBezTo>
                    <a:pt x="231111" y="69850"/>
                    <a:pt x="225425" y="74825"/>
                    <a:pt x="225425" y="80963"/>
                  </a:cubicBezTo>
                  <a:cubicBezTo>
                    <a:pt x="225425" y="87101"/>
                    <a:pt x="231111" y="92076"/>
                    <a:pt x="238125" y="92076"/>
                  </a:cubicBezTo>
                  <a:cubicBezTo>
                    <a:pt x="245139" y="92076"/>
                    <a:pt x="250825" y="87101"/>
                    <a:pt x="250825" y="80963"/>
                  </a:cubicBezTo>
                  <a:cubicBezTo>
                    <a:pt x="250825" y="74825"/>
                    <a:pt x="245139" y="69850"/>
                    <a:pt x="238125" y="69850"/>
                  </a:cubicBezTo>
                  <a:close/>
                  <a:moveTo>
                    <a:pt x="214313" y="57150"/>
                  </a:moveTo>
                  <a:lnTo>
                    <a:pt x="263526" y="57150"/>
                  </a:lnTo>
                  <a:lnTo>
                    <a:pt x="263526" y="106363"/>
                  </a:lnTo>
                  <a:lnTo>
                    <a:pt x="214313" y="106363"/>
                  </a:lnTo>
                  <a:close/>
                  <a:moveTo>
                    <a:pt x="49213" y="57150"/>
                  </a:moveTo>
                  <a:lnTo>
                    <a:pt x="195263" y="57150"/>
                  </a:lnTo>
                  <a:lnTo>
                    <a:pt x="195263" y="106363"/>
                  </a:lnTo>
                  <a:lnTo>
                    <a:pt x="49213" y="106363"/>
                  </a:lnTo>
                  <a:close/>
                  <a:moveTo>
                    <a:pt x="22225" y="28575"/>
                  </a:moveTo>
                  <a:cubicBezTo>
                    <a:pt x="22225" y="28575"/>
                    <a:pt x="22225" y="28575"/>
                    <a:pt x="22225" y="269875"/>
                  </a:cubicBezTo>
                  <a:lnTo>
                    <a:pt x="241853" y="269875"/>
                  </a:lnTo>
                  <a:cubicBezTo>
                    <a:pt x="241853" y="269875"/>
                    <a:pt x="241853" y="269875"/>
                    <a:pt x="247114" y="259384"/>
                  </a:cubicBezTo>
                  <a:cubicBezTo>
                    <a:pt x="247114" y="259384"/>
                    <a:pt x="247114" y="259384"/>
                    <a:pt x="233962" y="248892"/>
                  </a:cubicBezTo>
                  <a:cubicBezTo>
                    <a:pt x="210289" y="264629"/>
                    <a:pt x="178726" y="265941"/>
                    <a:pt x="155054" y="251515"/>
                  </a:cubicBezTo>
                  <a:cubicBezTo>
                    <a:pt x="155054" y="251515"/>
                    <a:pt x="155054" y="251515"/>
                    <a:pt x="49843" y="251515"/>
                  </a:cubicBezTo>
                  <a:cubicBezTo>
                    <a:pt x="49843" y="251515"/>
                    <a:pt x="49843" y="251515"/>
                    <a:pt x="49843" y="231844"/>
                  </a:cubicBezTo>
                  <a:cubicBezTo>
                    <a:pt x="49843" y="231844"/>
                    <a:pt x="49843" y="231844"/>
                    <a:pt x="135327" y="231844"/>
                  </a:cubicBezTo>
                  <a:cubicBezTo>
                    <a:pt x="128751" y="222664"/>
                    <a:pt x="123490" y="213484"/>
                    <a:pt x="122175" y="201682"/>
                  </a:cubicBezTo>
                  <a:cubicBezTo>
                    <a:pt x="122175" y="201682"/>
                    <a:pt x="122175" y="201682"/>
                    <a:pt x="49843" y="201682"/>
                  </a:cubicBezTo>
                  <a:cubicBezTo>
                    <a:pt x="49843" y="201682"/>
                    <a:pt x="49843" y="201682"/>
                    <a:pt x="49843" y="183322"/>
                  </a:cubicBezTo>
                  <a:cubicBezTo>
                    <a:pt x="49843" y="183322"/>
                    <a:pt x="49843" y="183322"/>
                    <a:pt x="120860" y="183322"/>
                  </a:cubicBezTo>
                  <a:cubicBezTo>
                    <a:pt x="122175" y="172831"/>
                    <a:pt x="124806" y="162339"/>
                    <a:pt x="131381" y="153159"/>
                  </a:cubicBezTo>
                  <a:cubicBezTo>
                    <a:pt x="131381" y="153159"/>
                    <a:pt x="131381" y="153159"/>
                    <a:pt x="49843" y="153159"/>
                  </a:cubicBezTo>
                  <a:cubicBezTo>
                    <a:pt x="49843" y="153159"/>
                    <a:pt x="49843" y="153159"/>
                    <a:pt x="49843" y="134800"/>
                  </a:cubicBezTo>
                  <a:cubicBezTo>
                    <a:pt x="49843" y="134800"/>
                    <a:pt x="49843" y="134800"/>
                    <a:pt x="147163" y="134800"/>
                  </a:cubicBezTo>
                  <a:cubicBezTo>
                    <a:pt x="174781" y="111194"/>
                    <a:pt x="216865" y="112506"/>
                    <a:pt x="243168" y="138734"/>
                  </a:cubicBezTo>
                  <a:cubicBezTo>
                    <a:pt x="269471" y="164962"/>
                    <a:pt x="270786" y="202993"/>
                    <a:pt x="251059" y="231844"/>
                  </a:cubicBezTo>
                  <a:cubicBezTo>
                    <a:pt x="251059" y="231844"/>
                    <a:pt x="251059" y="231844"/>
                    <a:pt x="264210" y="243647"/>
                  </a:cubicBezTo>
                  <a:cubicBezTo>
                    <a:pt x="264210" y="243647"/>
                    <a:pt x="264210" y="243647"/>
                    <a:pt x="272101" y="238401"/>
                  </a:cubicBezTo>
                  <a:cubicBezTo>
                    <a:pt x="272101" y="238401"/>
                    <a:pt x="272101" y="238401"/>
                    <a:pt x="290513" y="256761"/>
                  </a:cubicBezTo>
                  <a:cubicBezTo>
                    <a:pt x="290513" y="256761"/>
                    <a:pt x="290513" y="256761"/>
                    <a:pt x="290513" y="28575"/>
                  </a:cubicBezTo>
                  <a:cubicBezTo>
                    <a:pt x="290513" y="28575"/>
                    <a:pt x="290513" y="28575"/>
                    <a:pt x="22225" y="28575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311721" y="0"/>
                  </a:cubicBezTo>
                  <a:cubicBezTo>
                    <a:pt x="311721" y="0"/>
                    <a:pt x="311721" y="0"/>
                    <a:pt x="311721" y="278479"/>
                  </a:cubicBezTo>
                  <a:cubicBezTo>
                    <a:pt x="311721" y="278479"/>
                    <a:pt x="311721" y="278479"/>
                    <a:pt x="338138" y="304875"/>
                  </a:cubicBezTo>
                  <a:cubicBezTo>
                    <a:pt x="338138" y="304875"/>
                    <a:pt x="338138" y="316753"/>
                    <a:pt x="330213" y="325992"/>
                  </a:cubicBezTo>
                  <a:cubicBezTo>
                    <a:pt x="320967" y="336550"/>
                    <a:pt x="307759" y="335230"/>
                    <a:pt x="307759" y="335230"/>
                  </a:cubicBezTo>
                  <a:cubicBezTo>
                    <a:pt x="307759" y="335230"/>
                    <a:pt x="307759" y="335230"/>
                    <a:pt x="262850" y="291677"/>
                  </a:cubicBezTo>
                  <a:cubicBezTo>
                    <a:pt x="262850" y="291677"/>
                    <a:pt x="262850" y="291677"/>
                    <a:pt x="0" y="291677"/>
                  </a:cubicBezTo>
                  <a:cubicBezTo>
                    <a:pt x="0" y="291677"/>
                    <a:pt x="0" y="29167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273626" y="3316446"/>
            <a:ext cx="1714500" cy="1714500"/>
            <a:chOff x="955219" y="2487334"/>
            <a:chExt cx="1285875" cy="1285875"/>
          </a:xfrm>
        </p:grpSpPr>
        <p:sp>
          <p:nvSpPr>
            <p:cNvPr id="10" name="菱形 9"/>
            <p:cNvSpPr/>
            <p:nvPr/>
          </p:nvSpPr>
          <p:spPr>
            <a:xfrm>
              <a:off x="955219" y="2487334"/>
              <a:ext cx="1285875" cy="1285875"/>
            </a:xfrm>
            <a:prstGeom prst="diamond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149521" y="2688430"/>
              <a:ext cx="892926" cy="892926"/>
              <a:chOff x="1149521" y="2688430"/>
              <a:chExt cx="892926" cy="892926"/>
            </a:xfrm>
          </p:grpSpPr>
          <p:sp>
            <p:nvSpPr>
              <p:cNvPr id="14" name="菱形 13"/>
              <p:cNvSpPr/>
              <p:nvPr/>
            </p:nvSpPr>
            <p:spPr>
              <a:xfrm>
                <a:off x="1149521" y="2688430"/>
                <a:ext cx="892926" cy="892926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1409702" y="2961000"/>
                <a:ext cx="318795" cy="332928"/>
              </a:xfrm>
              <a:custGeom>
                <a:avLst/>
                <a:gdLst>
                  <a:gd name="connsiteX0" fmla="*/ 293688 w 322263"/>
                  <a:gd name="connsiteY0" fmla="*/ 298450 h 336550"/>
                  <a:gd name="connsiteX1" fmla="*/ 293688 w 322263"/>
                  <a:gd name="connsiteY1" fmla="*/ 305019 h 336550"/>
                  <a:gd name="connsiteX2" fmla="*/ 261635 w 322263"/>
                  <a:gd name="connsiteY2" fmla="*/ 336550 h 336550"/>
                  <a:gd name="connsiteX3" fmla="*/ 241603 w 322263"/>
                  <a:gd name="connsiteY3" fmla="*/ 336550 h 336550"/>
                  <a:gd name="connsiteX4" fmla="*/ 209550 w 322263"/>
                  <a:gd name="connsiteY4" fmla="*/ 305019 h 336550"/>
                  <a:gd name="connsiteX5" fmla="*/ 209550 w 322263"/>
                  <a:gd name="connsiteY5" fmla="*/ 301078 h 336550"/>
                  <a:gd name="connsiteX6" fmla="*/ 277662 w 322263"/>
                  <a:gd name="connsiteY6" fmla="*/ 301078 h 336550"/>
                  <a:gd name="connsiteX7" fmla="*/ 293688 w 322263"/>
                  <a:gd name="connsiteY7" fmla="*/ 298450 h 336550"/>
                  <a:gd name="connsiteX8" fmla="*/ 28575 w 322263"/>
                  <a:gd name="connsiteY8" fmla="*/ 298450 h 336550"/>
                  <a:gd name="connsiteX9" fmla="*/ 44601 w 322263"/>
                  <a:gd name="connsiteY9" fmla="*/ 301078 h 336550"/>
                  <a:gd name="connsiteX10" fmla="*/ 112713 w 322263"/>
                  <a:gd name="connsiteY10" fmla="*/ 301078 h 336550"/>
                  <a:gd name="connsiteX11" fmla="*/ 112713 w 322263"/>
                  <a:gd name="connsiteY11" fmla="*/ 305019 h 336550"/>
                  <a:gd name="connsiteX12" fmla="*/ 80660 w 322263"/>
                  <a:gd name="connsiteY12" fmla="*/ 336550 h 336550"/>
                  <a:gd name="connsiteX13" fmla="*/ 60628 w 322263"/>
                  <a:gd name="connsiteY13" fmla="*/ 336550 h 336550"/>
                  <a:gd name="connsiteX14" fmla="*/ 28575 w 322263"/>
                  <a:gd name="connsiteY14" fmla="*/ 305019 h 336550"/>
                  <a:gd name="connsiteX15" fmla="*/ 28575 w 322263"/>
                  <a:gd name="connsiteY15" fmla="*/ 298450 h 336550"/>
                  <a:gd name="connsiteX16" fmla="*/ 233362 w 322263"/>
                  <a:gd name="connsiteY16" fmla="*/ 228600 h 336550"/>
                  <a:gd name="connsiteX17" fmla="*/ 273050 w 322263"/>
                  <a:gd name="connsiteY17" fmla="*/ 228600 h 336550"/>
                  <a:gd name="connsiteX18" fmla="*/ 273050 w 322263"/>
                  <a:gd name="connsiteY18" fmla="*/ 241300 h 336550"/>
                  <a:gd name="connsiteX19" fmla="*/ 233362 w 322263"/>
                  <a:gd name="connsiteY19" fmla="*/ 241300 h 336550"/>
                  <a:gd name="connsiteX20" fmla="*/ 49212 w 322263"/>
                  <a:gd name="connsiteY20" fmla="*/ 228600 h 336550"/>
                  <a:gd name="connsiteX21" fmla="*/ 88900 w 322263"/>
                  <a:gd name="connsiteY21" fmla="*/ 228600 h 336550"/>
                  <a:gd name="connsiteX22" fmla="*/ 88900 w 322263"/>
                  <a:gd name="connsiteY22" fmla="*/ 241300 h 336550"/>
                  <a:gd name="connsiteX23" fmla="*/ 49212 w 322263"/>
                  <a:gd name="connsiteY23" fmla="*/ 241300 h 336550"/>
                  <a:gd name="connsiteX24" fmla="*/ 228109 w 322263"/>
                  <a:gd name="connsiteY24" fmla="*/ 212725 h 336550"/>
                  <a:gd name="connsiteX25" fmla="*/ 217487 w 322263"/>
                  <a:gd name="connsiteY25" fmla="*/ 224912 h 336550"/>
                  <a:gd name="connsiteX26" fmla="*/ 217487 w 322263"/>
                  <a:gd name="connsiteY26" fmla="*/ 246577 h 336550"/>
                  <a:gd name="connsiteX27" fmla="*/ 228109 w 322263"/>
                  <a:gd name="connsiteY27" fmla="*/ 258763 h 336550"/>
                  <a:gd name="connsiteX28" fmla="*/ 278563 w 322263"/>
                  <a:gd name="connsiteY28" fmla="*/ 258763 h 336550"/>
                  <a:gd name="connsiteX29" fmla="*/ 290512 w 322263"/>
                  <a:gd name="connsiteY29" fmla="*/ 246577 h 336550"/>
                  <a:gd name="connsiteX30" fmla="*/ 290512 w 322263"/>
                  <a:gd name="connsiteY30" fmla="*/ 224912 h 336550"/>
                  <a:gd name="connsiteX31" fmla="*/ 278563 w 322263"/>
                  <a:gd name="connsiteY31" fmla="*/ 212725 h 336550"/>
                  <a:gd name="connsiteX32" fmla="*/ 228109 w 322263"/>
                  <a:gd name="connsiteY32" fmla="*/ 212725 h 336550"/>
                  <a:gd name="connsiteX33" fmla="*/ 43699 w 322263"/>
                  <a:gd name="connsiteY33" fmla="*/ 212725 h 336550"/>
                  <a:gd name="connsiteX34" fmla="*/ 31750 w 322263"/>
                  <a:gd name="connsiteY34" fmla="*/ 224912 h 336550"/>
                  <a:gd name="connsiteX35" fmla="*/ 31750 w 322263"/>
                  <a:gd name="connsiteY35" fmla="*/ 246577 h 336550"/>
                  <a:gd name="connsiteX36" fmla="*/ 43699 w 322263"/>
                  <a:gd name="connsiteY36" fmla="*/ 258763 h 336550"/>
                  <a:gd name="connsiteX37" fmla="*/ 94153 w 322263"/>
                  <a:gd name="connsiteY37" fmla="*/ 258763 h 336550"/>
                  <a:gd name="connsiteX38" fmla="*/ 104775 w 322263"/>
                  <a:gd name="connsiteY38" fmla="*/ 246577 h 336550"/>
                  <a:gd name="connsiteX39" fmla="*/ 104775 w 322263"/>
                  <a:gd name="connsiteY39" fmla="*/ 224912 h 336550"/>
                  <a:gd name="connsiteX40" fmla="*/ 94153 w 322263"/>
                  <a:gd name="connsiteY40" fmla="*/ 212725 h 336550"/>
                  <a:gd name="connsiteX41" fmla="*/ 43699 w 322263"/>
                  <a:gd name="connsiteY41" fmla="*/ 212725 h 336550"/>
                  <a:gd name="connsiteX42" fmla="*/ 44905 w 322263"/>
                  <a:gd name="connsiteY42" fmla="*/ 184150 h 336550"/>
                  <a:gd name="connsiteX43" fmla="*/ 277358 w 322263"/>
                  <a:gd name="connsiteY43" fmla="*/ 184150 h 336550"/>
                  <a:gd name="connsiteX44" fmla="*/ 322263 w 322263"/>
                  <a:gd name="connsiteY44" fmla="*/ 228893 h 336550"/>
                  <a:gd name="connsiteX45" fmla="*/ 322263 w 322263"/>
                  <a:gd name="connsiteY45" fmla="*/ 239421 h 336550"/>
                  <a:gd name="connsiteX46" fmla="*/ 277358 w 322263"/>
                  <a:gd name="connsiteY46" fmla="*/ 284163 h 336550"/>
                  <a:gd name="connsiteX47" fmla="*/ 44905 w 322263"/>
                  <a:gd name="connsiteY47" fmla="*/ 284163 h 336550"/>
                  <a:gd name="connsiteX48" fmla="*/ 0 w 322263"/>
                  <a:gd name="connsiteY48" fmla="*/ 239421 h 336550"/>
                  <a:gd name="connsiteX49" fmla="*/ 0 w 322263"/>
                  <a:gd name="connsiteY49" fmla="*/ 228893 h 336550"/>
                  <a:gd name="connsiteX50" fmla="*/ 44905 w 322263"/>
                  <a:gd name="connsiteY50" fmla="*/ 184150 h 336550"/>
                  <a:gd name="connsiteX51" fmla="*/ 100909 w 322263"/>
                  <a:gd name="connsiteY51" fmla="*/ 112712 h 336550"/>
                  <a:gd name="connsiteX52" fmla="*/ 221354 w 322263"/>
                  <a:gd name="connsiteY52" fmla="*/ 112712 h 336550"/>
                  <a:gd name="connsiteX53" fmla="*/ 242300 w 322263"/>
                  <a:gd name="connsiteY53" fmla="*/ 125563 h 336550"/>
                  <a:gd name="connsiteX54" fmla="*/ 259320 w 322263"/>
                  <a:gd name="connsiteY54" fmla="*/ 158977 h 336550"/>
                  <a:gd name="connsiteX55" fmla="*/ 254083 w 322263"/>
                  <a:gd name="connsiteY55" fmla="*/ 166687 h 336550"/>
                  <a:gd name="connsiteX56" fmla="*/ 68180 w 322263"/>
                  <a:gd name="connsiteY56" fmla="*/ 166687 h 336550"/>
                  <a:gd name="connsiteX57" fmla="*/ 62943 w 322263"/>
                  <a:gd name="connsiteY57" fmla="*/ 158977 h 336550"/>
                  <a:gd name="connsiteX58" fmla="*/ 79963 w 322263"/>
                  <a:gd name="connsiteY58" fmla="*/ 125563 h 336550"/>
                  <a:gd name="connsiteX59" fmla="*/ 100909 w 322263"/>
                  <a:gd name="connsiteY59" fmla="*/ 112712 h 336550"/>
                  <a:gd name="connsiteX60" fmla="*/ 209688 w 322263"/>
                  <a:gd name="connsiteY60" fmla="*/ 60325 h 336550"/>
                  <a:gd name="connsiteX61" fmla="*/ 222112 w 322263"/>
                  <a:gd name="connsiteY61" fmla="*/ 60325 h 336550"/>
                  <a:gd name="connsiteX62" fmla="*/ 231775 w 322263"/>
                  <a:gd name="connsiteY62" fmla="*/ 69850 h 336550"/>
                  <a:gd name="connsiteX63" fmla="*/ 222112 w 322263"/>
                  <a:gd name="connsiteY63" fmla="*/ 79375 h 336550"/>
                  <a:gd name="connsiteX64" fmla="*/ 209688 w 322263"/>
                  <a:gd name="connsiteY64" fmla="*/ 79375 h 336550"/>
                  <a:gd name="connsiteX65" fmla="*/ 200025 w 322263"/>
                  <a:gd name="connsiteY65" fmla="*/ 69850 h 336550"/>
                  <a:gd name="connsiteX66" fmla="*/ 209688 w 322263"/>
                  <a:gd name="connsiteY66" fmla="*/ 60325 h 336550"/>
                  <a:gd name="connsiteX67" fmla="*/ 101255 w 322263"/>
                  <a:gd name="connsiteY67" fmla="*/ 60325 h 336550"/>
                  <a:gd name="connsiteX68" fmla="*/ 113058 w 322263"/>
                  <a:gd name="connsiteY68" fmla="*/ 60325 h 336550"/>
                  <a:gd name="connsiteX69" fmla="*/ 122238 w 322263"/>
                  <a:gd name="connsiteY69" fmla="*/ 69850 h 336550"/>
                  <a:gd name="connsiteX70" fmla="*/ 113058 w 322263"/>
                  <a:gd name="connsiteY70" fmla="*/ 79375 h 336550"/>
                  <a:gd name="connsiteX71" fmla="*/ 101255 w 322263"/>
                  <a:gd name="connsiteY71" fmla="*/ 79375 h 336550"/>
                  <a:gd name="connsiteX72" fmla="*/ 92075 w 322263"/>
                  <a:gd name="connsiteY72" fmla="*/ 69850 h 336550"/>
                  <a:gd name="connsiteX73" fmla="*/ 101255 w 322263"/>
                  <a:gd name="connsiteY73" fmla="*/ 60325 h 336550"/>
                  <a:gd name="connsiteX74" fmla="*/ 161132 w 322263"/>
                  <a:gd name="connsiteY74" fmla="*/ 34925 h 336550"/>
                  <a:gd name="connsiteX75" fmla="*/ 195263 w 322263"/>
                  <a:gd name="connsiteY75" fmla="*/ 69920 h 336550"/>
                  <a:gd name="connsiteX76" fmla="*/ 195263 w 322263"/>
                  <a:gd name="connsiteY76" fmla="*/ 86071 h 336550"/>
                  <a:gd name="connsiteX77" fmla="*/ 184761 w 322263"/>
                  <a:gd name="connsiteY77" fmla="*/ 96838 h 336550"/>
                  <a:gd name="connsiteX78" fmla="*/ 137502 w 322263"/>
                  <a:gd name="connsiteY78" fmla="*/ 96838 h 336550"/>
                  <a:gd name="connsiteX79" fmla="*/ 127000 w 322263"/>
                  <a:gd name="connsiteY79" fmla="*/ 86071 h 336550"/>
                  <a:gd name="connsiteX80" fmla="*/ 127000 w 322263"/>
                  <a:gd name="connsiteY80" fmla="*/ 69920 h 336550"/>
                  <a:gd name="connsiteX81" fmla="*/ 161132 w 322263"/>
                  <a:gd name="connsiteY81" fmla="*/ 34925 h 336550"/>
                  <a:gd name="connsiteX82" fmla="*/ 196771 w 322263"/>
                  <a:gd name="connsiteY82" fmla="*/ 21272 h 336550"/>
                  <a:gd name="connsiteX83" fmla="*/ 210265 w 322263"/>
                  <a:gd name="connsiteY83" fmla="*/ 21272 h 336550"/>
                  <a:gd name="connsiteX84" fmla="*/ 210265 w 322263"/>
                  <a:gd name="connsiteY84" fmla="*/ 33972 h 336550"/>
                  <a:gd name="connsiteX85" fmla="*/ 204867 w 322263"/>
                  <a:gd name="connsiteY85" fmla="*/ 39052 h 336550"/>
                  <a:gd name="connsiteX86" fmla="*/ 196771 w 322263"/>
                  <a:gd name="connsiteY86" fmla="*/ 42862 h 336550"/>
                  <a:gd name="connsiteX87" fmla="*/ 190024 w 322263"/>
                  <a:gd name="connsiteY87" fmla="*/ 39052 h 336550"/>
                  <a:gd name="connsiteX88" fmla="*/ 190024 w 322263"/>
                  <a:gd name="connsiteY88" fmla="*/ 26352 h 336550"/>
                  <a:gd name="connsiteX89" fmla="*/ 196771 w 322263"/>
                  <a:gd name="connsiteY89" fmla="*/ 21272 h 336550"/>
                  <a:gd name="connsiteX90" fmla="*/ 111998 w 322263"/>
                  <a:gd name="connsiteY90" fmla="*/ 21272 h 336550"/>
                  <a:gd name="connsiteX91" fmla="*/ 125492 w 322263"/>
                  <a:gd name="connsiteY91" fmla="*/ 21272 h 336550"/>
                  <a:gd name="connsiteX92" fmla="*/ 132239 w 322263"/>
                  <a:gd name="connsiteY92" fmla="*/ 26352 h 336550"/>
                  <a:gd name="connsiteX93" fmla="*/ 132239 w 322263"/>
                  <a:gd name="connsiteY93" fmla="*/ 39052 h 336550"/>
                  <a:gd name="connsiteX94" fmla="*/ 125492 w 322263"/>
                  <a:gd name="connsiteY94" fmla="*/ 42862 h 336550"/>
                  <a:gd name="connsiteX95" fmla="*/ 117396 w 322263"/>
                  <a:gd name="connsiteY95" fmla="*/ 39052 h 336550"/>
                  <a:gd name="connsiteX96" fmla="*/ 111998 w 322263"/>
                  <a:gd name="connsiteY96" fmla="*/ 33972 h 336550"/>
                  <a:gd name="connsiteX97" fmla="*/ 111998 w 322263"/>
                  <a:gd name="connsiteY97" fmla="*/ 21272 h 336550"/>
                  <a:gd name="connsiteX98" fmla="*/ 161132 w 322263"/>
                  <a:gd name="connsiteY98" fmla="*/ 0 h 336550"/>
                  <a:gd name="connsiteX99" fmla="*/ 169863 w 322263"/>
                  <a:gd name="connsiteY99" fmla="*/ 9180 h 336550"/>
                  <a:gd name="connsiteX100" fmla="*/ 169863 w 322263"/>
                  <a:gd name="connsiteY100" fmla="*/ 20983 h 336550"/>
                  <a:gd name="connsiteX101" fmla="*/ 161132 w 322263"/>
                  <a:gd name="connsiteY101" fmla="*/ 30163 h 336550"/>
                  <a:gd name="connsiteX102" fmla="*/ 152400 w 322263"/>
                  <a:gd name="connsiteY102" fmla="*/ 20983 h 336550"/>
                  <a:gd name="connsiteX103" fmla="*/ 152400 w 322263"/>
                  <a:gd name="connsiteY103" fmla="*/ 9180 h 336550"/>
                  <a:gd name="connsiteX104" fmla="*/ 161132 w 322263"/>
                  <a:gd name="connsiteY104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322263" h="336550">
                    <a:moveTo>
                      <a:pt x="293688" y="298450"/>
                    </a:moveTo>
                    <a:cubicBezTo>
                      <a:pt x="293688" y="298450"/>
                      <a:pt x="293688" y="298450"/>
                      <a:pt x="293688" y="305019"/>
                    </a:cubicBezTo>
                    <a:cubicBezTo>
                      <a:pt x="293688" y="322099"/>
                      <a:pt x="280333" y="336550"/>
                      <a:pt x="261635" y="336550"/>
                    </a:cubicBezTo>
                    <a:cubicBezTo>
                      <a:pt x="261635" y="336550"/>
                      <a:pt x="261635" y="336550"/>
                      <a:pt x="241603" y="336550"/>
                    </a:cubicBezTo>
                    <a:cubicBezTo>
                      <a:pt x="224241" y="336550"/>
                      <a:pt x="209550" y="322099"/>
                      <a:pt x="209550" y="305019"/>
                    </a:cubicBezTo>
                    <a:cubicBezTo>
                      <a:pt x="209550" y="305019"/>
                      <a:pt x="209550" y="305019"/>
                      <a:pt x="209550" y="301078"/>
                    </a:cubicBezTo>
                    <a:lnTo>
                      <a:pt x="277662" y="301078"/>
                    </a:lnTo>
                    <a:cubicBezTo>
                      <a:pt x="283004" y="301078"/>
                      <a:pt x="289681" y="299764"/>
                      <a:pt x="293688" y="298450"/>
                    </a:cubicBezTo>
                    <a:close/>
                    <a:moveTo>
                      <a:pt x="28575" y="298450"/>
                    </a:moveTo>
                    <a:cubicBezTo>
                      <a:pt x="32582" y="299764"/>
                      <a:pt x="39259" y="301078"/>
                      <a:pt x="44601" y="301078"/>
                    </a:cubicBezTo>
                    <a:cubicBezTo>
                      <a:pt x="44601" y="301078"/>
                      <a:pt x="44601" y="301078"/>
                      <a:pt x="112713" y="301078"/>
                    </a:cubicBezTo>
                    <a:cubicBezTo>
                      <a:pt x="112713" y="301078"/>
                      <a:pt x="112713" y="301078"/>
                      <a:pt x="112713" y="305019"/>
                    </a:cubicBezTo>
                    <a:cubicBezTo>
                      <a:pt x="112713" y="322099"/>
                      <a:pt x="98022" y="336550"/>
                      <a:pt x="80660" y="336550"/>
                    </a:cubicBezTo>
                    <a:cubicBezTo>
                      <a:pt x="80660" y="336550"/>
                      <a:pt x="80660" y="336550"/>
                      <a:pt x="60628" y="336550"/>
                    </a:cubicBezTo>
                    <a:cubicBezTo>
                      <a:pt x="41930" y="336550"/>
                      <a:pt x="28575" y="322099"/>
                      <a:pt x="28575" y="305019"/>
                    </a:cubicBezTo>
                    <a:cubicBezTo>
                      <a:pt x="28575" y="305019"/>
                      <a:pt x="28575" y="305019"/>
                      <a:pt x="28575" y="298450"/>
                    </a:cubicBezTo>
                    <a:close/>
                    <a:moveTo>
                      <a:pt x="233362" y="228600"/>
                    </a:moveTo>
                    <a:lnTo>
                      <a:pt x="273050" y="228600"/>
                    </a:lnTo>
                    <a:lnTo>
                      <a:pt x="273050" y="241300"/>
                    </a:lnTo>
                    <a:lnTo>
                      <a:pt x="233362" y="241300"/>
                    </a:lnTo>
                    <a:close/>
                    <a:moveTo>
                      <a:pt x="49212" y="228600"/>
                    </a:moveTo>
                    <a:lnTo>
                      <a:pt x="88900" y="228600"/>
                    </a:lnTo>
                    <a:lnTo>
                      <a:pt x="88900" y="241300"/>
                    </a:lnTo>
                    <a:lnTo>
                      <a:pt x="49212" y="241300"/>
                    </a:lnTo>
                    <a:close/>
                    <a:moveTo>
                      <a:pt x="228109" y="212725"/>
                    </a:moveTo>
                    <a:cubicBezTo>
                      <a:pt x="222798" y="212725"/>
                      <a:pt x="217487" y="218141"/>
                      <a:pt x="217487" y="224912"/>
                    </a:cubicBezTo>
                    <a:cubicBezTo>
                      <a:pt x="217487" y="224912"/>
                      <a:pt x="217487" y="224912"/>
                      <a:pt x="217487" y="246577"/>
                    </a:cubicBezTo>
                    <a:cubicBezTo>
                      <a:pt x="217487" y="253347"/>
                      <a:pt x="222798" y="258763"/>
                      <a:pt x="228109" y="258763"/>
                    </a:cubicBezTo>
                    <a:cubicBezTo>
                      <a:pt x="228109" y="258763"/>
                      <a:pt x="228109" y="258763"/>
                      <a:pt x="278563" y="258763"/>
                    </a:cubicBezTo>
                    <a:cubicBezTo>
                      <a:pt x="285201" y="258763"/>
                      <a:pt x="290512" y="253347"/>
                      <a:pt x="290512" y="246577"/>
                    </a:cubicBezTo>
                    <a:lnTo>
                      <a:pt x="290512" y="224912"/>
                    </a:lnTo>
                    <a:cubicBezTo>
                      <a:pt x="290512" y="218141"/>
                      <a:pt x="285201" y="212725"/>
                      <a:pt x="278563" y="212725"/>
                    </a:cubicBezTo>
                    <a:cubicBezTo>
                      <a:pt x="278563" y="212725"/>
                      <a:pt x="278563" y="212725"/>
                      <a:pt x="228109" y="212725"/>
                    </a:cubicBezTo>
                    <a:close/>
                    <a:moveTo>
                      <a:pt x="43699" y="212725"/>
                    </a:moveTo>
                    <a:cubicBezTo>
                      <a:pt x="37061" y="212725"/>
                      <a:pt x="31750" y="218141"/>
                      <a:pt x="31750" y="224912"/>
                    </a:cubicBezTo>
                    <a:cubicBezTo>
                      <a:pt x="31750" y="224912"/>
                      <a:pt x="31750" y="224912"/>
                      <a:pt x="31750" y="246577"/>
                    </a:cubicBezTo>
                    <a:cubicBezTo>
                      <a:pt x="31750" y="253347"/>
                      <a:pt x="37061" y="258763"/>
                      <a:pt x="43699" y="258763"/>
                    </a:cubicBezTo>
                    <a:cubicBezTo>
                      <a:pt x="43699" y="258763"/>
                      <a:pt x="43699" y="258763"/>
                      <a:pt x="94153" y="258763"/>
                    </a:cubicBezTo>
                    <a:cubicBezTo>
                      <a:pt x="99464" y="258763"/>
                      <a:pt x="104775" y="253347"/>
                      <a:pt x="104775" y="246577"/>
                    </a:cubicBezTo>
                    <a:lnTo>
                      <a:pt x="104775" y="224912"/>
                    </a:lnTo>
                    <a:cubicBezTo>
                      <a:pt x="104775" y="218141"/>
                      <a:pt x="99464" y="212725"/>
                      <a:pt x="94153" y="212725"/>
                    </a:cubicBezTo>
                    <a:cubicBezTo>
                      <a:pt x="94153" y="212725"/>
                      <a:pt x="94153" y="212725"/>
                      <a:pt x="43699" y="212725"/>
                    </a:cubicBezTo>
                    <a:close/>
                    <a:moveTo>
                      <a:pt x="44905" y="184150"/>
                    </a:moveTo>
                    <a:cubicBezTo>
                      <a:pt x="44905" y="184150"/>
                      <a:pt x="44905" y="184150"/>
                      <a:pt x="277358" y="184150"/>
                    </a:cubicBezTo>
                    <a:cubicBezTo>
                      <a:pt x="302452" y="184150"/>
                      <a:pt x="322263" y="203890"/>
                      <a:pt x="322263" y="228893"/>
                    </a:cubicBezTo>
                    <a:cubicBezTo>
                      <a:pt x="322263" y="228893"/>
                      <a:pt x="322263" y="228893"/>
                      <a:pt x="322263" y="239421"/>
                    </a:cubicBezTo>
                    <a:cubicBezTo>
                      <a:pt x="322263" y="264424"/>
                      <a:pt x="302452" y="284163"/>
                      <a:pt x="277358" y="284163"/>
                    </a:cubicBezTo>
                    <a:cubicBezTo>
                      <a:pt x="277358" y="284163"/>
                      <a:pt x="277358" y="284163"/>
                      <a:pt x="44905" y="284163"/>
                    </a:cubicBezTo>
                    <a:cubicBezTo>
                      <a:pt x="19811" y="284163"/>
                      <a:pt x="0" y="264424"/>
                      <a:pt x="0" y="239421"/>
                    </a:cubicBezTo>
                    <a:cubicBezTo>
                      <a:pt x="0" y="239421"/>
                      <a:pt x="0" y="239421"/>
                      <a:pt x="0" y="228893"/>
                    </a:cubicBezTo>
                    <a:cubicBezTo>
                      <a:pt x="0" y="203890"/>
                      <a:pt x="19811" y="184150"/>
                      <a:pt x="44905" y="184150"/>
                    </a:cubicBezTo>
                    <a:close/>
                    <a:moveTo>
                      <a:pt x="100909" y="112712"/>
                    </a:moveTo>
                    <a:cubicBezTo>
                      <a:pt x="100909" y="112712"/>
                      <a:pt x="100909" y="112712"/>
                      <a:pt x="221354" y="112712"/>
                    </a:cubicBezTo>
                    <a:cubicBezTo>
                      <a:pt x="229209" y="112712"/>
                      <a:pt x="239682" y="119138"/>
                      <a:pt x="242300" y="125563"/>
                    </a:cubicBezTo>
                    <a:lnTo>
                      <a:pt x="259320" y="158977"/>
                    </a:lnTo>
                    <a:cubicBezTo>
                      <a:pt x="261938" y="162832"/>
                      <a:pt x="259320" y="166687"/>
                      <a:pt x="254083" y="166687"/>
                    </a:cubicBezTo>
                    <a:cubicBezTo>
                      <a:pt x="254083" y="166687"/>
                      <a:pt x="254083" y="166687"/>
                      <a:pt x="68180" y="166687"/>
                    </a:cubicBezTo>
                    <a:cubicBezTo>
                      <a:pt x="62943" y="166687"/>
                      <a:pt x="60325" y="162832"/>
                      <a:pt x="62943" y="158977"/>
                    </a:cubicBezTo>
                    <a:cubicBezTo>
                      <a:pt x="62943" y="158977"/>
                      <a:pt x="62943" y="158977"/>
                      <a:pt x="79963" y="125563"/>
                    </a:cubicBezTo>
                    <a:cubicBezTo>
                      <a:pt x="82581" y="119138"/>
                      <a:pt x="93054" y="112712"/>
                      <a:pt x="100909" y="112712"/>
                    </a:cubicBezTo>
                    <a:close/>
                    <a:moveTo>
                      <a:pt x="209688" y="60325"/>
                    </a:moveTo>
                    <a:cubicBezTo>
                      <a:pt x="209688" y="60325"/>
                      <a:pt x="209688" y="60325"/>
                      <a:pt x="222112" y="60325"/>
                    </a:cubicBezTo>
                    <a:cubicBezTo>
                      <a:pt x="227634" y="60325"/>
                      <a:pt x="231775" y="64407"/>
                      <a:pt x="231775" y="69850"/>
                    </a:cubicBezTo>
                    <a:cubicBezTo>
                      <a:pt x="231775" y="75293"/>
                      <a:pt x="227634" y="79375"/>
                      <a:pt x="222112" y="79375"/>
                    </a:cubicBezTo>
                    <a:cubicBezTo>
                      <a:pt x="222112" y="79375"/>
                      <a:pt x="222112" y="79375"/>
                      <a:pt x="209688" y="79375"/>
                    </a:cubicBezTo>
                    <a:cubicBezTo>
                      <a:pt x="204166" y="79375"/>
                      <a:pt x="200025" y="75293"/>
                      <a:pt x="200025" y="69850"/>
                    </a:cubicBezTo>
                    <a:cubicBezTo>
                      <a:pt x="200025" y="64407"/>
                      <a:pt x="204166" y="60325"/>
                      <a:pt x="209688" y="60325"/>
                    </a:cubicBezTo>
                    <a:close/>
                    <a:moveTo>
                      <a:pt x="101255" y="60325"/>
                    </a:moveTo>
                    <a:cubicBezTo>
                      <a:pt x="101255" y="60325"/>
                      <a:pt x="101255" y="60325"/>
                      <a:pt x="113058" y="60325"/>
                    </a:cubicBezTo>
                    <a:cubicBezTo>
                      <a:pt x="118304" y="60325"/>
                      <a:pt x="122238" y="64407"/>
                      <a:pt x="122238" y="69850"/>
                    </a:cubicBezTo>
                    <a:cubicBezTo>
                      <a:pt x="122238" y="75293"/>
                      <a:pt x="118304" y="79375"/>
                      <a:pt x="113058" y="79375"/>
                    </a:cubicBezTo>
                    <a:cubicBezTo>
                      <a:pt x="113058" y="79375"/>
                      <a:pt x="113058" y="79375"/>
                      <a:pt x="101255" y="79375"/>
                    </a:cubicBezTo>
                    <a:cubicBezTo>
                      <a:pt x="96009" y="79375"/>
                      <a:pt x="92075" y="75293"/>
                      <a:pt x="92075" y="69850"/>
                    </a:cubicBezTo>
                    <a:cubicBezTo>
                      <a:pt x="92075" y="64407"/>
                      <a:pt x="96009" y="60325"/>
                      <a:pt x="101255" y="60325"/>
                    </a:cubicBezTo>
                    <a:close/>
                    <a:moveTo>
                      <a:pt x="161132" y="34925"/>
                    </a:moveTo>
                    <a:cubicBezTo>
                      <a:pt x="179510" y="34925"/>
                      <a:pt x="195263" y="49731"/>
                      <a:pt x="195263" y="69920"/>
                    </a:cubicBezTo>
                    <a:lnTo>
                      <a:pt x="195263" y="86071"/>
                    </a:lnTo>
                    <a:cubicBezTo>
                      <a:pt x="195263" y="91455"/>
                      <a:pt x="190012" y="96838"/>
                      <a:pt x="184761" y="96838"/>
                    </a:cubicBezTo>
                    <a:cubicBezTo>
                      <a:pt x="184761" y="96838"/>
                      <a:pt x="184761" y="96838"/>
                      <a:pt x="137502" y="96838"/>
                    </a:cubicBezTo>
                    <a:cubicBezTo>
                      <a:pt x="132251" y="96838"/>
                      <a:pt x="127000" y="91455"/>
                      <a:pt x="127000" y="86071"/>
                    </a:cubicBezTo>
                    <a:cubicBezTo>
                      <a:pt x="127000" y="86071"/>
                      <a:pt x="127000" y="86071"/>
                      <a:pt x="127000" y="69920"/>
                    </a:cubicBezTo>
                    <a:cubicBezTo>
                      <a:pt x="127000" y="49731"/>
                      <a:pt x="142753" y="34925"/>
                      <a:pt x="161132" y="34925"/>
                    </a:cubicBezTo>
                    <a:close/>
                    <a:moveTo>
                      <a:pt x="196771" y="21272"/>
                    </a:moveTo>
                    <a:cubicBezTo>
                      <a:pt x="200819" y="17462"/>
                      <a:pt x="206217" y="17462"/>
                      <a:pt x="210265" y="21272"/>
                    </a:cubicBezTo>
                    <a:cubicBezTo>
                      <a:pt x="214313" y="25082"/>
                      <a:pt x="214313" y="30162"/>
                      <a:pt x="210265" y="33972"/>
                    </a:cubicBezTo>
                    <a:cubicBezTo>
                      <a:pt x="210265" y="33972"/>
                      <a:pt x="210265" y="33972"/>
                      <a:pt x="204867" y="39052"/>
                    </a:cubicBezTo>
                    <a:cubicBezTo>
                      <a:pt x="202168" y="41592"/>
                      <a:pt x="199470" y="42862"/>
                      <a:pt x="196771" y="42862"/>
                    </a:cubicBezTo>
                    <a:cubicBezTo>
                      <a:pt x="195421" y="42862"/>
                      <a:pt x="192723" y="41592"/>
                      <a:pt x="190024" y="39052"/>
                    </a:cubicBezTo>
                    <a:cubicBezTo>
                      <a:pt x="187325" y="36512"/>
                      <a:pt x="187325" y="30162"/>
                      <a:pt x="190024" y="26352"/>
                    </a:cubicBezTo>
                    <a:cubicBezTo>
                      <a:pt x="190024" y="26352"/>
                      <a:pt x="190024" y="26352"/>
                      <a:pt x="196771" y="21272"/>
                    </a:cubicBezTo>
                    <a:close/>
                    <a:moveTo>
                      <a:pt x="111998" y="21272"/>
                    </a:moveTo>
                    <a:cubicBezTo>
                      <a:pt x="116046" y="17462"/>
                      <a:pt x="121444" y="17462"/>
                      <a:pt x="125492" y="21272"/>
                    </a:cubicBezTo>
                    <a:cubicBezTo>
                      <a:pt x="125492" y="21272"/>
                      <a:pt x="125492" y="21272"/>
                      <a:pt x="132239" y="26352"/>
                    </a:cubicBezTo>
                    <a:cubicBezTo>
                      <a:pt x="134938" y="30162"/>
                      <a:pt x="134938" y="36512"/>
                      <a:pt x="132239" y="39052"/>
                    </a:cubicBezTo>
                    <a:cubicBezTo>
                      <a:pt x="129540" y="41592"/>
                      <a:pt x="126842" y="42862"/>
                      <a:pt x="125492" y="42862"/>
                    </a:cubicBezTo>
                    <a:cubicBezTo>
                      <a:pt x="122793" y="42862"/>
                      <a:pt x="120095" y="41592"/>
                      <a:pt x="117396" y="39052"/>
                    </a:cubicBezTo>
                    <a:lnTo>
                      <a:pt x="111998" y="33972"/>
                    </a:lnTo>
                    <a:cubicBezTo>
                      <a:pt x="107950" y="30162"/>
                      <a:pt x="107950" y="25082"/>
                      <a:pt x="111998" y="21272"/>
                    </a:cubicBezTo>
                    <a:close/>
                    <a:moveTo>
                      <a:pt x="161132" y="0"/>
                    </a:moveTo>
                    <a:cubicBezTo>
                      <a:pt x="166121" y="0"/>
                      <a:pt x="169863" y="3934"/>
                      <a:pt x="169863" y="9180"/>
                    </a:cubicBezTo>
                    <a:cubicBezTo>
                      <a:pt x="169863" y="9180"/>
                      <a:pt x="169863" y="9180"/>
                      <a:pt x="169863" y="20983"/>
                    </a:cubicBezTo>
                    <a:cubicBezTo>
                      <a:pt x="169863" y="26228"/>
                      <a:pt x="166121" y="30163"/>
                      <a:pt x="161132" y="30163"/>
                    </a:cubicBezTo>
                    <a:cubicBezTo>
                      <a:pt x="156142" y="30163"/>
                      <a:pt x="152400" y="26228"/>
                      <a:pt x="152400" y="20983"/>
                    </a:cubicBezTo>
                    <a:cubicBezTo>
                      <a:pt x="152400" y="20983"/>
                      <a:pt x="152400" y="20983"/>
                      <a:pt x="152400" y="9180"/>
                    </a:cubicBezTo>
                    <a:cubicBezTo>
                      <a:pt x="152400" y="3934"/>
                      <a:pt x="156142" y="0"/>
                      <a:pt x="161132" y="0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184961" y="4237494"/>
            <a:ext cx="1714500" cy="1714500"/>
            <a:chOff x="1638720" y="3178120"/>
            <a:chExt cx="1285875" cy="1285875"/>
          </a:xfrm>
        </p:grpSpPr>
        <p:sp>
          <p:nvSpPr>
            <p:cNvPr id="11" name="菱形 10"/>
            <p:cNvSpPr/>
            <p:nvPr/>
          </p:nvSpPr>
          <p:spPr>
            <a:xfrm>
              <a:off x="1638720" y="3178120"/>
              <a:ext cx="1285875" cy="1285875"/>
            </a:xfrm>
            <a:prstGeom prst="diamond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1835194" y="3370134"/>
              <a:ext cx="892926" cy="892926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2088308" y="3666931"/>
              <a:ext cx="332930" cy="284475"/>
            </a:xfrm>
            <a:custGeom>
              <a:avLst/>
              <a:gdLst>
                <a:gd name="connsiteX0" fmla="*/ 137328 w 338137"/>
                <a:gd name="connsiteY0" fmla="*/ 214312 h 288925"/>
                <a:gd name="connsiteX1" fmla="*/ 133350 w 338137"/>
                <a:gd name="connsiteY1" fmla="*/ 218394 h 288925"/>
                <a:gd name="connsiteX2" fmla="*/ 137328 w 338137"/>
                <a:gd name="connsiteY2" fmla="*/ 223837 h 288925"/>
                <a:gd name="connsiteX3" fmla="*/ 250023 w 338137"/>
                <a:gd name="connsiteY3" fmla="*/ 223837 h 288925"/>
                <a:gd name="connsiteX4" fmla="*/ 254000 w 338137"/>
                <a:gd name="connsiteY4" fmla="*/ 218394 h 288925"/>
                <a:gd name="connsiteX5" fmla="*/ 250023 w 338137"/>
                <a:gd name="connsiteY5" fmla="*/ 214312 h 288925"/>
                <a:gd name="connsiteX6" fmla="*/ 137328 w 338137"/>
                <a:gd name="connsiteY6" fmla="*/ 214312 h 288925"/>
                <a:gd name="connsiteX7" fmla="*/ 137328 w 338137"/>
                <a:gd name="connsiteY7" fmla="*/ 196850 h 288925"/>
                <a:gd name="connsiteX8" fmla="*/ 133350 w 338137"/>
                <a:gd name="connsiteY8" fmla="*/ 200932 h 288925"/>
                <a:gd name="connsiteX9" fmla="*/ 137328 w 338137"/>
                <a:gd name="connsiteY9" fmla="*/ 206375 h 288925"/>
                <a:gd name="connsiteX10" fmla="*/ 250023 w 338137"/>
                <a:gd name="connsiteY10" fmla="*/ 206375 h 288925"/>
                <a:gd name="connsiteX11" fmla="*/ 254000 w 338137"/>
                <a:gd name="connsiteY11" fmla="*/ 200932 h 288925"/>
                <a:gd name="connsiteX12" fmla="*/ 250023 w 338137"/>
                <a:gd name="connsiteY12" fmla="*/ 196850 h 288925"/>
                <a:gd name="connsiteX13" fmla="*/ 137328 w 338137"/>
                <a:gd name="connsiteY13" fmla="*/ 196850 h 288925"/>
                <a:gd name="connsiteX14" fmla="*/ 288925 w 338137"/>
                <a:gd name="connsiteY14" fmla="*/ 187325 h 288925"/>
                <a:gd name="connsiteX15" fmla="*/ 269875 w 338137"/>
                <a:gd name="connsiteY15" fmla="*/ 206375 h 288925"/>
                <a:gd name="connsiteX16" fmla="*/ 288925 w 338137"/>
                <a:gd name="connsiteY16" fmla="*/ 225425 h 288925"/>
                <a:gd name="connsiteX17" fmla="*/ 307975 w 338137"/>
                <a:gd name="connsiteY17" fmla="*/ 206375 h 288925"/>
                <a:gd name="connsiteX18" fmla="*/ 288925 w 338137"/>
                <a:gd name="connsiteY18" fmla="*/ 187325 h 288925"/>
                <a:gd name="connsiteX19" fmla="*/ 98425 w 338137"/>
                <a:gd name="connsiteY19" fmla="*/ 187325 h 288925"/>
                <a:gd name="connsiteX20" fmla="*/ 79375 w 338137"/>
                <a:gd name="connsiteY20" fmla="*/ 206375 h 288925"/>
                <a:gd name="connsiteX21" fmla="*/ 98425 w 338137"/>
                <a:gd name="connsiteY21" fmla="*/ 225425 h 288925"/>
                <a:gd name="connsiteX22" fmla="*/ 117475 w 338137"/>
                <a:gd name="connsiteY22" fmla="*/ 206375 h 288925"/>
                <a:gd name="connsiteX23" fmla="*/ 98425 w 338137"/>
                <a:gd name="connsiteY23" fmla="*/ 187325 h 288925"/>
                <a:gd name="connsiteX24" fmla="*/ 254922 w 338137"/>
                <a:gd name="connsiteY24" fmla="*/ 127000 h 288925"/>
                <a:gd name="connsiteX25" fmla="*/ 234950 w 338137"/>
                <a:gd name="connsiteY25" fmla="*/ 147638 h 288925"/>
                <a:gd name="connsiteX26" fmla="*/ 276225 w 338137"/>
                <a:gd name="connsiteY26" fmla="*/ 147638 h 288925"/>
                <a:gd name="connsiteX27" fmla="*/ 254922 w 338137"/>
                <a:gd name="connsiteY27" fmla="*/ 127000 h 288925"/>
                <a:gd name="connsiteX28" fmla="*/ 130590 w 338137"/>
                <a:gd name="connsiteY28" fmla="*/ 100012 h 288925"/>
                <a:gd name="connsiteX29" fmla="*/ 92075 w 338137"/>
                <a:gd name="connsiteY29" fmla="*/ 147895 h 288925"/>
                <a:gd name="connsiteX30" fmla="*/ 105356 w 338137"/>
                <a:gd name="connsiteY30" fmla="*/ 147895 h 288925"/>
                <a:gd name="connsiteX31" fmla="*/ 226214 w 338137"/>
                <a:gd name="connsiteY31" fmla="*/ 147895 h 288925"/>
                <a:gd name="connsiteX32" fmla="*/ 255432 w 338137"/>
                <a:gd name="connsiteY32" fmla="*/ 117303 h 288925"/>
                <a:gd name="connsiteX33" fmla="*/ 285979 w 338137"/>
                <a:gd name="connsiteY33" fmla="*/ 147895 h 288925"/>
                <a:gd name="connsiteX34" fmla="*/ 295275 w 338137"/>
                <a:gd name="connsiteY34" fmla="*/ 149225 h 288925"/>
                <a:gd name="connsiteX35" fmla="*/ 255432 w 338137"/>
                <a:gd name="connsiteY35" fmla="*/ 100012 h 288925"/>
                <a:gd name="connsiteX36" fmla="*/ 130590 w 338137"/>
                <a:gd name="connsiteY36" fmla="*/ 100012 h 288925"/>
                <a:gd name="connsiteX37" fmla="*/ 131008 w 338137"/>
                <a:gd name="connsiteY37" fmla="*/ 85725 h 288925"/>
                <a:gd name="connsiteX38" fmla="*/ 255022 w 338137"/>
                <a:gd name="connsiteY38" fmla="*/ 85725 h 288925"/>
                <a:gd name="connsiteX39" fmla="*/ 309113 w 338137"/>
                <a:gd name="connsiteY39" fmla="*/ 153019 h 288925"/>
                <a:gd name="connsiteX40" fmla="*/ 338137 w 338137"/>
                <a:gd name="connsiteY40" fmla="*/ 207117 h 288925"/>
                <a:gd name="connsiteX41" fmla="*/ 320986 w 338137"/>
                <a:gd name="connsiteY41" fmla="*/ 251980 h 288925"/>
                <a:gd name="connsiteX42" fmla="*/ 320986 w 338137"/>
                <a:gd name="connsiteY42" fmla="*/ 288925 h 288925"/>
                <a:gd name="connsiteX43" fmla="*/ 274811 w 338137"/>
                <a:gd name="connsiteY43" fmla="*/ 288925 h 288925"/>
                <a:gd name="connsiteX44" fmla="*/ 274811 w 338137"/>
                <a:gd name="connsiteY44" fmla="*/ 266494 h 288925"/>
                <a:gd name="connsiteX45" fmla="*/ 112538 w 338137"/>
                <a:gd name="connsiteY45" fmla="*/ 266494 h 288925"/>
                <a:gd name="connsiteX46" fmla="*/ 112538 w 338137"/>
                <a:gd name="connsiteY46" fmla="*/ 288925 h 288925"/>
                <a:gd name="connsiteX47" fmla="*/ 66363 w 338137"/>
                <a:gd name="connsiteY47" fmla="*/ 288925 h 288925"/>
                <a:gd name="connsiteX48" fmla="*/ 66363 w 338137"/>
                <a:gd name="connsiteY48" fmla="*/ 251980 h 288925"/>
                <a:gd name="connsiteX49" fmla="*/ 49212 w 338137"/>
                <a:gd name="connsiteY49" fmla="*/ 207117 h 288925"/>
                <a:gd name="connsiteX50" fmla="*/ 78237 w 338137"/>
                <a:gd name="connsiteY50" fmla="*/ 153019 h 288925"/>
                <a:gd name="connsiteX51" fmla="*/ 131008 w 338137"/>
                <a:gd name="connsiteY51" fmla="*/ 85725 h 288925"/>
                <a:gd name="connsiteX52" fmla="*/ 65088 w 338137"/>
                <a:gd name="connsiteY52" fmla="*/ 0 h 288925"/>
                <a:gd name="connsiteX53" fmla="*/ 69073 w 338137"/>
                <a:gd name="connsiteY53" fmla="*/ 5220 h 288925"/>
                <a:gd name="connsiteX54" fmla="*/ 69073 w 338137"/>
                <a:gd name="connsiteY54" fmla="*/ 13050 h 288925"/>
                <a:gd name="connsiteX55" fmla="*/ 130175 w 338137"/>
                <a:gd name="connsiteY55" fmla="*/ 67859 h 288925"/>
                <a:gd name="connsiteX56" fmla="*/ 69073 w 338137"/>
                <a:gd name="connsiteY56" fmla="*/ 67859 h 288925"/>
                <a:gd name="connsiteX57" fmla="*/ 69073 w 338137"/>
                <a:gd name="connsiteY57" fmla="*/ 130499 h 288925"/>
                <a:gd name="connsiteX58" fmla="*/ 62431 w 338137"/>
                <a:gd name="connsiteY58" fmla="*/ 147463 h 288925"/>
                <a:gd name="connsiteX59" fmla="*/ 45163 w 338137"/>
                <a:gd name="connsiteY59" fmla="*/ 153988 h 288925"/>
                <a:gd name="connsiteX60" fmla="*/ 43835 w 338137"/>
                <a:gd name="connsiteY60" fmla="*/ 153988 h 288925"/>
                <a:gd name="connsiteX61" fmla="*/ 18597 w 338137"/>
                <a:gd name="connsiteY61" fmla="*/ 130499 h 288925"/>
                <a:gd name="connsiteX62" fmla="*/ 23910 w 338137"/>
                <a:gd name="connsiteY62" fmla="*/ 125279 h 288925"/>
                <a:gd name="connsiteX63" fmla="*/ 27895 w 338137"/>
                <a:gd name="connsiteY63" fmla="*/ 130499 h 288925"/>
                <a:gd name="connsiteX64" fmla="*/ 43835 w 338137"/>
                <a:gd name="connsiteY64" fmla="*/ 144853 h 288925"/>
                <a:gd name="connsiteX65" fmla="*/ 45163 w 338137"/>
                <a:gd name="connsiteY65" fmla="*/ 144853 h 288925"/>
                <a:gd name="connsiteX66" fmla="*/ 55790 w 338137"/>
                <a:gd name="connsiteY66" fmla="*/ 140938 h 288925"/>
                <a:gd name="connsiteX67" fmla="*/ 59774 w 338137"/>
                <a:gd name="connsiteY67" fmla="*/ 130499 h 288925"/>
                <a:gd name="connsiteX68" fmla="*/ 59774 w 338137"/>
                <a:gd name="connsiteY68" fmla="*/ 67859 h 288925"/>
                <a:gd name="connsiteX69" fmla="*/ 0 w 338137"/>
                <a:gd name="connsiteY69" fmla="*/ 67859 h 288925"/>
                <a:gd name="connsiteX70" fmla="*/ 59774 w 338137"/>
                <a:gd name="connsiteY70" fmla="*/ 13050 h 288925"/>
                <a:gd name="connsiteX71" fmla="*/ 59774 w 338137"/>
                <a:gd name="connsiteY71" fmla="*/ 5220 h 288925"/>
                <a:gd name="connsiteX72" fmla="*/ 65088 w 338137"/>
                <a:gd name="connsiteY72" fmla="*/ 0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38137" h="288925">
                  <a:moveTo>
                    <a:pt x="137328" y="214312"/>
                  </a:moveTo>
                  <a:cubicBezTo>
                    <a:pt x="134676" y="214312"/>
                    <a:pt x="133350" y="215673"/>
                    <a:pt x="133350" y="218394"/>
                  </a:cubicBezTo>
                  <a:cubicBezTo>
                    <a:pt x="133350" y="221116"/>
                    <a:pt x="134676" y="223837"/>
                    <a:pt x="137328" y="223837"/>
                  </a:cubicBezTo>
                  <a:cubicBezTo>
                    <a:pt x="137328" y="223837"/>
                    <a:pt x="137328" y="223837"/>
                    <a:pt x="250023" y="223837"/>
                  </a:cubicBezTo>
                  <a:cubicBezTo>
                    <a:pt x="252674" y="223837"/>
                    <a:pt x="254000" y="221116"/>
                    <a:pt x="254000" y="218394"/>
                  </a:cubicBezTo>
                  <a:cubicBezTo>
                    <a:pt x="254000" y="215673"/>
                    <a:pt x="252674" y="214312"/>
                    <a:pt x="250023" y="214312"/>
                  </a:cubicBezTo>
                  <a:cubicBezTo>
                    <a:pt x="250023" y="214312"/>
                    <a:pt x="250023" y="214312"/>
                    <a:pt x="137328" y="214312"/>
                  </a:cubicBezTo>
                  <a:close/>
                  <a:moveTo>
                    <a:pt x="137328" y="196850"/>
                  </a:moveTo>
                  <a:cubicBezTo>
                    <a:pt x="134676" y="196850"/>
                    <a:pt x="133350" y="198211"/>
                    <a:pt x="133350" y="200932"/>
                  </a:cubicBezTo>
                  <a:cubicBezTo>
                    <a:pt x="133350" y="203654"/>
                    <a:pt x="134676" y="206375"/>
                    <a:pt x="137328" y="206375"/>
                  </a:cubicBezTo>
                  <a:cubicBezTo>
                    <a:pt x="137328" y="206375"/>
                    <a:pt x="137328" y="206375"/>
                    <a:pt x="250023" y="206375"/>
                  </a:cubicBezTo>
                  <a:cubicBezTo>
                    <a:pt x="252674" y="206375"/>
                    <a:pt x="254000" y="203654"/>
                    <a:pt x="254000" y="200932"/>
                  </a:cubicBezTo>
                  <a:cubicBezTo>
                    <a:pt x="254000" y="198211"/>
                    <a:pt x="252674" y="196850"/>
                    <a:pt x="250023" y="196850"/>
                  </a:cubicBezTo>
                  <a:cubicBezTo>
                    <a:pt x="250023" y="196850"/>
                    <a:pt x="250023" y="196850"/>
                    <a:pt x="137328" y="196850"/>
                  </a:cubicBezTo>
                  <a:close/>
                  <a:moveTo>
                    <a:pt x="288925" y="187325"/>
                  </a:moveTo>
                  <a:cubicBezTo>
                    <a:pt x="278404" y="187325"/>
                    <a:pt x="269875" y="195854"/>
                    <a:pt x="269875" y="206375"/>
                  </a:cubicBezTo>
                  <a:cubicBezTo>
                    <a:pt x="269875" y="216896"/>
                    <a:pt x="278404" y="225425"/>
                    <a:pt x="288925" y="225425"/>
                  </a:cubicBezTo>
                  <a:cubicBezTo>
                    <a:pt x="299446" y="225425"/>
                    <a:pt x="307975" y="216896"/>
                    <a:pt x="307975" y="206375"/>
                  </a:cubicBezTo>
                  <a:cubicBezTo>
                    <a:pt x="307975" y="195854"/>
                    <a:pt x="299446" y="187325"/>
                    <a:pt x="288925" y="187325"/>
                  </a:cubicBezTo>
                  <a:close/>
                  <a:moveTo>
                    <a:pt x="98425" y="187325"/>
                  </a:moveTo>
                  <a:cubicBezTo>
                    <a:pt x="87904" y="187325"/>
                    <a:pt x="79375" y="195854"/>
                    <a:pt x="79375" y="206375"/>
                  </a:cubicBezTo>
                  <a:cubicBezTo>
                    <a:pt x="79375" y="216896"/>
                    <a:pt x="87904" y="225425"/>
                    <a:pt x="98425" y="225425"/>
                  </a:cubicBezTo>
                  <a:cubicBezTo>
                    <a:pt x="108946" y="225425"/>
                    <a:pt x="117475" y="216896"/>
                    <a:pt x="117475" y="206375"/>
                  </a:cubicBezTo>
                  <a:cubicBezTo>
                    <a:pt x="117475" y="195854"/>
                    <a:pt x="108946" y="187325"/>
                    <a:pt x="98425" y="187325"/>
                  </a:cubicBezTo>
                  <a:close/>
                  <a:moveTo>
                    <a:pt x="254922" y="127000"/>
                  </a:moveTo>
                  <a:cubicBezTo>
                    <a:pt x="244270" y="127000"/>
                    <a:pt x="234950" y="136029"/>
                    <a:pt x="234950" y="147638"/>
                  </a:cubicBezTo>
                  <a:cubicBezTo>
                    <a:pt x="234950" y="147638"/>
                    <a:pt x="234950" y="147638"/>
                    <a:pt x="276225" y="147638"/>
                  </a:cubicBezTo>
                  <a:cubicBezTo>
                    <a:pt x="276225" y="136029"/>
                    <a:pt x="266905" y="127000"/>
                    <a:pt x="254922" y="127000"/>
                  </a:cubicBezTo>
                  <a:close/>
                  <a:moveTo>
                    <a:pt x="130590" y="100012"/>
                  </a:moveTo>
                  <a:cubicBezTo>
                    <a:pt x="113325" y="100012"/>
                    <a:pt x="98716" y="119963"/>
                    <a:pt x="92075" y="147895"/>
                  </a:cubicBezTo>
                  <a:cubicBezTo>
                    <a:pt x="96060" y="147895"/>
                    <a:pt x="101372" y="147895"/>
                    <a:pt x="105356" y="147895"/>
                  </a:cubicBezTo>
                  <a:cubicBezTo>
                    <a:pt x="105356" y="147895"/>
                    <a:pt x="105356" y="147895"/>
                    <a:pt x="226214" y="147895"/>
                  </a:cubicBezTo>
                  <a:cubicBezTo>
                    <a:pt x="226214" y="130604"/>
                    <a:pt x="239495" y="117303"/>
                    <a:pt x="255432" y="117303"/>
                  </a:cubicBezTo>
                  <a:cubicBezTo>
                    <a:pt x="272697" y="117303"/>
                    <a:pt x="285979" y="130604"/>
                    <a:pt x="285979" y="147895"/>
                  </a:cubicBezTo>
                  <a:cubicBezTo>
                    <a:pt x="288635" y="147895"/>
                    <a:pt x="292619" y="147895"/>
                    <a:pt x="295275" y="149225"/>
                  </a:cubicBezTo>
                  <a:cubicBezTo>
                    <a:pt x="288635" y="119963"/>
                    <a:pt x="274026" y="100012"/>
                    <a:pt x="255432" y="100012"/>
                  </a:cubicBezTo>
                  <a:cubicBezTo>
                    <a:pt x="255432" y="100012"/>
                    <a:pt x="255432" y="100012"/>
                    <a:pt x="130590" y="100012"/>
                  </a:cubicBezTo>
                  <a:close/>
                  <a:moveTo>
                    <a:pt x="131008" y="85725"/>
                  </a:moveTo>
                  <a:cubicBezTo>
                    <a:pt x="131008" y="85725"/>
                    <a:pt x="131008" y="85725"/>
                    <a:pt x="255022" y="85725"/>
                  </a:cubicBezTo>
                  <a:cubicBezTo>
                    <a:pt x="282727" y="85725"/>
                    <a:pt x="303836" y="114754"/>
                    <a:pt x="309113" y="153019"/>
                  </a:cubicBezTo>
                  <a:cubicBezTo>
                    <a:pt x="327583" y="163575"/>
                    <a:pt x="338137" y="183367"/>
                    <a:pt x="338137" y="207117"/>
                  </a:cubicBezTo>
                  <a:cubicBezTo>
                    <a:pt x="338137" y="224271"/>
                    <a:pt x="332860" y="240104"/>
                    <a:pt x="320986" y="251980"/>
                  </a:cubicBezTo>
                  <a:cubicBezTo>
                    <a:pt x="320986" y="251980"/>
                    <a:pt x="320986" y="251980"/>
                    <a:pt x="320986" y="288925"/>
                  </a:cubicBezTo>
                  <a:cubicBezTo>
                    <a:pt x="320986" y="288925"/>
                    <a:pt x="320986" y="288925"/>
                    <a:pt x="274811" y="288925"/>
                  </a:cubicBezTo>
                  <a:cubicBezTo>
                    <a:pt x="274811" y="288925"/>
                    <a:pt x="274811" y="288925"/>
                    <a:pt x="274811" y="266494"/>
                  </a:cubicBezTo>
                  <a:cubicBezTo>
                    <a:pt x="274811" y="266494"/>
                    <a:pt x="274811" y="266494"/>
                    <a:pt x="112538" y="266494"/>
                  </a:cubicBezTo>
                  <a:cubicBezTo>
                    <a:pt x="112538" y="266494"/>
                    <a:pt x="112538" y="266494"/>
                    <a:pt x="112538" y="288925"/>
                  </a:cubicBezTo>
                  <a:cubicBezTo>
                    <a:pt x="112538" y="288925"/>
                    <a:pt x="112538" y="288925"/>
                    <a:pt x="66363" y="288925"/>
                  </a:cubicBezTo>
                  <a:cubicBezTo>
                    <a:pt x="66363" y="288925"/>
                    <a:pt x="66363" y="288925"/>
                    <a:pt x="66363" y="251980"/>
                  </a:cubicBezTo>
                  <a:cubicBezTo>
                    <a:pt x="54489" y="240104"/>
                    <a:pt x="49212" y="224271"/>
                    <a:pt x="49212" y="207117"/>
                  </a:cubicBezTo>
                  <a:cubicBezTo>
                    <a:pt x="49212" y="183367"/>
                    <a:pt x="58447" y="163575"/>
                    <a:pt x="78237" y="153019"/>
                  </a:cubicBezTo>
                  <a:cubicBezTo>
                    <a:pt x="83514" y="114754"/>
                    <a:pt x="104623" y="85725"/>
                    <a:pt x="131008" y="85725"/>
                  </a:cubicBezTo>
                  <a:close/>
                  <a:moveTo>
                    <a:pt x="65088" y="0"/>
                  </a:moveTo>
                  <a:cubicBezTo>
                    <a:pt x="66416" y="0"/>
                    <a:pt x="69073" y="2610"/>
                    <a:pt x="69073" y="5220"/>
                  </a:cubicBezTo>
                  <a:cubicBezTo>
                    <a:pt x="69073" y="5220"/>
                    <a:pt x="69073" y="5220"/>
                    <a:pt x="69073" y="13050"/>
                  </a:cubicBezTo>
                  <a:cubicBezTo>
                    <a:pt x="99624" y="14355"/>
                    <a:pt x="124862" y="37845"/>
                    <a:pt x="130175" y="67859"/>
                  </a:cubicBezTo>
                  <a:lnTo>
                    <a:pt x="69073" y="67859"/>
                  </a:lnTo>
                  <a:cubicBezTo>
                    <a:pt x="69073" y="67859"/>
                    <a:pt x="69073" y="67859"/>
                    <a:pt x="69073" y="130499"/>
                  </a:cubicBezTo>
                  <a:cubicBezTo>
                    <a:pt x="69073" y="135718"/>
                    <a:pt x="66416" y="142243"/>
                    <a:pt x="62431" y="147463"/>
                  </a:cubicBezTo>
                  <a:cubicBezTo>
                    <a:pt x="57118" y="151378"/>
                    <a:pt x="51805" y="153988"/>
                    <a:pt x="45163" y="153988"/>
                  </a:cubicBezTo>
                  <a:cubicBezTo>
                    <a:pt x="45163" y="153988"/>
                    <a:pt x="45163" y="153988"/>
                    <a:pt x="43835" y="153988"/>
                  </a:cubicBezTo>
                  <a:cubicBezTo>
                    <a:pt x="30552" y="153988"/>
                    <a:pt x="18597" y="143548"/>
                    <a:pt x="18597" y="130499"/>
                  </a:cubicBezTo>
                  <a:cubicBezTo>
                    <a:pt x="18597" y="127889"/>
                    <a:pt x="21253" y="125279"/>
                    <a:pt x="23910" y="125279"/>
                  </a:cubicBezTo>
                  <a:cubicBezTo>
                    <a:pt x="26567" y="125279"/>
                    <a:pt x="27895" y="127889"/>
                    <a:pt x="27895" y="130499"/>
                  </a:cubicBezTo>
                  <a:cubicBezTo>
                    <a:pt x="27895" y="138328"/>
                    <a:pt x="35865" y="144853"/>
                    <a:pt x="43835" y="144853"/>
                  </a:cubicBezTo>
                  <a:cubicBezTo>
                    <a:pt x="43835" y="144853"/>
                    <a:pt x="43835" y="144853"/>
                    <a:pt x="45163" y="144853"/>
                  </a:cubicBezTo>
                  <a:cubicBezTo>
                    <a:pt x="49148" y="144853"/>
                    <a:pt x="53133" y="143548"/>
                    <a:pt x="55790" y="140938"/>
                  </a:cubicBezTo>
                  <a:cubicBezTo>
                    <a:pt x="58446" y="138328"/>
                    <a:pt x="59774" y="134413"/>
                    <a:pt x="59774" y="130499"/>
                  </a:cubicBezTo>
                  <a:cubicBezTo>
                    <a:pt x="59774" y="130499"/>
                    <a:pt x="59774" y="130499"/>
                    <a:pt x="59774" y="67859"/>
                  </a:cubicBezTo>
                  <a:cubicBezTo>
                    <a:pt x="59774" y="67859"/>
                    <a:pt x="59774" y="67859"/>
                    <a:pt x="0" y="67859"/>
                  </a:cubicBezTo>
                  <a:cubicBezTo>
                    <a:pt x="3985" y="37845"/>
                    <a:pt x="29223" y="14355"/>
                    <a:pt x="59774" y="13050"/>
                  </a:cubicBezTo>
                  <a:cubicBezTo>
                    <a:pt x="59774" y="13050"/>
                    <a:pt x="59774" y="13050"/>
                    <a:pt x="59774" y="5220"/>
                  </a:cubicBezTo>
                  <a:cubicBezTo>
                    <a:pt x="59774" y="2610"/>
                    <a:pt x="62431" y="0"/>
                    <a:pt x="65088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72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393294" y="0"/>
            <a:ext cx="4558075" cy="1739192"/>
            <a:chOff x="7393294" y="0"/>
            <a:chExt cx="4558075" cy="1739192"/>
          </a:xfrm>
        </p:grpSpPr>
        <p:grpSp>
          <p:nvGrpSpPr>
            <p:cNvPr id="8" name="组合 7"/>
            <p:cNvGrpSpPr/>
            <p:nvPr/>
          </p:nvGrpSpPr>
          <p:grpSpPr>
            <a:xfrm flipH="1" flipV="1">
              <a:off x="9202213" y="0"/>
              <a:ext cx="2749156" cy="1430740"/>
              <a:chOff x="1006878" y="5622125"/>
              <a:chExt cx="2374724" cy="1235875"/>
            </a:xfrm>
            <a:solidFill>
              <a:schemeClr val="accent1"/>
            </a:solidFill>
          </p:grpSpPr>
          <p:sp>
            <p:nvSpPr>
              <p:cNvPr id="39" name="椭圆 38"/>
              <p:cNvSpPr/>
              <p:nvPr/>
            </p:nvSpPr>
            <p:spPr>
              <a:xfrm flipV="1">
                <a:off x="2995161" y="5717501"/>
                <a:ext cx="386441" cy="3864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 flipV="1">
                <a:off x="1006878" y="5622125"/>
                <a:ext cx="1835249" cy="1235875"/>
              </a:xfrm>
              <a:custGeom>
                <a:avLst/>
                <a:gdLst>
                  <a:gd name="connsiteX0" fmla="*/ 41106 w 1256762"/>
                  <a:gd name="connsiteY0" fmla="*/ 0 h 846316"/>
                  <a:gd name="connsiteX1" fmla="*/ 382791 w 1256762"/>
                  <a:gd name="connsiteY1" fmla="*/ 0 h 846316"/>
                  <a:gd name="connsiteX2" fmla="*/ 355042 w 1256762"/>
                  <a:gd name="connsiteY2" fmla="*/ 33632 h 846316"/>
                  <a:gd name="connsiteX3" fmla="*/ 298745 w 1256762"/>
                  <a:gd name="connsiteY3" fmla="*/ 217935 h 846316"/>
                  <a:gd name="connsiteX4" fmla="*/ 628381 w 1256762"/>
                  <a:gd name="connsiteY4" fmla="*/ 547571 h 846316"/>
                  <a:gd name="connsiteX5" fmla="*/ 958017 w 1256762"/>
                  <a:gd name="connsiteY5" fmla="*/ 217935 h 846316"/>
                  <a:gd name="connsiteX6" fmla="*/ 901720 w 1256762"/>
                  <a:gd name="connsiteY6" fmla="*/ 33632 h 846316"/>
                  <a:gd name="connsiteX7" fmla="*/ 873971 w 1256762"/>
                  <a:gd name="connsiteY7" fmla="*/ 0 h 846316"/>
                  <a:gd name="connsiteX8" fmla="*/ 1215656 w 1256762"/>
                  <a:gd name="connsiteY8" fmla="*/ 0 h 846316"/>
                  <a:gd name="connsiteX9" fmla="*/ 1243996 w 1256762"/>
                  <a:gd name="connsiteY9" fmla="*/ 91294 h 846316"/>
                  <a:gd name="connsiteX10" fmla="*/ 1256762 w 1256762"/>
                  <a:gd name="connsiteY10" fmla="*/ 217935 h 846316"/>
                  <a:gd name="connsiteX11" fmla="*/ 628381 w 1256762"/>
                  <a:gd name="connsiteY11" fmla="*/ 846316 h 846316"/>
                  <a:gd name="connsiteX12" fmla="*/ 0 w 1256762"/>
                  <a:gd name="connsiteY12" fmla="*/ 217935 h 846316"/>
                  <a:gd name="connsiteX13" fmla="*/ 12766 w 1256762"/>
                  <a:gd name="connsiteY13" fmla="*/ 91294 h 846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56762" h="846316">
                    <a:moveTo>
                      <a:pt x="41106" y="0"/>
                    </a:moveTo>
                    <a:lnTo>
                      <a:pt x="382791" y="0"/>
                    </a:lnTo>
                    <a:lnTo>
                      <a:pt x="355042" y="33632"/>
                    </a:lnTo>
                    <a:cubicBezTo>
                      <a:pt x="319499" y="86243"/>
                      <a:pt x="298745" y="149665"/>
                      <a:pt x="298745" y="217935"/>
                    </a:cubicBezTo>
                    <a:cubicBezTo>
                      <a:pt x="298745" y="399988"/>
                      <a:pt x="446328" y="547571"/>
                      <a:pt x="628381" y="547571"/>
                    </a:cubicBezTo>
                    <a:cubicBezTo>
                      <a:pt x="810434" y="547571"/>
                      <a:pt x="958017" y="399988"/>
                      <a:pt x="958017" y="217935"/>
                    </a:cubicBezTo>
                    <a:cubicBezTo>
                      <a:pt x="958017" y="149665"/>
                      <a:pt x="937263" y="86243"/>
                      <a:pt x="901720" y="33632"/>
                    </a:cubicBezTo>
                    <a:lnTo>
                      <a:pt x="873971" y="0"/>
                    </a:lnTo>
                    <a:lnTo>
                      <a:pt x="1215656" y="0"/>
                    </a:lnTo>
                    <a:lnTo>
                      <a:pt x="1243996" y="91294"/>
                    </a:lnTo>
                    <a:cubicBezTo>
                      <a:pt x="1252366" y="132200"/>
                      <a:pt x="1256762" y="174554"/>
                      <a:pt x="1256762" y="217935"/>
                    </a:cubicBezTo>
                    <a:cubicBezTo>
                      <a:pt x="1256762" y="564980"/>
                      <a:pt x="975426" y="846316"/>
                      <a:pt x="628381" y="846316"/>
                    </a:cubicBezTo>
                    <a:cubicBezTo>
                      <a:pt x="281336" y="846316"/>
                      <a:pt x="0" y="564980"/>
                      <a:pt x="0" y="217935"/>
                    </a:cubicBezTo>
                    <a:cubicBezTo>
                      <a:pt x="0" y="174554"/>
                      <a:pt x="4396" y="132200"/>
                      <a:pt x="12766" y="9129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24" name="椭圆 23"/>
            <p:cNvSpPr/>
            <p:nvPr/>
          </p:nvSpPr>
          <p:spPr>
            <a:xfrm flipH="1">
              <a:off x="8317600" y="1264719"/>
              <a:ext cx="279244" cy="279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 flipH="1">
              <a:off x="7393294" y="1459948"/>
              <a:ext cx="279244" cy="279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14" name="文本框 17">
            <a:extLst>
              <a:ext uri="{FF2B5EF4-FFF2-40B4-BE49-F238E27FC236}">
                <a16:creationId xmlns:a16="http://schemas.microsoft.com/office/drawing/2014/main" id="{13F8A567-C0E1-44DA-A29D-A80F95365C0B}"/>
              </a:ext>
            </a:extLst>
          </p:cNvPr>
          <p:cNvSpPr txBox="1"/>
          <p:nvPr/>
        </p:nvSpPr>
        <p:spPr>
          <a:xfrm flipH="1">
            <a:off x="1239383" y="2144007"/>
            <a:ext cx="37176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نهاية الشرائح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13" name="组合 22">
            <a:extLst>
              <a:ext uri="{FF2B5EF4-FFF2-40B4-BE49-F238E27FC236}">
                <a16:creationId xmlns:a16="http://schemas.microsoft.com/office/drawing/2014/main" id="{AFBCB380-CE9C-44CB-803A-92DDACE65BAC}"/>
              </a:ext>
            </a:extLst>
          </p:cNvPr>
          <p:cNvGrpSpPr/>
          <p:nvPr/>
        </p:nvGrpSpPr>
        <p:grpSpPr>
          <a:xfrm>
            <a:off x="1407822" y="3464261"/>
            <a:ext cx="6754014" cy="384634"/>
            <a:chOff x="5995635" y="4595586"/>
            <a:chExt cx="6754014" cy="384634"/>
          </a:xfrm>
        </p:grpSpPr>
        <p:sp>
          <p:nvSpPr>
            <p:cNvPr id="16" name="矩形 13">
              <a:extLst>
                <a:ext uri="{FF2B5EF4-FFF2-40B4-BE49-F238E27FC236}">
                  <a16:creationId xmlns:a16="http://schemas.microsoft.com/office/drawing/2014/main" id="{F1098178-5F7B-486B-8C84-FCE356F8AE58}"/>
                </a:ext>
              </a:extLst>
            </p:cNvPr>
            <p:cNvSpPr/>
            <p:nvPr/>
          </p:nvSpPr>
          <p:spPr>
            <a:xfrm flipH="1">
              <a:off x="5995635" y="4660754"/>
              <a:ext cx="6754014" cy="3190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7" name="PA_pa_     _2">
              <a:extLst>
                <a:ext uri="{FF2B5EF4-FFF2-40B4-BE49-F238E27FC236}">
                  <a16:creationId xmlns:a16="http://schemas.microsoft.com/office/drawing/2014/main" id="{D50EA094-8D26-4BF0-B73C-A826FF39B050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006384" y="4595586"/>
              <a:ext cx="5741050" cy="3846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6599" tIns="53297" rIns="106599" bIns="53297" anchor="ctr">
              <a:spAutoFit/>
            </a:bodyPr>
            <a:lstStyle/>
            <a:p>
              <a:r>
                <a:rPr lang="ar-KW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مقدم العرض / ساره الشاعر</a:t>
              </a:r>
              <a:endParaRPr 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63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 rot="5400000" flipH="1" flipV="1">
            <a:off x="10128178" y="446654"/>
            <a:ext cx="2511551" cy="1618244"/>
          </a:xfrm>
          <a:custGeom>
            <a:avLst/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8131097" y="1933159"/>
            <a:ext cx="12394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01</a:t>
            </a:r>
            <a:endParaRPr lang="zh-CN" altLang="en-US" sz="7200" b="1" dirty="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9" name="PA_pa_     _2"/>
          <p:cNvSpPr txBox="1"/>
          <p:nvPr>
            <p:custDataLst>
              <p:tags r:id="rId1"/>
            </p:custDataLst>
          </p:nvPr>
        </p:nvSpPr>
        <p:spPr>
          <a:xfrm>
            <a:off x="1162976" y="2003748"/>
            <a:ext cx="6790286" cy="1097082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r"/>
            <a:r>
              <a:rPr lang="ar-KW" altLang="zh-CN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المحور الأول</a:t>
            </a:r>
            <a:endParaRPr lang="zh-CN" altLang="en-US" sz="6600" dirty="0">
              <a:solidFill>
                <a:schemeClr val="tx1">
                  <a:lumMod val="65000"/>
                  <a:lumOff val="3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40" name="PA_pa_     _3"/>
          <p:cNvSpPr txBox="1"/>
          <p:nvPr>
            <p:custDataLst>
              <p:tags r:id="rId2"/>
            </p:custDataLst>
          </p:nvPr>
        </p:nvSpPr>
        <p:spPr>
          <a:xfrm>
            <a:off x="2660568" y="3102222"/>
            <a:ext cx="5292694" cy="296863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r"/>
            <a:r>
              <a:rPr lang="ar-KW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نص تعريفي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33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9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5362575" y="1717933"/>
            <a:ext cx="1466851" cy="2867000"/>
            <a:chOff x="5362575" y="1589918"/>
            <a:chExt cx="1466851" cy="2867000"/>
          </a:xfrm>
        </p:grpSpPr>
        <p:sp>
          <p:nvSpPr>
            <p:cNvPr id="21" name="Flowchart: Magnetic Disk 5"/>
            <p:cNvSpPr/>
            <p:nvPr/>
          </p:nvSpPr>
          <p:spPr>
            <a:xfrm>
              <a:off x="5362575" y="2821960"/>
              <a:ext cx="1466851" cy="1634958"/>
            </a:xfrm>
            <a:prstGeom prst="flowChartMagneticDisk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  <a:effectLst>
              <a:outerShdw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2" name="Flowchart: Magnetic Disk 4"/>
            <p:cNvSpPr/>
            <p:nvPr/>
          </p:nvSpPr>
          <p:spPr>
            <a:xfrm>
              <a:off x="5362575" y="2411279"/>
              <a:ext cx="1466851" cy="607040"/>
            </a:xfrm>
            <a:prstGeom prst="flowChartMagneticDisk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3" name="Flowchart: Magnetic Disk 3"/>
            <p:cNvSpPr/>
            <p:nvPr/>
          </p:nvSpPr>
          <p:spPr>
            <a:xfrm>
              <a:off x="5362575" y="2000599"/>
              <a:ext cx="1466851" cy="607040"/>
            </a:xfrm>
            <a:prstGeom prst="flowChartMagneticDisk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4" name="Flowchart: Magnetic Disk 2"/>
            <p:cNvSpPr/>
            <p:nvPr/>
          </p:nvSpPr>
          <p:spPr>
            <a:xfrm>
              <a:off x="5362575" y="1589918"/>
              <a:ext cx="1466851" cy="607040"/>
            </a:xfrm>
            <a:prstGeom prst="flowChartMagneticDisk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59836" y="1423416"/>
            <a:ext cx="2457329" cy="2333624"/>
            <a:chOff x="6269876" y="1067562"/>
            <a:chExt cx="1842997" cy="1750218"/>
          </a:xfrm>
        </p:grpSpPr>
        <p:sp>
          <p:nvSpPr>
            <p:cNvPr id="6" name="Oval 10"/>
            <p:cNvSpPr/>
            <p:nvPr/>
          </p:nvSpPr>
          <p:spPr>
            <a:xfrm>
              <a:off x="6795920" y="1067562"/>
              <a:ext cx="801795" cy="801795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6269876" y="2375613"/>
              <a:ext cx="1842997" cy="442167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/>
            </a:bodyPr>
            <a:lstStyle/>
            <a:p>
              <a:pPr algn="ctr" defTabSz="1219140">
                <a:lnSpc>
                  <a:spcPct val="120000"/>
                </a:lnSpc>
                <a:defRPr/>
              </a:pPr>
              <a:r>
                <a:rPr lang="ar-KW" altLang="zh-CN" sz="10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اكتب النص هنا</a:t>
              </a:r>
              <a:endParaRPr lang="zh-CN" altLang="en-US" sz="10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2" name="Rectangle 16"/>
            <p:cNvSpPr/>
            <p:nvPr/>
          </p:nvSpPr>
          <p:spPr>
            <a:xfrm>
              <a:off x="6269876" y="2144789"/>
              <a:ext cx="1842997" cy="184666"/>
            </a:xfrm>
            <a:prstGeom prst="rect">
              <a:avLst/>
            </a:prstGeom>
          </p:spPr>
          <p:txBody>
            <a:bodyPr wrap="none" lIns="96000" tIns="0" rIns="96000" bIns="0">
              <a:normAutofit fontScale="92500" lnSpcReduction="10000"/>
            </a:bodyPr>
            <a:lstStyle/>
            <a:p>
              <a:pPr algn="ctr" defTabSz="1219140">
                <a:defRPr/>
              </a:pPr>
              <a:r>
                <a:rPr lang="ar-KW" altLang="zh-CN" sz="1867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العنوان</a:t>
              </a:r>
              <a:endParaRPr lang="zh-CN" altLang="en-US" sz="1867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7" name="Freeform: Shape 21"/>
            <p:cNvSpPr>
              <a:spLocks/>
            </p:cNvSpPr>
            <p:nvPr/>
          </p:nvSpPr>
          <p:spPr bwMode="auto">
            <a:xfrm>
              <a:off x="7034964" y="1306906"/>
              <a:ext cx="323708" cy="32310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78010" y="1423416"/>
            <a:ext cx="2457329" cy="2333624"/>
            <a:chOff x="1033507" y="1067562"/>
            <a:chExt cx="1842997" cy="1750218"/>
          </a:xfrm>
        </p:grpSpPr>
        <p:sp>
          <p:nvSpPr>
            <p:cNvPr id="5" name="Oval 9"/>
            <p:cNvSpPr/>
            <p:nvPr/>
          </p:nvSpPr>
          <p:spPr>
            <a:xfrm>
              <a:off x="1546285" y="1067562"/>
              <a:ext cx="801795" cy="801795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1033507" y="2375613"/>
              <a:ext cx="1842997" cy="442167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/>
            </a:bodyPr>
            <a:lstStyle/>
            <a:p>
              <a:pPr algn="ctr" defTabSz="1219140">
                <a:lnSpc>
                  <a:spcPct val="120000"/>
                </a:lnSpc>
                <a:defRPr/>
              </a:pPr>
              <a:r>
                <a:rPr lang="ar-KW" altLang="zh-CN" sz="10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اكتب النص هنا</a:t>
              </a:r>
              <a:endParaRPr lang="zh-CN" altLang="en-US" sz="10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0" name="Rectangle 14"/>
            <p:cNvSpPr/>
            <p:nvPr/>
          </p:nvSpPr>
          <p:spPr>
            <a:xfrm>
              <a:off x="1033507" y="2144789"/>
              <a:ext cx="1842997" cy="184666"/>
            </a:xfrm>
            <a:prstGeom prst="rect">
              <a:avLst/>
            </a:prstGeom>
          </p:spPr>
          <p:txBody>
            <a:bodyPr wrap="none" lIns="96000" tIns="0" rIns="96000" bIns="0">
              <a:normAutofit fontScale="92500" lnSpcReduction="10000"/>
            </a:bodyPr>
            <a:lstStyle/>
            <a:p>
              <a:pPr algn="ctr" defTabSz="1219140">
                <a:defRPr/>
              </a:pPr>
              <a:r>
                <a:rPr lang="ar-KW" altLang="zh-CN" sz="1867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العنوان</a:t>
              </a:r>
              <a:endParaRPr lang="zh-CN" altLang="en-US" sz="1867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8" name="Freeform: Shape 22"/>
            <p:cNvSpPr>
              <a:spLocks/>
            </p:cNvSpPr>
            <p:nvPr/>
          </p:nvSpPr>
          <p:spPr bwMode="auto">
            <a:xfrm>
              <a:off x="1791600" y="1334155"/>
              <a:ext cx="326810" cy="268610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378261" y="3557015"/>
            <a:ext cx="2457329" cy="2295525"/>
            <a:chOff x="2533695" y="2667761"/>
            <a:chExt cx="1842997" cy="1721644"/>
          </a:xfrm>
        </p:grpSpPr>
        <p:sp>
          <p:nvSpPr>
            <p:cNvPr id="7" name="Oval 11"/>
            <p:cNvSpPr/>
            <p:nvPr/>
          </p:nvSpPr>
          <p:spPr>
            <a:xfrm>
              <a:off x="3052682" y="2667761"/>
              <a:ext cx="801795" cy="801795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5" name="TextBox 19"/>
            <p:cNvSpPr txBox="1"/>
            <p:nvPr/>
          </p:nvSpPr>
          <p:spPr>
            <a:xfrm>
              <a:off x="2533695" y="3947238"/>
              <a:ext cx="1842997" cy="442167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/>
            </a:bodyPr>
            <a:lstStyle/>
            <a:p>
              <a:pPr algn="ctr" defTabSz="1219140">
                <a:lnSpc>
                  <a:spcPct val="120000"/>
                </a:lnSpc>
                <a:defRPr/>
              </a:pPr>
              <a:r>
                <a:rPr lang="ar-KW" altLang="zh-CN" sz="10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اكتب النص هنا</a:t>
              </a:r>
              <a:endParaRPr lang="zh-CN" altLang="en-US" sz="10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6" name="Rectangle 20"/>
            <p:cNvSpPr/>
            <p:nvPr/>
          </p:nvSpPr>
          <p:spPr>
            <a:xfrm>
              <a:off x="2533695" y="3716414"/>
              <a:ext cx="1842997" cy="184666"/>
            </a:xfrm>
            <a:prstGeom prst="rect">
              <a:avLst/>
            </a:prstGeom>
          </p:spPr>
          <p:txBody>
            <a:bodyPr wrap="none" lIns="96000" tIns="0" rIns="96000" bIns="0">
              <a:normAutofit fontScale="92500" lnSpcReduction="10000"/>
            </a:bodyPr>
            <a:lstStyle/>
            <a:p>
              <a:pPr algn="ctr" defTabSz="1219140">
                <a:defRPr/>
              </a:pPr>
              <a:r>
                <a:rPr lang="ar-KW" altLang="zh-CN" sz="1867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العنوان</a:t>
              </a:r>
              <a:endParaRPr lang="zh-CN" altLang="en-US" sz="1867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9" name="Freeform: Shape 23"/>
            <p:cNvSpPr>
              <a:spLocks/>
            </p:cNvSpPr>
            <p:nvPr/>
          </p:nvSpPr>
          <p:spPr bwMode="auto">
            <a:xfrm>
              <a:off x="3279372" y="2886206"/>
              <a:ext cx="348415" cy="335744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78636" y="3557015"/>
            <a:ext cx="2457329" cy="2295525"/>
            <a:chOff x="4783976" y="2667761"/>
            <a:chExt cx="1842997" cy="1721644"/>
          </a:xfrm>
        </p:grpSpPr>
        <p:sp>
          <p:nvSpPr>
            <p:cNvPr id="8" name="Oval 13"/>
            <p:cNvSpPr/>
            <p:nvPr/>
          </p:nvSpPr>
          <p:spPr>
            <a:xfrm>
              <a:off x="5289523" y="2667761"/>
              <a:ext cx="801795" cy="801795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4783976" y="3947238"/>
              <a:ext cx="1842997" cy="442167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/>
            </a:bodyPr>
            <a:lstStyle/>
            <a:p>
              <a:pPr algn="ctr" defTabSz="1219140">
                <a:lnSpc>
                  <a:spcPct val="120000"/>
                </a:lnSpc>
                <a:defRPr/>
              </a:pPr>
              <a:r>
                <a:rPr lang="ar-KW" altLang="zh-CN" sz="10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اكتب نص هنا</a:t>
              </a:r>
              <a:endParaRPr lang="zh-CN" altLang="en-US" sz="10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4" name="Rectangle 18"/>
            <p:cNvSpPr/>
            <p:nvPr/>
          </p:nvSpPr>
          <p:spPr>
            <a:xfrm>
              <a:off x="4783976" y="3716414"/>
              <a:ext cx="1842997" cy="184666"/>
            </a:xfrm>
            <a:prstGeom prst="rect">
              <a:avLst/>
            </a:prstGeom>
          </p:spPr>
          <p:txBody>
            <a:bodyPr wrap="none" lIns="96000" tIns="0" rIns="96000" bIns="0">
              <a:normAutofit fontScale="92500" lnSpcReduction="10000"/>
            </a:bodyPr>
            <a:lstStyle/>
            <a:p>
              <a:pPr algn="ctr" defTabSz="1219140">
                <a:defRPr/>
              </a:pPr>
              <a:r>
                <a:rPr lang="ar-KW" altLang="zh-CN" sz="1867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العنوان</a:t>
              </a:r>
              <a:endParaRPr lang="zh-CN" altLang="en-US" sz="1867" b="1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0" name="Freeform: Shape 24"/>
            <p:cNvSpPr>
              <a:spLocks noChangeAspect="1"/>
            </p:cNvSpPr>
            <p:nvPr/>
          </p:nvSpPr>
          <p:spPr bwMode="auto">
            <a:xfrm>
              <a:off x="5532151" y="2895519"/>
              <a:ext cx="346646" cy="346280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967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3794342" y="1489064"/>
            <a:ext cx="4592647" cy="4383788"/>
            <a:chOff x="3794214" y="1488957"/>
            <a:chExt cx="4592899" cy="4384028"/>
          </a:xfrm>
        </p:grpSpPr>
        <p:sp>
          <p:nvSpPr>
            <p:cNvPr id="23" name="Freeform: Shape 224"/>
            <p:cNvSpPr>
              <a:spLocks/>
            </p:cNvSpPr>
            <p:nvPr/>
          </p:nvSpPr>
          <p:spPr bwMode="auto">
            <a:xfrm>
              <a:off x="6908547" y="2476132"/>
              <a:ext cx="250642" cy="989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036" y="45"/>
                </a:cxn>
                <a:cxn ang="0">
                  <a:pos x="1036" y="0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0" y="45"/>
                </a:cxn>
              </a:cxnLst>
              <a:rect l="0" t="0" r="r" b="b"/>
              <a:pathLst>
                <a:path w="1036" h="45">
                  <a:moveTo>
                    <a:pt x="0" y="45"/>
                  </a:moveTo>
                  <a:lnTo>
                    <a:pt x="1036" y="45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07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4" name="Freeform: Shape 225"/>
            <p:cNvSpPr>
              <a:spLocks/>
            </p:cNvSpPr>
            <p:nvPr/>
          </p:nvSpPr>
          <p:spPr bwMode="auto">
            <a:xfrm>
              <a:off x="5015545" y="2476132"/>
              <a:ext cx="250642" cy="989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036" y="45"/>
                </a:cxn>
                <a:cxn ang="0">
                  <a:pos x="1036" y="0"/>
                </a:cxn>
                <a:cxn ang="0">
                  <a:pos x="0" y="0"/>
                </a:cxn>
                <a:cxn ang="0">
                  <a:pos x="0" y="45"/>
                </a:cxn>
                <a:cxn ang="0">
                  <a:pos x="0" y="45"/>
                </a:cxn>
              </a:cxnLst>
              <a:rect l="0" t="0" r="r" b="b"/>
              <a:pathLst>
                <a:path w="1036" h="45">
                  <a:moveTo>
                    <a:pt x="0" y="45"/>
                  </a:moveTo>
                  <a:lnTo>
                    <a:pt x="1036" y="45"/>
                  </a:lnTo>
                  <a:lnTo>
                    <a:pt x="1036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07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5" name="Freeform: Shape 226"/>
            <p:cNvSpPr>
              <a:spLocks/>
            </p:cNvSpPr>
            <p:nvPr/>
          </p:nvSpPr>
          <p:spPr bwMode="auto">
            <a:xfrm>
              <a:off x="6038996" y="3347052"/>
              <a:ext cx="98938" cy="329790"/>
            </a:xfrm>
            <a:custGeom>
              <a:avLst/>
              <a:gdLst/>
              <a:ahLst/>
              <a:cxnLst>
                <a:cxn ang="0">
                  <a:pos x="45" y="1024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0" y="1024"/>
                </a:cxn>
                <a:cxn ang="0">
                  <a:pos x="45" y="1024"/>
                </a:cxn>
                <a:cxn ang="0">
                  <a:pos x="45" y="1024"/>
                </a:cxn>
              </a:cxnLst>
              <a:rect l="0" t="0" r="r" b="b"/>
              <a:pathLst>
                <a:path w="45" h="1024">
                  <a:moveTo>
                    <a:pt x="45" y="102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24"/>
                  </a:lnTo>
                  <a:lnTo>
                    <a:pt x="45" y="1024"/>
                  </a:lnTo>
                  <a:lnTo>
                    <a:pt x="45" y="1024"/>
                  </a:ln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07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6" name="Freeform: Shape 227"/>
            <p:cNvSpPr>
              <a:spLocks/>
            </p:cNvSpPr>
            <p:nvPr/>
          </p:nvSpPr>
          <p:spPr bwMode="auto">
            <a:xfrm>
              <a:off x="4170178" y="3672176"/>
              <a:ext cx="1953466" cy="595823"/>
            </a:xfrm>
            <a:custGeom>
              <a:avLst/>
              <a:gdLst/>
              <a:ahLst/>
              <a:cxnLst>
                <a:cxn ang="0">
                  <a:pos x="453" y="0"/>
                </a:cxn>
                <a:cxn ang="0">
                  <a:pos x="80" y="0"/>
                </a:cxn>
                <a:cxn ang="0">
                  <a:pos x="0" y="80"/>
                </a:cxn>
                <a:cxn ang="0">
                  <a:pos x="0" y="165"/>
                </a:cxn>
                <a:cxn ang="0">
                  <a:pos x="27" y="165"/>
                </a:cxn>
                <a:cxn ang="0">
                  <a:pos x="27" y="80"/>
                </a:cxn>
                <a:cxn ang="0">
                  <a:pos x="80" y="27"/>
                </a:cxn>
                <a:cxn ang="0">
                  <a:pos x="453" y="27"/>
                </a:cxn>
                <a:cxn ang="0">
                  <a:pos x="453" y="0"/>
                </a:cxn>
              </a:cxnLst>
              <a:rect l="0" t="0" r="r" b="b"/>
              <a:pathLst>
                <a:path w="453" h="165">
                  <a:moveTo>
                    <a:pt x="453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51"/>
                    <a:pt x="51" y="27"/>
                    <a:pt x="80" y="27"/>
                  </a:cubicBezTo>
                  <a:cubicBezTo>
                    <a:pt x="453" y="27"/>
                    <a:pt x="453" y="27"/>
                    <a:pt x="453" y="27"/>
                  </a:cubicBezTo>
                  <a:cubicBezTo>
                    <a:pt x="453" y="0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07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7" name="Freeform: Shape 228"/>
            <p:cNvSpPr>
              <a:spLocks/>
            </p:cNvSpPr>
            <p:nvPr/>
          </p:nvSpPr>
          <p:spPr bwMode="auto">
            <a:xfrm>
              <a:off x="6037898" y="3672176"/>
              <a:ext cx="1973254" cy="5958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3" y="0"/>
                </a:cxn>
                <a:cxn ang="0">
                  <a:pos x="454" y="80"/>
                </a:cxn>
                <a:cxn ang="0">
                  <a:pos x="454" y="165"/>
                </a:cxn>
                <a:cxn ang="0">
                  <a:pos x="427" y="165"/>
                </a:cxn>
                <a:cxn ang="0">
                  <a:pos x="427" y="80"/>
                </a:cxn>
                <a:cxn ang="0">
                  <a:pos x="373" y="27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454" h="165">
                  <a:moveTo>
                    <a:pt x="0" y="0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418" y="0"/>
                    <a:pt x="454" y="36"/>
                    <a:pt x="454" y="80"/>
                  </a:cubicBezTo>
                  <a:cubicBezTo>
                    <a:pt x="454" y="165"/>
                    <a:pt x="454" y="165"/>
                    <a:pt x="454" y="165"/>
                  </a:cubicBezTo>
                  <a:cubicBezTo>
                    <a:pt x="427" y="165"/>
                    <a:pt x="427" y="165"/>
                    <a:pt x="427" y="165"/>
                  </a:cubicBezTo>
                  <a:cubicBezTo>
                    <a:pt x="427" y="80"/>
                    <a:pt x="427" y="80"/>
                    <a:pt x="427" y="80"/>
                  </a:cubicBezTo>
                  <a:cubicBezTo>
                    <a:pt x="427" y="51"/>
                    <a:pt x="403" y="27"/>
                    <a:pt x="37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07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28" name="Group 229"/>
            <p:cNvGrpSpPr/>
            <p:nvPr/>
          </p:nvGrpSpPr>
          <p:grpSpPr>
            <a:xfrm>
              <a:off x="5416789" y="3672176"/>
              <a:ext cx="1345550" cy="595823"/>
              <a:chOff x="4085431" y="2927950"/>
              <a:chExt cx="971550" cy="430212"/>
            </a:xfrm>
            <a:solidFill>
              <a:schemeClr val="bg1">
                <a:lumMod val="85000"/>
              </a:schemeClr>
            </a:solidFill>
          </p:grpSpPr>
          <p:sp>
            <p:nvSpPr>
              <p:cNvPr id="103" name="Freeform: Shape 230"/>
              <p:cNvSpPr>
                <a:spLocks/>
              </p:cNvSpPr>
              <p:nvPr/>
            </p:nvSpPr>
            <p:spPr bwMode="auto">
              <a:xfrm>
                <a:off x="4085431" y="2927950"/>
                <a:ext cx="777082" cy="430212"/>
              </a:xfrm>
              <a:custGeom>
                <a:avLst/>
                <a:gdLst/>
                <a:ahLst/>
                <a:cxnLst>
                  <a:cxn ang="0">
                    <a:pos x="453" y="0"/>
                  </a:cxn>
                  <a:cxn ang="0">
                    <a:pos x="81" y="0"/>
                  </a:cxn>
                  <a:cxn ang="0">
                    <a:pos x="0" y="80"/>
                  </a:cxn>
                  <a:cxn ang="0">
                    <a:pos x="0" y="165"/>
                  </a:cxn>
                  <a:cxn ang="0">
                    <a:pos x="27" y="165"/>
                  </a:cxn>
                  <a:cxn ang="0">
                    <a:pos x="27" y="80"/>
                  </a:cxn>
                  <a:cxn ang="0">
                    <a:pos x="81" y="27"/>
                  </a:cxn>
                  <a:cxn ang="0">
                    <a:pos x="453" y="27"/>
                  </a:cxn>
                  <a:cxn ang="0">
                    <a:pos x="453" y="0"/>
                  </a:cxn>
                </a:cxnLst>
                <a:rect l="0" t="0" r="r" b="b"/>
                <a:pathLst>
                  <a:path w="453" h="165">
                    <a:moveTo>
                      <a:pt x="453" y="0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7" y="51"/>
                      <a:pt x="51" y="27"/>
                      <a:pt x="81" y="27"/>
                    </a:cubicBezTo>
                    <a:cubicBezTo>
                      <a:pt x="453" y="27"/>
                      <a:pt x="453" y="27"/>
                      <a:pt x="453" y="27"/>
                    </a:cubicBezTo>
                    <a:cubicBezTo>
                      <a:pt x="453" y="0"/>
                      <a:pt x="453" y="0"/>
                      <a:pt x="4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104" name="Freeform: Shape 231"/>
              <p:cNvSpPr>
                <a:spLocks/>
              </p:cNvSpPr>
              <p:nvPr/>
            </p:nvSpPr>
            <p:spPr bwMode="auto">
              <a:xfrm>
                <a:off x="4257675" y="2927950"/>
                <a:ext cx="799306" cy="4302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3" y="0"/>
                  </a:cxn>
                  <a:cxn ang="0">
                    <a:pos x="454" y="80"/>
                  </a:cxn>
                  <a:cxn ang="0">
                    <a:pos x="454" y="165"/>
                  </a:cxn>
                  <a:cxn ang="0">
                    <a:pos x="427" y="165"/>
                  </a:cxn>
                  <a:cxn ang="0">
                    <a:pos x="427" y="80"/>
                  </a:cxn>
                  <a:cxn ang="0">
                    <a:pos x="373" y="27"/>
                  </a:cxn>
                  <a:cxn ang="0">
                    <a:pos x="0" y="27"/>
                  </a:cxn>
                  <a:cxn ang="0">
                    <a:pos x="0" y="0"/>
                  </a:cxn>
                </a:cxnLst>
                <a:rect l="0" t="0" r="r" b="b"/>
                <a:pathLst>
                  <a:path w="454" h="165">
                    <a:moveTo>
                      <a:pt x="0" y="0"/>
                    </a:moveTo>
                    <a:cubicBezTo>
                      <a:pt x="373" y="0"/>
                      <a:pt x="373" y="0"/>
                      <a:pt x="373" y="0"/>
                    </a:cubicBezTo>
                    <a:cubicBezTo>
                      <a:pt x="418" y="0"/>
                      <a:pt x="454" y="36"/>
                      <a:pt x="454" y="80"/>
                    </a:cubicBezTo>
                    <a:cubicBezTo>
                      <a:pt x="454" y="165"/>
                      <a:pt x="454" y="165"/>
                      <a:pt x="454" y="165"/>
                    </a:cubicBezTo>
                    <a:cubicBezTo>
                      <a:pt x="427" y="165"/>
                      <a:pt x="427" y="165"/>
                      <a:pt x="427" y="165"/>
                    </a:cubicBezTo>
                    <a:cubicBezTo>
                      <a:pt x="427" y="80"/>
                      <a:pt x="427" y="80"/>
                      <a:pt x="427" y="80"/>
                    </a:cubicBezTo>
                    <a:cubicBezTo>
                      <a:pt x="427" y="51"/>
                      <a:pt x="403" y="27"/>
                      <a:pt x="373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29" name="Group 232"/>
            <p:cNvGrpSpPr/>
            <p:nvPr/>
          </p:nvGrpSpPr>
          <p:grpSpPr>
            <a:xfrm>
              <a:off x="4579119" y="1864919"/>
              <a:ext cx="439722" cy="1321366"/>
              <a:chOff x="3480594" y="1623025"/>
              <a:chExt cx="317500" cy="954088"/>
            </a:xfrm>
            <a:solidFill>
              <a:schemeClr val="bg1">
                <a:lumMod val="85000"/>
              </a:schemeClr>
            </a:solidFill>
          </p:grpSpPr>
          <p:sp>
            <p:nvSpPr>
              <p:cNvPr id="101" name="Freeform: Shape 233"/>
              <p:cNvSpPr>
                <a:spLocks/>
              </p:cNvSpPr>
              <p:nvPr/>
            </p:nvSpPr>
            <p:spPr bwMode="auto">
              <a:xfrm>
                <a:off x="3480594" y="1623025"/>
                <a:ext cx="317500" cy="682625"/>
              </a:xfrm>
              <a:custGeom>
                <a:avLst/>
                <a:gdLst/>
                <a:ahLst/>
                <a:cxnLst>
                  <a:cxn ang="0">
                    <a:pos x="122" y="261"/>
                  </a:cxn>
                  <a:cxn ang="0">
                    <a:pos x="122" y="80"/>
                  </a:cxn>
                  <a:cxn ang="0">
                    <a:pos x="42" y="0"/>
                  </a:cxn>
                  <a:cxn ang="0">
                    <a:pos x="0" y="0"/>
                  </a:cxn>
                  <a:cxn ang="0">
                    <a:pos x="0" y="26"/>
                  </a:cxn>
                  <a:cxn ang="0">
                    <a:pos x="42" y="26"/>
                  </a:cxn>
                  <a:cxn ang="0">
                    <a:pos x="96" y="80"/>
                  </a:cxn>
                  <a:cxn ang="0">
                    <a:pos x="96" y="261"/>
                  </a:cxn>
                  <a:cxn ang="0">
                    <a:pos x="122" y="261"/>
                  </a:cxn>
                </a:cxnLst>
                <a:rect l="0" t="0" r="r" b="b"/>
                <a:pathLst>
                  <a:path w="122" h="261">
                    <a:moveTo>
                      <a:pt x="122" y="261"/>
                    </a:moveTo>
                    <a:cubicBezTo>
                      <a:pt x="122" y="80"/>
                      <a:pt x="122" y="80"/>
                      <a:pt x="122" y="80"/>
                    </a:cubicBezTo>
                    <a:cubicBezTo>
                      <a:pt x="122" y="36"/>
                      <a:pt x="86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71" y="26"/>
                      <a:pt x="96" y="51"/>
                      <a:pt x="96" y="80"/>
                    </a:cubicBezTo>
                    <a:cubicBezTo>
                      <a:pt x="96" y="261"/>
                      <a:pt x="96" y="261"/>
                      <a:pt x="96" y="261"/>
                    </a:cubicBezTo>
                    <a:cubicBezTo>
                      <a:pt x="122" y="261"/>
                      <a:pt x="122" y="261"/>
                      <a:pt x="122" y="2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102" name="Freeform: Shape 234"/>
              <p:cNvSpPr>
                <a:spLocks/>
              </p:cNvSpPr>
              <p:nvPr/>
            </p:nvSpPr>
            <p:spPr bwMode="auto">
              <a:xfrm>
                <a:off x="3480594" y="1894488"/>
                <a:ext cx="317500" cy="682625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22" y="180"/>
                  </a:cxn>
                  <a:cxn ang="0">
                    <a:pos x="42" y="261"/>
                  </a:cxn>
                  <a:cxn ang="0">
                    <a:pos x="0" y="261"/>
                  </a:cxn>
                  <a:cxn ang="0">
                    <a:pos x="0" y="234"/>
                  </a:cxn>
                  <a:cxn ang="0">
                    <a:pos x="42" y="234"/>
                  </a:cxn>
                  <a:cxn ang="0">
                    <a:pos x="96" y="180"/>
                  </a:cxn>
                  <a:cxn ang="0">
                    <a:pos x="96" y="0"/>
                  </a:cxn>
                  <a:cxn ang="0">
                    <a:pos x="122" y="0"/>
                  </a:cxn>
                </a:cxnLst>
                <a:rect l="0" t="0" r="r" b="b"/>
                <a:pathLst>
                  <a:path w="122" h="261">
                    <a:moveTo>
                      <a:pt x="122" y="0"/>
                    </a:moveTo>
                    <a:cubicBezTo>
                      <a:pt x="122" y="180"/>
                      <a:pt x="122" y="180"/>
                      <a:pt x="122" y="180"/>
                    </a:cubicBezTo>
                    <a:cubicBezTo>
                      <a:pt x="122" y="225"/>
                      <a:pt x="86" y="261"/>
                      <a:pt x="42" y="261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42" y="234"/>
                      <a:pt x="42" y="234"/>
                      <a:pt x="42" y="234"/>
                    </a:cubicBezTo>
                    <a:cubicBezTo>
                      <a:pt x="71" y="234"/>
                      <a:pt x="96" y="210"/>
                      <a:pt x="96" y="18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22" y="0"/>
                      <a:pt x="122" y="0"/>
                      <a:pt x="12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30" name="Group 235"/>
            <p:cNvGrpSpPr/>
            <p:nvPr/>
          </p:nvGrpSpPr>
          <p:grpSpPr>
            <a:xfrm>
              <a:off x="7155891" y="1864919"/>
              <a:ext cx="446319" cy="1321366"/>
              <a:chOff x="5341144" y="1623025"/>
              <a:chExt cx="322263" cy="954088"/>
            </a:xfrm>
            <a:solidFill>
              <a:schemeClr val="bg1">
                <a:lumMod val="85000"/>
              </a:schemeClr>
            </a:solidFill>
          </p:grpSpPr>
          <p:sp>
            <p:nvSpPr>
              <p:cNvPr id="99" name="Freeform: Shape 236"/>
              <p:cNvSpPr>
                <a:spLocks/>
              </p:cNvSpPr>
              <p:nvPr/>
            </p:nvSpPr>
            <p:spPr bwMode="auto">
              <a:xfrm>
                <a:off x="5341144" y="1623025"/>
                <a:ext cx="322263" cy="682625"/>
              </a:xfrm>
              <a:custGeom>
                <a:avLst/>
                <a:gdLst/>
                <a:ahLst/>
                <a:cxnLst>
                  <a:cxn ang="0">
                    <a:pos x="0" y="261"/>
                  </a:cxn>
                  <a:cxn ang="0">
                    <a:pos x="0" y="80"/>
                  </a:cxn>
                  <a:cxn ang="0">
                    <a:pos x="81" y="0"/>
                  </a:cxn>
                  <a:cxn ang="0">
                    <a:pos x="123" y="0"/>
                  </a:cxn>
                  <a:cxn ang="0">
                    <a:pos x="123" y="26"/>
                  </a:cxn>
                  <a:cxn ang="0">
                    <a:pos x="81" y="26"/>
                  </a:cxn>
                  <a:cxn ang="0">
                    <a:pos x="27" y="80"/>
                  </a:cxn>
                  <a:cxn ang="0">
                    <a:pos x="27" y="261"/>
                  </a:cxn>
                  <a:cxn ang="0">
                    <a:pos x="0" y="261"/>
                  </a:cxn>
                </a:cxnLst>
                <a:rect l="0" t="0" r="r" b="b"/>
                <a:pathLst>
                  <a:path w="123" h="261">
                    <a:moveTo>
                      <a:pt x="0" y="261"/>
                    </a:moveTo>
                    <a:cubicBezTo>
                      <a:pt x="0" y="80"/>
                      <a:pt x="0" y="80"/>
                      <a:pt x="0" y="80"/>
                    </a:cubicBezTo>
                    <a:cubicBezTo>
                      <a:pt x="0" y="36"/>
                      <a:pt x="37" y="0"/>
                      <a:pt x="8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26"/>
                      <a:pt x="123" y="26"/>
                      <a:pt x="123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51" y="26"/>
                      <a:pt x="27" y="51"/>
                      <a:pt x="27" y="80"/>
                    </a:cubicBezTo>
                    <a:cubicBezTo>
                      <a:pt x="27" y="261"/>
                      <a:pt x="27" y="261"/>
                      <a:pt x="27" y="261"/>
                    </a:cubicBezTo>
                    <a:cubicBezTo>
                      <a:pt x="0" y="261"/>
                      <a:pt x="0" y="261"/>
                      <a:pt x="0" y="2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100" name="Freeform: Shape 237"/>
              <p:cNvSpPr>
                <a:spLocks/>
              </p:cNvSpPr>
              <p:nvPr/>
            </p:nvSpPr>
            <p:spPr bwMode="auto">
              <a:xfrm>
                <a:off x="5341144" y="1894488"/>
                <a:ext cx="322263" cy="6826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0"/>
                  </a:cxn>
                  <a:cxn ang="0">
                    <a:pos x="81" y="261"/>
                  </a:cxn>
                  <a:cxn ang="0">
                    <a:pos x="123" y="261"/>
                  </a:cxn>
                  <a:cxn ang="0">
                    <a:pos x="123" y="234"/>
                  </a:cxn>
                  <a:cxn ang="0">
                    <a:pos x="81" y="234"/>
                  </a:cxn>
                  <a:cxn ang="0">
                    <a:pos x="27" y="180"/>
                  </a:cxn>
                  <a:cxn ang="0">
                    <a:pos x="27" y="0"/>
                  </a:cxn>
                  <a:cxn ang="0">
                    <a:pos x="0" y="0"/>
                  </a:cxn>
                </a:cxnLst>
                <a:rect l="0" t="0" r="r" b="b"/>
                <a:pathLst>
                  <a:path w="123" h="261">
                    <a:moveTo>
                      <a:pt x="0" y="0"/>
                    </a:moveTo>
                    <a:cubicBezTo>
                      <a:pt x="0" y="180"/>
                      <a:pt x="0" y="180"/>
                      <a:pt x="0" y="180"/>
                    </a:cubicBezTo>
                    <a:cubicBezTo>
                      <a:pt x="0" y="225"/>
                      <a:pt x="37" y="261"/>
                      <a:pt x="81" y="261"/>
                    </a:cubicBezTo>
                    <a:cubicBezTo>
                      <a:pt x="123" y="261"/>
                      <a:pt x="123" y="261"/>
                      <a:pt x="123" y="261"/>
                    </a:cubicBezTo>
                    <a:cubicBezTo>
                      <a:pt x="123" y="234"/>
                      <a:pt x="123" y="234"/>
                      <a:pt x="123" y="234"/>
                    </a:cubicBezTo>
                    <a:cubicBezTo>
                      <a:pt x="81" y="234"/>
                      <a:pt x="81" y="234"/>
                      <a:pt x="81" y="234"/>
                    </a:cubicBezTo>
                    <a:cubicBezTo>
                      <a:pt x="51" y="234"/>
                      <a:pt x="27" y="210"/>
                      <a:pt x="27" y="18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31" name="Freeform: Shape 238"/>
            <p:cNvSpPr>
              <a:spLocks/>
            </p:cNvSpPr>
            <p:nvPr/>
          </p:nvSpPr>
          <p:spPr bwMode="auto">
            <a:xfrm>
              <a:off x="6077470" y="3672176"/>
              <a:ext cx="1307074" cy="16137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3" y="0"/>
                </a:cxn>
                <a:cxn ang="0">
                  <a:pos x="453" y="80"/>
                </a:cxn>
                <a:cxn ang="0">
                  <a:pos x="453" y="446"/>
                </a:cxn>
                <a:cxn ang="0">
                  <a:pos x="426" y="446"/>
                </a:cxn>
                <a:cxn ang="0">
                  <a:pos x="426" y="80"/>
                </a:cxn>
                <a:cxn ang="0">
                  <a:pos x="373" y="27"/>
                </a:cxn>
                <a:cxn ang="0">
                  <a:pos x="0" y="27"/>
                </a:cxn>
                <a:cxn ang="0">
                  <a:pos x="0" y="0"/>
                </a:cxn>
              </a:cxnLst>
              <a:rect l="0" t="0" r="r" b="b"/>
              <a:pathLst>
                <a:path w="453" h="446">
                  <a:moveTo>
                    <a:pt x="0" y="0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417" y="0"/>
                    <a:pt x="453" y="36"/>
                    <a:pt x="453" y="80"/>
                  </a:cubicBezTo>
                  <a:cubicBezTo>
                    <a:pt x="453" y="446"/>
                    <a:pt x="453" y="446"/>
                    <a:pt x="453" y="446"/>
                  </a:cubicBezTo>
                  <a:cubicBezTo>
                    <a:pt x="426" y="446"/>
                    <a:pt x="426" y="446"/>
                    <a:pt x="426" y="446"/>
                  </a:cubicBezTo>
                  <a:cubicBezTo>
                    <a:pt x="426" y="80"/>
                    <a:pt x="426" y="80"/>
                    <a:pt x="426" y="80"/>
                  </a:cubicBezTo>
                  <a:cubicBezTo>
                    <a:pt x="426" y="51"/>
                    <a:pt x="402" y="27"/>
                    <a:pt x="37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07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2" name="Freeform: Shape 239"/>
            <p:cNvSpPr>
              <a:spLocks/>
            </p:cNvSpPr>
            <p:nvPr/>
          </p:nvSpPr>
          <p:spPr bwMode="auto">
            <a:xfrm>
              <a:off x="4792385" y="3672176"/>
              <a:ext cx="1304876" cy="1613780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81" y="0"/>
                </a:cxn>
                <a:cxn ang="0">
                  <a:pos x="0" y="80"/>
                </a:cxn>
                <a:cxn ang="0">
                  <a:pos x="0" y="446"/>
                </a:cxn>
                <a:cxn ang="0">
                  <a:pos x="27" y="446"/>
                </a:cxn>
                <a:cxn ang="0">
                  <a:pos x="27" y="80"/>
                </a:cxn>
                <a:cxn ang="0">
                  <a:pos x="81" y="27"/>
                </a:cxn>
                <a:cxn ang="0">
                  <a:pos x="454" y="27"/>
                </a:cxn>
                <a:cxn ang="0">
                  <a:pos x="454" y="0"/>
                </a:cxn>
              </a:cxnLst>
              <a:rect l="0" t="0" r="r" b="b"/>
              <a:pathLst>
                <a:path w="454" h="446">
                  <a:moveTo>
                    <a:pt x="45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37" y="0"/>
                    <a:pt x="0" y="36"/>
                    <a:pt x="0" y="8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27" y="446"/>
                    <a:pt x="27" y="446"/>
                    <a:pt x="27" y="446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7" y="51"/>
                    <a:pt x="51" y="27"/>
                    <a:pt x="81" y="27"/>
                  </a:cubicBezTo>
                  <a:cubicBezTo>
                    <a:pt x="454" y="27"/>
                    <a:pt x="454" y="27"/>
                    <a:pt x="454" y="27"/>
                  </a:cubicBezTo>
                  <a:cubicBezTo>
                    <a:pt x="454" y="0"/>
                    <a:pt x="454" y="0"/>
                    <a:pt x="45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07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3" name="Oval 241"/>
            <p:cNvSpPr>
              <a:spLocks/>
            </p:cNvSpPr>
            <p:nvPr/>
          </p:nvSpPr>
          <p:spPr bwMode="auto">
            <a:xfrm>
              <a:off x="5265086" y="1702221"/>
              <a:ext cx="1646760" cy="164675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07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34" name="Oval 242"/>
            <p:cNvSpPr>
              <a:spLocks/>
            </p:cNvSpPr>
            <p:nvPr/>
          </p:nvSpPr>
          <p:spPr bwMode="auto">
            <a:xfrm>
              <a:off x="5416788" y="1853926"/>
              <a:ext cx="1343352" cy="134335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none" lIns="121913" tIns="60956" rIns="121913" bIns="60956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ar-KW" altLang="zh-CN" sz="1467" b="1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العنوان</a:t>
              </a:r>
              <a:endParaRPr lang="zh-CN" altLang="en-US" sz="1467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grpSp>
          <p:nvGrpSpPr>
            <p:cNvPr id="35" name="Group 243"/>
            <p:cNvGrpSpPr/>
            <p:nvPr/>
          </p:nvGrpSpPr>
          <p:grpSpPr>
            <a:xfrm>
              <a:off x="3794214" y="2711384"/>
              <a:ext cx="848664" cy="850862"/>
              <a:chOff x="2913856" y="2330463"/>
              <a:chExt cx="612775" cy="614362"/>
            </a:xfrm>
          </p:grpSpPr>
          <p:sp>
            <p:nvSpPr>
              <p:cNvPr id="87" name="Oval 244"/>
              <p:cNvSpPr>
                <a:spLocks/>
              </p:cNvSpPr>
              <p:nvPr/>
            </p:nvSpPr>
            <p:spPr bwMode="auto">
              <a:xfrm>
                <a:off x="2913856" y="2330463"/>
                <a:ext cx="612775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88" name="Freeform: Shape 245"/>
              <p:cNvSpPr>
                <a:spLocks/>
              </p:cNvSpPr>
              <p:nvPr/>
            </p:nvSpPr>
            <p:spPr bwMode="auto">
              <a:xfrm>
                <a:off x="2978944" y="2401900"/>
                <a:ext cx="482600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0"/>
                  </a:cxn>
                  <a:cxn ang="0">
                    <a:pos x="159" y="30"/>
                  </a:cxn>
                  <a:cxn ang="0">
                    <a:pos x="165" y="36"/>
                  </a:cxn>
                  <a:cxn ang="0">
                    <a:pos x="182" y="104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1" y="172"/>
                  </a:cxn>
                  <a:cxn ang="0">
                    <a:pos x="65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7"/>
                  </a:cxn>
                  <a:cxn ang="0">
                    <a:pos x="9" y="55"/>
                  </a:cxn>
                  <a:cxn ang="0">
                    <a:pos x="13" y="47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25" y="3"/>
                      <a:pt x="143" y="13"/>
                      <a:pt x="159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80" y="57"/>
                      <a:pt x="185" y="79"/>
                      <a:pt x="182" y="104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1" y="172"/>
                      <a:pt x="131" y="172"/>
                      <a:pt x="131" y="172"/>
                    </a:cubicBezTo>
                    <a:cubicBezTo>
                      <a:pt x="110" y="182"/>
                      <a:pt x="88" y="184"/>
                      <a:pt x="65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0" y="96"/>
                      <a:pt x="1" y="76"/>
                      <a:pt x="9" y="55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1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grpSp>
            <p:nvGrpSpPr>
              <p:cNvPr id="89" name="Group 246"/>
              <p:cNvGrpSpPr/>
              <p:nvPr/>
            </p:nvGrpSpPr>
            <p:grpSpPr>
              <a:xfrm>
                <a:off x="3039269" y="2459050"/>
                <a:ext cx="341312" cy="342900"/>
                <a:chOff x="3039269" y="2362800"/>
                <a:chExt cx="341312" cy="342900"/>
              </a:xfrm>
            </p:grpSpPr>
            <p:sp>
              <p:nvSpPr>
                <p:cNvPr id="90" name="Freeform: Shape 247"/>
                <p:cNvSpPr>
                  <a:spLocks/>
                </p:cNvSpPr>
                <p:nvPr/>
              </p:nvSpPr>
              <p:spPr bwMode="auto">
                <a:xfrm>
                  <a:off x="3132931" y="2456463"/>
                  <a:ext cx="153988" cy="152400"/>
                </a:xfrm>
                <a:custGeom>
                  <a:avLst/>
                  <a:gdLst/>
                  <a:ahLst/>
                  <a:cxnLst>
                    <a:cxn ang="0">
                      <a:pos x="97" y="63"/>
                    </a:cxn>
                    <a:cxn ang="0">
                      <a:pos x="35" y="0"/>
                    </a:cxn>
                    <a:cxn ang="0">
                      <a:pos x="0" y="33"/>
                    </a:cxn>
                    <a:cxn ang="0">
                      <a:pos x="64" y="96"/>
                    </a:cxn>
                    <a:cxn ang="0">
                      <a:pos x="97" y="63"/>
                    </a:cxn>
                    <a:cxn ang="0">
                      <a:pos x="97" y="63"/>
                    </a:cxn>
                  </a:cxnLst>
                  <a:rect l="0" t="0" r="r" b="b"/>
                  <a:pathLst>
                    <a:path w="97" h="96">
                      <a:moveTo>
                        <a:pt x="97" y="63"/>
                      </a:moveTo>
                      <a:lnTo>
                        <a:pt x="35" y="0"/>
                      </a:lnTo>
                      <a:lnTo>
                        <a:pt x="0" y="33"/>
                      </a:lnTo>
                      <a:lnTo>
                        <a:pt x="64" y="96"/>
                      </a:lnTo>
                      <a:lnTo>
                        <a:pt x="97" y="63"/>
                      </a:lnTo>
                      <a:lnTo>
                        <a:pt x="97" y="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91" name="Freeform: Shape 248"/>
                <p:cNvSpPr>
                  <a:spLocks/>
                </p:cNvSpPr>
                <p:nvPr/>
              </p:nvSpPr>
              <p:spPr bwMode="auto">
                <a:xfrm>
                  <a:off x="3247231" y="2569175"/>
                  <a:ext cx="50800" cy="49212"/>
                </a:xfrm>
                <a:custGeom>
                  <a:avLst/>
                  <a:gdLst/>
                  <a:ahLst/>
                  <a:cxnLst>
                    <a:cxn ang="0">
                      <a:pos x="32" y="7"/>
                    </a:cxn>
                    <a:cxn ang="0">
                      <a:pos x="25" y="0"/>
                    </a:cxn>
                    <a:cxn ang="0">
                      <a:pos x="0" y="25"/>
                    </a:cxn>
                    <a:cxn ang="0">
                      <a:pos x="7" y="31"/>
                    </a:cxn>
                    <a:cxn ang="0">
                      <a:pos x="32" y="7"/>
                    </a:cxn>
                    <a:cxn ang="0">
                      <a:pos x="32" y="7"/>
                    </a:cxn>
                  </a:cxnLst>
                  <a:rect l="0" t="0" r="r" b="b"/>
                  <a:pathLst>
                    <a:path w="32" h="31">
                      <a:moveTo>
                        <a:pt x="32" y="7"/>
                      </a:move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7" y="31"/>
                      </a:lnTo>
                      <a:lnTo>
                        <a:pt x="32" y="7"/>
                      </a:lnTo>
                      <a:lnTo>
                        <a:pt x="32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92" name="Freeform: Shape 249"/>
                <p:cNvSpPr>
                  <a:spLocks/>
                </p:cNvSpPr>
                <p:nvPr/>
              </p:nvSpPr>
              <p:spPr bwMode="auto">
                <a:xfrm>
                  <a:off x="3255169" y="2577113"/>
                  <a:ext cx="120650" cy="120650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32" y="3"/>
                    </a:cxn>
                    <a:cxn ang="0">
                      <a:pos x="4" y="31"/>
                    </a:cxn>
                    <a:cxn ang="0">
                      <a:pos x="0" y="76"/>
                    </a:cxn>
                    <a:cxn ang="0">
                      <a:pos x="76" y="0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6">
                      <a:moveTo>
                        <a:pt x="76" y="0"/>
                      </a:moveTo>
                      <a:lnTo>
                        <a:pt x="32" y="3"/>
                      </a:lnTo>
                      <a:lnTo>
                        <a:pt x="4" y="31"/>
                      </a:lnTo>
                      <a:lnTo>
                        <a:pt x="0" y="76"/>
                      </a:lnTo>
                      <a:lnTo>
                        <a:pt x="76" y="0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93" name="Freeform: Shape 250"/>
                <p:cNvSpPr>
                  <a:spLocks/>
                </p:cNvSpPr>
                <p:nvPr/>
              </p:nvSpPr>
              <p:spPr bwMode="auto">
                <a:xfrm>
                  <a:off x="3124994" y="2448525"/>
                  <a:ext cx="36513" cy="34925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3" y="15"/>
                    </a:cxn>
                    <a:cxn ang="0">
                      <a:pos x="15" y="22"/>
                    </a:cxn>
                    <a:cxn ang="0">
                      <a:pos x="0" y="20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3" h="22">
                      <a:moveTo>
                        <a:pt x="22" y="0"/>
                      </a:moveTo>
                      <a:lnTo>
                        <a:pt x="23" y="15"/>
                      </a:lnTo>
                      <a:lnTo>
                        <a:pt x="15" y="22"/>
                      </a:lnTo>
                      <a:lnTo>
                        <a:pt x="0" y="20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94" name="Freeform: Shape 251"/>
                <p:cNvSpPr>
                  <a:spLocks/>
                </p:cNvSpPr>
                <p:nvPr/>
              </p:nvSpPr>
              <p:spPr bwMode="auto">
                <a:xfrm>
                  <a:off x="3305969" y="2626325"/>
                  <a:ext cx="41275" cy="42862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0" y="9"/>
                    </a:cxn>
                    <a:cxn ang="0">
                      <a:pos x="26" y="27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6" h="27">
                      <a:moveTo>
                        <a:pt x="8" y="0"/>
                      </a:moveTo>
                      <a:lnTo>
                        <a:pt x="0" y="9"/>
                      </a:lnTo>
                      <a:lnTo>
                        <a:pt x="26" y="27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95" name="Freeform: Shape 252"/>
                <p:cNvSpPr>
                  <a:spLocks/>
                </p:cNvSpPr>
                <p:nvPr/>
              </p:nvSpPr>
              <p:spPr bwMode="auto">
                <a:xfrm>
                  <a:off x="3221831" y="2362800"/>
                  <a:ext cx="158750" cy="160337"/>
                </a:xfrm>
                <a:custGeom>
                  <a:avLst/>
                  <a:gdLst/>
                  <a:ahLst/>
                  <a:cxnLst>
                    <a:cxn ang="0">
                      <a:pos x="31" y="32"/>
                    </a:cxn>
                    <a:cxn ang="0">
                      <a:pos x="28" y="44"/>
                    </a:cxn>
                    <a:cxn ang="0">
                      <a:pos x="29" y="30"/>
                    </a:cxn>
                    <a:cxn ang="0">
                      <a:pos x="17" y="33"/>
                    </a:cxn>
                    <a:cxn ang="0">
                      <a:pos x="29" y="30"/>
                    </a:cxn>
                    <a:cxn ang="0">
                      <a:pos x="38" y="39"/>
                    </a:cxn>
                    <a:cxn ang="0">
                      <a:pos x="35" y="51"/>
                    </a:cxn>
                    <a:cxn ang="0">
                      <a:pos x="22" y="23"/>
                    </a:cxn>
                    <a:cxn ang="0">
                      <a:pos x="10" y="26"/>
                    </a:cxn>
                    <a:cxn ang="0">
                      <a:pos x="22" y="23"/>
                    </a:cxn>
                    <a:cxn ang="0">
                      <a:pos x="40" y="23"/>
                    </a:cxn>
                    <a:cxn ang="0">
                      <a:pos x="38" y="35"/>
                    </a:cxn>
                    <a:cxn ang="0">
                      <a:pos x="38" y="21"/>
                    </a:cxn>
                    <a:cxn ang="0">
                      <a:pos x="26" y="23"/>
                    </a:cxn>
                    <a:cxn ang="0">
                      <a:pos x="38" y="21"/>
                    </a:cxn>
                    <a:cxn ang="0">
                      <a:pos x="47" y="29"/>
                    </a:cxn>
                    <a:cxn ang="0">
                      <a:pos x="44" y="42"/>
                    </a:cxn>
                    <a:cxn ang="0">
                      <a:pos x="32" y="14"/>
                    </a:cxn>
                    <a:cxn ang="0">
                      <a:pos x="19" y="17"/>
                    </a:cxn>
                    <a:cxn ang="0">
                      <a:pos x="32" y="14"/>
                    </a:cxn>
                    <a:cxn ang="0">
                      <a:pos x="50" y="13"/>
                    </a:cxn>
                    <a:cxn ang="0">
                      <a:pos x="47" y="25"/>
                    </a:cxn>
                    <a:cxn ang="0">
                      <a:pos x="48" y="11"/>
                    </a:cxn>
                    <a:cxn ang="0">
                      <a:pos x="35" y="14"/>
                    </a:cxn>
                    <a:cxn ang="0">
                      <a:pos x="48" y="11"/>
                    </a:cxn>
                    <a:cxn ang="0">
                      <a:pos x="57" y="20"/>
                    </a:cxn>
                    <a:cxn ang="0">
                      <a:pos x="54" y="32"/>
                    </a:cxn>
                    <a:cxn ang="0">
                      <a:pos x="41" y="4"/>
                    </a:cxn>
                    <a:cxn ang="0">
                      <a:pos x="29" y="7"/>
                    </a:cxn>
                    <a:cxn ang="0">
                      <a:pos x="41" y="4"/>
                    </a:cxn>
                    <a:cxn ang="0">
                      <a:pos x="21" y="42"/>
                    </a:cxn>
                    <a:cxn ang="0">
                      <a:pos x="19" y="54"/>
                    </a:cxn>
                    <a:cxn ang="0">
                      <a:pos x="19" y="40"/>
                    </a:cxn>
                    <a:cxn ang="0">
                      <a:pos x="7" y="42"/>
                    </a:cxn>
                    <a:cxn ang="0">
                      <a:pos x="19" y="40"/>
                    </a:cxn>
                    <a:cxn ang="0">
                      <a:pos x="28" y="48"/>
                    </a:cxn>
                    <a:cxn ang="0">
                      <a:pos x="25" y="61"/>
                    </a:cxn>
                    <a:cxn ang="0">
                      <a:pos x="13" y="33"/>
                    </a:cxn>
                    <a:cxn ang="0">
                      <a:pos x="0" y="35"/>
                    </a:cxn>
                    <a:cxn ang="0">
                      <a:pos x="13" y="33"/>
                    </a:cxn>
                  </a:cxnLst>
                  <a:rect l="0" t="0" r="r" b="b"/>
                  <a:pathLst>
                    <a:path w="61" h="61">
                      <a:moveTo>
                        <a:pt x="36" y="37"/>
                      </a:moveTo>
                      <a:cubicBezTo>
                        <a:pt x="34" y="35"/>
                        <a:pt x="32" y="34"/>
                        <a:pt x="31" y="32"/>
                      </a:cubicBezTo>
                      <a:cubicBezTo>
                        <a:pt x="28" y="35"/>
                        <a:pt x="26" y="37"/>
                        <a:pt x="23" y="40"/>
                      </a:cubicBezTo>
                      <a:cubicBezTo>
                        <a:pt x="25" y="41"/>
                        <a:pt x="27" y="43"/>
                        <a:pt x="28" y="44"/>
                      </a:cubicBezTo>
                      <a:cubicBezTo>
                        <a:pt x="31" y="42"/>
                        <a:pt x="33" y="39"/>
                        <a:pt x="36" y="37"/>
                      </a:cubicBezTo>
                      <a:close/>
                      <a:moveTo>
                        <a:pt x="29" y="30"/>
                      </a:moveTo>
                      <a:cubicBezTo>
                        <a:pt x="27" y="29"/>
                        <a:pt x="26" y="27"/>
                        <a:pt x="24" y="25"/>
                      </a:cubicBezTo>
                      <a:cubicBezTo>
                        <a:pt x="22" y="28"/>
                        <a:pt x="19" y="30"/>
                        <a:pt x="17" y="33"/>
                      </a:cubicBezTo>
                      <a:cubicBezTo>
                        <a:pt x="18" y="34"/>
                        <a:pt x="20" y="36"/>
                        <a:pt x="21" y="38"/>
                      </a:cubicBezTo>
                      <a:cubicBezTo>
                        <a:pt x="24" y="35"/>
                        <a:pt x="26" y="33"/>
                        <a:pt x="29" y="30"/>
                      </a:cubicBezTo>
                      <a:close/>
                      <a:moveTo>
                        <a:pt x="42" y="44"/>
                      </a:moveTo>
                      <a:cubicBezTo>
                        <a:pt x="41" y="42"/>
                        <a:pt x="39" y="40"/>
                        <a:pt x="38" y="39"/>
                      </a:cubicBezTo>
                      <a:cubicBezTo>
                        <a:pt x="35" y="41"/>
                        <a:pt x="33" y="44"/>
                        <a:pt x="30" y="46"/>
                      </a:cubicBezTo>
                      <a:cubicBezTo>
                        <a:pt x="32" y="48"/>
                        <a:pt x="33" y="50"/>
                        <a:pt x="35" y="51"/>
                      </a:cubicBezTo>
                      <a:cubicBezTo>
                        <a:pt x="37" y="49"/>
                        <a:pt x="40" y="46"/>
                        <a:pt x="42" y="44"/>
                      </a:cubicBezTo>
                      <a:close/>
                      <a:moveTo>
                        <a:pt x="22" y="23"/>
                      </a:moveTo>
                      <a:cubicBezTo>
                        <a:pt x="20" y="22"/>
                        <a:pt x="19" y="20"/>
                        <a:pt x="17" y="19"/>
                      </a:cubicBezTo>
                      <a:cubicBezTo>
                        <a:pt x="15" y="21"/>
                        <a:pt x="12" y="24"/>
                        <a:pt x="10" y="26"/>
                      </a:cubicBezTo>
                      <a:cubicBezTo>
                        <a:pt x="11" y="28"/>
                        <a:pt x="13" y="29"/>
                        <a:pt x="15" y="31"/>
                      </a:cubicBezTo>
                      <a:cubicBezTo>
                        <a:pt x="17" y="28"/>
                        <a:pt x="20" y="26"/>
                        <a:pt x="22" y="23"/>
                      </a:cubicBezTo>
                      <a:close/>
                      <a:moveTo>
                        <a:pt x="45" y="27"/>
                      </a:moveTo>
                      <a:cubicBezTo>
                        <a:pt x="44" y="26"/>
                        <a:pt x="42" y="24"/>
                        <a:pt x="40" y="23"/>
                      </a:cubicBezTo>
                      <a:cubicBezTo>
                        <a:pt x="38" y="25"/>
                        <a:pt x="35" y="28"/>
                        <a:pt x="33" y="30"/>
                      </a:cubicBezTo>
                      <a:cubicBezTo>
                        <a:pt x="34" y="32"/>
                        <a:pt x="36" y="33"/>
                        <a:pt x="38" y="35"/>
                      </a:cubicBezTo>
                      <a:cubicBezTo>
                        <a:pt x="40" y="32"/>
                        <a:pt x="43" y="30"/>
                        <a:pt x="45" y="27"/>
                      </a:cubicBezTo>
                      <a:close/>
                      <a:moveTo>
                        <a:pt x="38" y="21"/>
                      </a:moveTo>
                      <a:cubicBezTo>
                        <a:pt x="37" y="19"/>
                        <a:pt x="35" y="17"/>
                        <a:pt x="34" y="16"/>
                      </a:cubicBezTo>
                      <a:cubicBezTo>
                        <a:pt x="31" y="18"/>
                        <a:pt x="29" y="21"/>
                        <a:pt x="26" y="23"/>
                      </a:cubicBezTo>
                      <a:cubicBezTo>
                        <a:pt x="28" y="25"/>
                        <a:pt x="29" y="27"/>
                        <a:pt x="31" y="28"/>
                      </a:cubicBezTo>
                      <a:cubicBezTo>
                        <a:pt x="33" y="26"/>
                        <a:pt x="36" y="23"/>
                        <a:pt x="38" y="21"/>
                      </a:cubicBezTo>
                      <a:close/>
                      <a:moveTo>
                        <a:pt x="52" y="34"/>
                      </a:moveTo>
                      <a:cubicBezTo>
                        <a:pt x="50" y="33"/>
                        <a:pt x="49" y="31"/>
                        <a:pt x="47" y="29"/>
                      </a:cubicBezTo>
                      <a:cubicBezTo>
                        <a:pt x="45" y="32"/>
                        <a:pt x="42" y="34"/>
                        <a:pt x="40" y="37"/>
                      </a:cubicBezTo>
                      <a:cubicBezTo>
                        <a:pt x="41" y="38"/>
                        <a:pt x="43" y="40"/>
                        <a:pt x="44" y="42"/>
                      </a:cubicBezTo>
                      <a:cubicBezTo>
                        <a:pt x="47" y="39"/>
                        <a:pt x="49" y="37"/>
                        <a:pt x="52" y="34"/>
                      </a:cubicBezTo>
                      <a:close/>
                      <a:moveTo>
                        <a:pt x="32" y="14"/>
                      </a:moveTo>
                      <a:cubicBezTo>
                        <a:pt x="30" y="12"/>
                        <a:pt x="28" y="11"/>
                        <a:pt x="27" y="9"/>
                      </a:cubicBezTo>
                      <a:cubicBezTo>
                        <a:pt x="24" y="12"/>
                        <a:pt x="22" y="14"/>
                        <a:pt x="19" y="17"/>
                      </a:cubicBezTo>
                      <a:cubicBezTo>
                        <a:pt x="21" y="18"/>
                        <a:pt x="22" y="20"/>
                        <a:pt x="24" y="21"/>
                      </a:cubicBezTo>
                      <a:cubicBezTo>
                        <a:pt x="27" y="19"/>
                        <a:pt x="29" y="16"/>
                        <a:pt x="32" y="14"/>
                      </a:cubicBezTo>
                      <a:close/>
                      <a:moveTo>
                        <a:pt x="55" y="18"/>
                      </a:moveTo>
                      <a:cubicBezTo>
                        <a:pt x="53" y="16"/>
                        <a:pt x="51" y="15"/>
                        <a:pt x="50" y="13"/>
                      </a:cubicBezTo>
                      <a:cubicBezTo>
                        <a:pt x="47" y="16"/>
                        <a:pt x="45" y="18"/>
                        <a:pt x="42" y="21"/>
                      </a:cubicBezTo>
                      <a:cubicBezTo>
                        <a:pt x="44" y="22"/>
                        <a:pt x="45" y="24"/>
                        <a:pt x="47" y="25"/>
                      </a:cubicBezTo>
                      <a:cubicBezTo>
                        <a:pt x="50" y="23"/>
                        <a:pt x="52" y="20"/>
                        <a:pt x="55" y="18"/>
                      </a:cubicBezTo>
                      <a:close/>
                      <a:moveTo>
                        <a:pt x="48" y="11"/>
                      </a:moveTo>
                      <a:cubicBezTo>
                        <a:pt x="46" y="10"/>
                        <a:pt x="45" y="8"/>
                        <a:pt x="43" y="6"/>
                      </a:cubicBezTo>
                      <a:cubicBezTo>
                        <a:pt x="40" y="9"/>
                        <a:pt x="38" y="11"/>
                        <a:pt x="35" y="14"/>
                      </a:cubicBezTo>
                      <a:cubicBezTo>
                        <a:pt x="37" y="15"/>
                        <a:pt x="39" y="17"/>
                        <a:pt x="40" y="19"/>
                      </a:cubicBezTo>
                      <a:cubicBezTo>
                        <a:pt x="43" y="16"/>
                        <a:pt x="45" y="14"/>
                        <a:pt x="48" y="11"/>
                      </a:cubicBezTo>
                      <a:close/>
                      <a:moveTo>
                        <a:pt x="61" y="25"/>
                      </a:moveTo>
                      <a:cubicBezTo>
                        <a:pt x="60" y="23"/>
                        <a:pt x="58" y="22"/>
                        <a:pt x="57" y="20"/>
                      </a:cubicBezTo>
                      <a:cubicBezTo>
                        <a:pt x="54" y="22"/>
                        <a:pt x="52" y="25"/>
                        <a:pt x="49" y="27"/>
                      </a:cubicBezTo>
                      <a:cubicBezTo>
                        <a:pt x="51" y="29"/>
                        <a:pt x="52" y="31"/>
                        <a:pt x="54" y="32"/>
                      </a:cubicBezTo>
                      <a:cubicBezTo>
                        <a:pt x="56" y="30"/>
                        <a:pt x="59" y="27"/>
                        <a:pt x="61" y="25"/>
                      </a:cubicBezTo>
                      <a:close/>
                      <a:moveTo>
                        <a:pt x="41" y="4"/>
                      </a:moveTo>
                      <a:cubicBezTo>
                        <a:pt x="39" y="3"/>
                        <a:pt x="38" y="1"/>
                        <a:pt x="36" y="0"/>
                      </a:cubicBezTo>
                      <a:cubicBezTo>
                        <a:pt x="34" y="2"/>
                        <a:pt x="31" y="5"/>
                        <a:pt x="29" y="7"/>
                      </a:cubicBezTo>
                      <a:cubicBezTo>
                        <a:pt x="30" y="9"/>
                        <a:pt x="32" y="10"/>
                        <a:pt x="34" y="12"/>
                      </a:cubicBezTo>
                      <a:cubicBezTo>
                        <a:pt x="36" y="9"/>
                        <a:pt x="39" y="7"/>
                        <a:pt x="41" y="4"/>
                      </a:cubicBezTo>
                      <a:close/>
                      <a:moveTo>
                        <a:pt x="26" y="46"/>
                      </a:moveTo>
                      <a:cubicBezTo>
                        <a:pt x="25" y="45"/>
                        <a:pt x="23" y="43"/>
                        <a:pt x="21" y="42"/>
                      </a:cubicBezTo>
                      <a:cubicBezTo>
                        <a:pt x="19" y="44"/>
                        <a:pt x="16" y="47"/>
                        <a:pt x="14" y="49"/>
                      </a:cubicBezTo>
                      <a:cubicBezTo>
                        <a:pt x="15" y="51"/>
                        <a:pt x="17" y="52"/>
                        <a:pt x="19" y="54"/>
                      </a:cubicBezTo>
                      <a:cubicBezTo>
                        <a:pt x="21" y="51"/>
                        <a:pt x="24" y="49"/>
                        <a:pt x="26" y="46"/>
                      </a:cubicBezTo>
                      <a:close/>
                      <a:moveTo>
                        <a:pt x="19" y="40"/>
                      </a:moveTo>
                      <a:cubicBezTo>
                        <a:pt x="18" y="38"/>
                        <a:pt x="16" y="36"/>
                        <a:pt x="15" y="35"/>
                      </a:cubicBezTo>
                      <a:cubicBezTo>
                        <a:pt x="12" y="37"/>
                        <a:pt x="10" y="40"/>
                        <a:pt x="7" y="42"/>
                      </a:cubicBezTo>
                      <a:cubicBezTo>
                        <a:pt x="9" y="44"/>
                        <a:pt x="10" y="45"/>
                        <a:pt x="12" y="47"/>
                      </a:cubicBezTo>
                      <a:cubicBezTo>
                        <a:pt x="14" y="45"/>
                        <a:pt x="17" y="42"/>
                        <a:pt x="19" y="40"/>
                      </a:cubicBezTo>
                      <a:close/>
                      <a:moveTo>
                        <a:pt x="33" y="53"/>
                      </a:move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33" y="53"/>
                        <a:pt x="33" y="53"/>
                        <a:pt x="33" y="53"/>
                      </a:cubicBezTo>
                      <a:close/>
                      <a:moveTo>
                        <a:pt x="13" y="33"/>
                      </a:move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96" name="Freeform: Shape 253"/>
                <p:cNvSpPr>
                  <a:spLocks/>
                </p:cNvSpPr>
                <p:nvPr/>
              </p:nvSpPr>
              <p:spPr bwMode="auto">
                <a:xfrm>
                  <a:off x="3039269" y="2545363"/>
                  <a:ext cx="158750" cy="160337"/>
                </a:xfrm>
                <a:custGeom>
                  <a:avLst/>
                  <a:gdLst/>
                  <a:ahLst/>
                  <a:cxnLst>
                    <a:cxn ang="0">
                      <a:pos x="33" y="30"/>
                    </a:cxn>
                    <a:cxn ang="0">
                      <a:pos x="45" y="27"/>
                    </a:cxn>
                    <a:cxn ang="0">
                      <a:pos x="31" y="28"/>
                    </a:cxn>
                    <a:cxn ang="0">
                      <a:pos x="34" y="16"/>
                    </a:cxn>
                    <a:cxn ang="0">
                      <a:pos x="31" y="28"/>
                    </a:cxn>
                    <a:cxn ang="0">
                      <a:pos x="40" y="37"/>
                    </a:cxn>
                    <a:cxn ang="0">
                      <a:pos x="52" y="34"/>
                    </a:cxn>
                    <a:cxn ang="0">
                      <a:pos x="24" y="21"/>
                    </a:cxn>
                    <a:cxn ang="0">
                      <a:pos x="27" y="9"/>
                    </a:cxn>
                    <a:cxn ang="0">
                      <a:pos x="24" y="21"/>
                    </a:cxn>
                    <a:cxn ang="0">
                      <a:pos x="23" y="40"/>
                    </a:cxn>
                    <a:cxn ang="0">
                      <a:pos x="36" y="37"/>
                    </a:cxn>
                    <a:cxn ang="0">
                      <a:pos x="21" y="38"/>
                    </a:cxn>
                    <a:cxn ang="0">
                      <a:pos x="24" y="25"/>
                    </a:cxn>
                    <a:cxn ang="0">
                      <a:pos x="21" y="38"/>
                    </a:cxn>
                    <a:cxn ang="0">
                      <a:pos x="30" y="46"/>
                    </a:cxn>
                    <a:cxn ang="0">
                      <a:pos x="43" y="44"/>
                    </a:cxn>
                    <a:cxn ang="0">
                      <a:pos x="15" y="31"/>
                    </a:cxn>
                    <a:cxn ang="0">
                      <a:pos x="17" y="18"/>
                    </a:cxn>
                    <a:cxn ang="0">
                      <a:pos x="15" y="31"/>
                    </a:cxn>
                    <a:cxn ang="0">
                      <a:pos x="14" y="49"/>
                    </a:cxn>
                    <a:cxn ang="0">
                      <a:pos x="26" y="46"/>
                    </a:cxn>
                    <a:cxn ang="0">
                      <a:pos x="12" y="47"/>
                    </a:cxn>
                    <a:cxn ang="0">
                      <a:pos x="15" y="35"/>
                    </a:cxn>
                    <a:cxn ang="0">
                      <a:pos x="12" y="47"/>
                    </a:cxn>
                    <a:cxn ang="0">
                      <a:pos x="21" y="56"/>
                    </a:cxn>
                    <a:cxn ang="0">
                      <a:pos x="33" y="53"/>
                    </a:cxn>
                    <a:cxn ang="0">
                      <a:pos x="5" y="40"/>
                    </a:cxn>
                    <a:cxn ang="0">
                      <a:pos x="8" y="28"/>
                    </a:cxn>
                    <a:cxn ang="0">
                      <a:pos x="5" y="40"/>
                    </a:cxn>
                    <a:cxn ang="0">
                      <a:pos x="42" y="21"/>
                    </a:cxn>
                    <a:cxn ang="0">
                      <a:pos x="55" y="18"/>
                    </a:cxn>
                    <a:cxn ang="0">
                      <a:pos x="40" y="19"/>
                    </a:cxn>
                    <a:cxn ang="0">
                      <a:pos x="43" y="6"/>
                    </a:cxn>
                    <a:cxn ang="0">
                      <a:pos x="40" y="19"/>
                    </a:cxn>
                    <a:cxn ang="0">
                      <a:pos x="49" y="27"/>
                    </a:cxn>
                    <a:cxn ang="0">
                      <a:pos x="61" y="25"/>
                    </a:cxn>
                    <a:cxn ang="0">
                      <a:pos x="34" y="12"/>
                    </a:cxn>
                    <a:cxn ang="0">
                      <a:pos x="36" y="0"/>
                    </a:cxn>
                    <a:cxn ang="0">
                      <a:pos x="34" y="12"/>
                    </a:cxn>
                  </a:cxnLst>
                  <a:rect l="0" t="0" r="r" b="b"/>
                  <a:pathLst>
                    <a:path w="61" h="61">
                      <a:moveTo>
                        <a:pt x="38" y="35"/>
                      </a:moveTo>
                      <a:cubicBezTo>
                        <a:pt x="36" y="33"/>
                        <a:pt x="34" y="32"/>
                        <a:pt x="33" y="30"/>
                      </a:cubicBezTo>
                      <a:cubicBezTo>
                        <a:pt x="35" y="28"/>
                        <a:pt x="38" y="25"/>
                        <a:pt x="40" y="23"/>
                      </a:cubicBezTo>
                      <a:cubicBezTo>
                        <a:pt x="42" y="24"/>
                        <a:pt x="44" y="26"/>
                        <a:pt x="45" y="27"/>
                      </a:cubicBezTo>
                      <a:cubicBezTo>
                        <a:pt x="43" y="30"/>
                        <a:pt x="40" y="32"/>
                        <a:pt x="38" y="35"/>
                      </a:cubicBezTo>
                      <a:close/>
                      <a:moveTo>
                        <a:pt x="31" y="28"/>
                      </a:moveTo>
                      <a:cubicBezTo>
                        <a:pt x="29" y="26"/>
                        <a:pt x="28" y="25"/>
                        <a:pt x="26" y="23"/>
                      </a:cubicBezTo>
                      <a:cubicBezTo>
                        <a:pt x="29" y="21"/>
                        <a:pt x="31" y="18"/>
                        <a:pt x="34" y="16"/>
                      </a:cubicBezTo>
                      <a:cubicBezTo>
                        <a:pt x="35" y="17"/>
                        <a:pt x="37" y="19"/>
                        <a:pt x="38" y="21"/>
                      </a:cubicBezTo>
                      <a:cubicBezTo>
                        <a:pt x="36" y="23"/>
                        <a:pt x="33" y="26"/>
                        <a:pt x="31" y="28"/>
                      </a:cubicBezTo>
                      <a:close/>
                      <a:moveTo>
                        <a:pt x="44" y="42"/>
                      </a:moveTo>
                      <a:cubicBezTo>
                        <a:pt x="43" y="40"/>
                        <a:pt x="41" y="38"/>
                        <a:pt x="40" y="37"/>
                      </a:cubicBezTo>
                      <a:cubicBezTo>
                        <a:pt x="42" y="34"/>
                        <a:pt x="45" y="32"/>
                        <a:pt x="47" y="29"/>
                      </a:cubicBezTo>
                      <a:cubicBezTo>
                        <a:pt x="49" y="31"/>
                        <a:pt x="50" y="33"/>
                        <a:pt x="52" y="34"/>
                      </a:cubicBezTo>
                      <a:cubicBezTo>
                        <a:pt x="49" y="37"/>
                        <a:pt x="47" y="39"/>
                        <a:pt x="44" y="42"/>
                      </a:cubicBezTo>
                      <a:close/>
                      <a:moveTo>
                        <a:pt x="24" y="21"/>
                      </a:moveTo>
                      <a:cubicBezTo>
                        <a:pt x="23" y="20"/>
                        <a:pt x="21" y="18"/>
                        <a:pt x="19" y="16"/>
                      </a:cubicBezTo>
                      <a:cubicBezTo>
                        <a:pt x="22" y="14"/>
                        <a:pt x="24" y="11"/>
                        <a:pt x="27" y="9"/>
                      </a:cubicBezTo>
                      <a:cubicBezTo>
                        <a:pt x="28" y="11"/>
                        <a:pt x="30" y="12"/>
                        <a:pt x="32" y="14"/>
                      </a:cubicBezTo>
                      <a:cubicBezTo>
                        <a:pt x="29" y="16"/>
                        <a:pt x="27" y="19"/>
                        <a:pt x="24" y="21"/>
                      </a:cubicBezTo>
                      <a:close/>
                      <a:moveTo>
                        <a:pt x="28" y="44"/>
                      </a:moveTo>
                      <a:cubicBezTo>
                        <a:pt x="27" y="43"/>
                        <a:pt x="25" y="41"/>
                        <a:pt x="23" y="40"/>
                      </a:cubicBezTo>
                      <a:cubicBezTo>
                        <a:pt x="26" y="37"/>
                        <a:pt x="28" y="35"/>
                        <a:pt x="31" y="32"/>
                      </a:cubicBezTo>
                      <a:cubicBezTo>
                        <a:pt x="32" y="34"/>
                        <a:pt x="34" y="35"/>
                        <a:pt x="36" y="37"/>
                      </a:cubicBezTo>
                      <a:cubicBezTo>
                        <a:pt x="33" y="39"/>
                        <a:pt x="31" y="42"/>
                        <a:pt x="28" y="44"/>
                      </a:cubicBezTo>
                      <a:close/>
                      <a:moveTo>
                        <a:pt x="21" y="38"/>
                      </a:moveTo>
                      <a:cubicBezTo>
                        <a:pt x="20" y="36"/>
                        <a:pt x="18" y="34"/>
                        <a:pt x="17" y="33"/>
                      </a:cubicBezTo>
                      <a:cubicBezTo>
                        <a:pt x="19" y="30"/>
                        <a:pt x="22" y="28"/>
                        <a:pt x="24" y="25"/>
                      </a:cubicBezTo>
                      <a:cubicBezTo>
                        <a:pt x="26" y="27"/>
                        <a:pt x="27" y="28"/>
                        <a:pt x="29" y="30"/>
                      </a:cubicBezTo>
                      <a:cubicBezTo>
                        <a:pt x="26" y="33"/>
                        <a:pt x="24" y="35"/>
                        <a:pt x="21" y="38"/>
                      </a:cubicBezTo>
                      <a:close/>
                      <a:moveTo>
                        <a:pt x="35" y="51"/>
                      </a:moveTo>
                      <a:cubicBezTo>
                        <a:pt x="33" y="50"/>
                        <a:pt x="32" y="48"/>
                        <a:pt x="30" y="46"/>
                      </a:cubicBezTo>
                      <a:cubicBezTo>
                        <a:pt x="33" y="44"/>
                        <a:pt x="35" y="41"/>
                        <a:pt x="38" y="39"/>
                      </a:cubicBezTo>
                      <a:cubicBezTo>
                        <a:pt x="39" y="40"/>
                        <a:pt x="41" y="42"/>
                        <a:pt x="43" y="44"/>
                      </a:cubicBezTo>
                      <a:cubicBezTo>
                        <a:pt x="40" y="46"/>
                        <a:pt x="38" y="49"/>
                        <a:pt x="35" y="51"/>
                      </a:cubicBezTo>
                      <a:close/>
                      <a:moveTo>
                        <a:pt x="15" y="31"/>
                      </a:moveTo>
                      <a:cubicBezTo>
                        <a:pt x="13" y="29"/>
                        <a:pt x="11" y="28"/>
                        <a:pt x="10" y="26"/>
                      </a:cubicBezTo>
                      <a:cubicBezTo>
                        <a:pt x="12" y="23"/>
                        <a:pt x="15" y="21"/>
                        <a:pt x="17" y="18"/>
                      </a:cubicBezTo>
                      <a:cubicBezTo>
                        <a:pt x="19" y="20"/>
                        <a:pt x="21" y="22"/>
                        <a:pt x="22" y="23"/>
                      </a:cubicBezTo>
                      <a:cubicBezTo>
                        <a:pt x="20" y="26"/>
                        <a:pt x="17" y="28"/>
                        <a:pt x="15" y="31"/>
                      </a:cubicBezTo>
                      <a:close/>
                      <a:moveTo>
                        <a:pt x="19" y="54"/>
                      </a:moveTo>
                      <a:cubicBezTo>
                        <a:pt x="17" y="52"/>
                        <a:pt x="16" y="51"/>
                        <a:pt x="14" y="49"/>
                      </a:cubicBezTo>
                      <a:cubicBezTo>
                        <a:pt x="16" y="46"/>
                        <a:pt x="19" y="44"/>
                        <a:pt x="21" y="41"/>
                      </a:cubicBezTo>
                      <a:cubicBezTo>
                        <a:pt x="23" y="43"/>
                        <a:pt x="25" y="45"/>
                        <a:pt x="26" y="46"/>
                      </a:cubicBezTo>
                      <a:cubicBezTo>
                        <a:pt x="24" y="49"/>
                        <a:pt x="21" y="51"/>
                        <a:pt x="19" y="54"/>
                      </a:cubicBezTo>
                      <a:close/>
                      <a:moveTo>
                        <a:pt x="12" y="47"/>
                      </a:moveTo>
                      <a:cubicBezTo>
                        <a:pt x="10" y="45"/>
                        <a:pt x="9" y="44"/>
                        <a:pt x="7" y="42"/>
                      </a:cubicBezTo>
                      <a:cubicBezTo>
                        <a:pt x="10" y="40"/>
                        <a:pt x="12" y="37"/>
                        <a:pt x="15" y="35"/>
                      </a:cubicBezTo>
                      <a:cubicBezTo>
                        <a:pt x="16" y="36"/>
                        <a:pt x="18" y="38"/>
                        <a:pt x="19" y="40"/>
                      </a:cubicBezTo>
                      <a:cubicBezTo>
                        <a:pt x="17" y="42"/>
                        <a:pt x="14" y="45"/>
                        <a:pt x="12" y="47"/>
                      </a:cubicBezTo>
                      <a:close/>
                      <a:moveTo>
                        <a:pt x="26" y="61"/>
                      </a:moveTo>
                      <a:cubicBezTo>
                        <a:pt x="24" y="59"/>
                        <a:pt x="22" y="57"/>
                        <a:pt x="21" y="56"/>
                      </a:cubicBezTo>
                      <a:cubicBezTo>
                        <a:pt x="23" y="53"/>
                        <a:pt x="26" y="51"/>
                        <a:pt x="28" y="48"/>
                      </a:cubicBezTo>
                      <a:cubicBezTo>
                        <a:pt x="30" y="50"/>
                        <a:pt x="31" y="51"/>
                        <a:pt x="33" y="53"/>
                      </a:cubicBezTo>
                      <a:cubicBezTo>
                        <a:pt x="31" y="56"/>
                        <a:pt x="28" y="58"/>
                        <a:pt x="26" y="61"/>
                      </a:cubicBezTo>
                      <a:close/>
                      <a:moveTo>
                        <a:pt x="5" y="40"/>
                      </a:moveTo>
                      <a:cubicBezTo>
                        <a:pt x="4" y="39"/>
                        <a:pt x="2" y="37"/>
                        <a:pt x="0" y="35"/>
                      </a:cubicBezTo>
                      <a:cubicBezTo>
                        <a:pt x="3" y="33"/>
                        <a:pt x="5" y="30"/>
                        <a:pt x="8" y="28"/>
                      </a:cubicBezTo>
                      <a:cubicBezTo>
                        <a:pt x="9" y="30"/>
                        <a:pt x="11" y="31"/>
                        <a:pt x="13" y="33"/>
                      </a:cubicBezTo>
                      <a:cubicBezTo>
                        <a:pt x="10" y="35"/>
                        <a:pt x="8" y="38"/>
                        <a:pt x="5" y="40"/>
                      </a:cubicBezTo>
                      <a:close/>
                      <a:moveTo>
                        <a:pt x="47" y="25"/>
                      </a:moveTo>
                      <a:cubicBezTo>
                        <a:pt x="46" y="24"/>
                        <a:pt x="44" y="22"/>
                        <a:pt x="42" y="21"/>
                      </a:cubicBezTo>
                      <a:cubicBezTo>
                        <a:pt x="45" y="18"/>
                        <a:pt x="47" y="16"/>
                        <a:pt x="50" y="13"/>
                      </a:cubicBezTo>
                      <a:cubicBezTo>
                        <a:pt x="51" y="15"/>
                        <a:pt x="53" y="16"/>
                        <a:pt x="55" y="18"/>
                      </a:cubicBezTo>
                      <a:cubicBezTo>
                        <a:pt x="52" y="20"/>
                        <a:pt x="50" y="23"/>
                        <a:pt x="47" y="25"/>
                      </a:cubicBezTo>
                      <a:close/>
                      <a:moveTo>
                        <a:pt x="40" y="19"/>
                      </a:moveTo>
                      <a:cubicBezTo>
                        <a:pt x="39" y="17"/>
                        <a:pt x="37" y="15"/>
                        <a:pt x="36" y="14"/>
                      </a:cubicBezTo>
                      <a:cubicBezTo>
                        <a:pt x="38" y="11"/>
                        <a:pt x="41" y="9"/>
                        <a:pt x="43" y="6"/>
                      </a:cubicBezTo>
                      <a:cubicBezTo>
                        <a:pt x="45" y="8"/>
                        <a:pt x="46" y="10"/>
                        <a:pt x="48" y="11"/>
                      </a:cubicBezTo>
                      <a:cubicBezTo>
                        <a:pt x="45" y="14"/>
                        <a:pt x="43" y="16"/>
                        <a:pt x="40" y="19"/>
                      </a:cubicBezTo>
                      <a:close/>
                      <a:moveTo>
                        <a:pt x="54" y="32"/>
                      </a:move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61" y="25"/>
                        <a:pt x="61" y="25"/>
                        <a:pt x="61" y="25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lose/>
                      <a:moveTo>
                        <a:pt x="34" y="12"/>
                      </a:move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97" name="Freeform: Shape 254"/>
                <p:cNvSpPr>
                  <a:spLocks/>
                </p:cNvSpPr>
                <p:nvPr/>
              </p:nvSpPr>
              <p:spPr bwMode="auto">
                <a:xfrm>
                  <a:off x="3232944" y="2483450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13" y="18"/>
                    </a:cxn>
                    <a:cxn ang="0">
                      <a:pos x="18" y="13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8" h="18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13" y="18"/>
                      </a:lnTo>
                      <a:lnTo>
                        <a:pt x="18" y="13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98" name="Freeform: Shape 255"/>
                <p:cNvSpPr>
                  <a:spLocks/>
                </p:cNvSpPr>
                <p:nvPr/>
              </p:nvSpPr>
              <p:spPr bwMode="auto">
                <a:xfrm>
                  <a:off x="3161506" y="2553300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18" y="14"/>
                    </a:cxn>
                    <a:cxn ang="0">
                      <a:pos x="13" y="18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8" h="18">
                      <a:moveTo>
                        <a:pt x="0" y="5"/>
                      </a:moveTo>
                      <a:lnTo>
                        <a:pt x="5" y="0"/>
                      </a:lnTo>
                      <a:lnTo>
                        <a:pt x="18" y="14"/>
                      </a:lnTo>
                      <a:lnTo>
                        <a:pt x="13" y="18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</p:grpSp>
        <p:grpSp>
          <p:nvGrpSpPr>
            <p:cNvPr id="36" name="Group 256"/>
            <p:cNvGrpSpPr/>
            <p:nvPr/>
          </p:nvGrpSpPr>
          <p:grpSpPr>
            <a:xfrm>
              <a:off x="7536250" y="1488957"/>
              <a:ext cx="850863" cy="846464"/>
              <a:chOff x="5615781" y="1351563"/>
              <a:chExt cx="614363" cy="611187"/>
            </a:xfrm>
          </p:grpSpPr>
          <p:sp>
            <p:nvSpPr>
              <p:cNvPr id="84" name="Oval 257"/>
              <p:cNvSpPr>
                <a:spLocks/>
              </p:cNvSpPr>
              <p:nvPr/>
            </p:nvSpPr>
            <p:spPr bwMode="auto">
              <a:xfrm>
                <a:off x="5615781" y="1351563"/>
                <a:ext cx="614363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85" name="Freeform: Shape 258"/>
              <p:cNvSpPr>
                <a:spLocks/>
              </p:cNvSpPr>
              <p:nvPr/>
            </p:nvSpPr>
            <p:spPr bwMode="auto">
              <a:xfrm>
                <a:off x="5680869" y="1419825"/>
                <a:ext cx="484188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60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4"/>
                  </a:cxn>
                  <a:cxn ang="0">
                    <a:pos x="139" y="169"/>
                  </a:cxn>
                  <a:cxn ang="0">
                    <a:pos x="132" y="173"/>
                  </a:cxn>
                  <a:cxn ang="0">
                    <a:pos x="66" y="178"/>
                  </a:cxn>
                  <a:cxn ang="0">
                    <a:pos x="57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60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8"/>
                      <a:pt x="185" y="80"/>
                      <a:pt x="182" y="105"/>
                    </a:cubicBezTo>
                    <a:cubicBezTo>
                      <a:pt x="180" y="114"/>
                      <a:pt x="180" y="114"/>
                      <a:pt x="180" y="114"/>
                    </a:cubicBezTo>
                    <a:cubicBezTo>
                      <a:pt x="174" y="137"/>
                      <a:pt x="160" y="155"/>
                      <a:pt x="139" y="169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3"/>
                      <a:pt x="89" y="184"/>
                      <a:pt x="66" y="178"/>
                    </a:cubicBezTo>
                    <a:cubicBezTo>
                      <a:pt x="57" y="175"/>
                      <a:pt x="57" y="175"/>
                      <a:pt x="57" y="175"/>
                    </a:cubicBezTo>
                    <a:cubicBezTo>
                      <a:pt x="35" y="164"/>
                      <a:pt x="19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2"/>
                      <a:pt x="83" y="1"/>
                      <a:pt x="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86" name="Freeform: Shape 259"/>
              <p:cNvSpPr>
                <a:spLocks/>
              </p:cNvSpPr>
              <p:nvPr/>
            </p:nvSpPr>
            <p:spPr bwMode="auto">
              <a:xfrm>
                <a:off x="5752306" y="1537300"/>
                <a:ext cx="341313" cy="193675"/>
              </a:xfrm>
              <a:custGeom>
                <a:avLst/>
                <a:gdLst/>
                <a:ahLst/>
                <a:cxnLst>
                  <a:cxn ang="0">
                    <a:pos x="31" y="20"/>
                  </a:cxn>
                  <a:cxn ang="0">
                    <a:pos x="39" y="21"/>
                  </a:cxn>
                  <a:cxn ang="0">
                    <a:pos x="65" y="0"/>
                  </a:cxn>
                  <a:cxn ang="0">
                    <a:pos x="92" y="21"/>
                  </a:cxn>
                  <a:cxn ang="0">
                    <a:pos x="100" y="20"/>
                  </a:cxn>
                  <a:cxn ang="0">
                    <a:pos x="123" y="43"/>
                  </a:cxn>
                  <a:cxn ang="0">
                    <a:pos x="122" y="47"/>
                  </a:cxn>
                  <a:cxn ang="0">
                    <a:pos x="131" y="60"/>
                  </a:cxn>
                  <a:cxn ang="0">
                    <a:pos x="117" y="74"/>
                  </a:cxn>
                  <a:cxn ang="0">
                    <a:pos x="72" y="74"/>
                  </a:cxn>
                  <a:cxn ang="0">
                    <a:pos x="72" y="47"/>
                  </a:cxn>
                  <a:cxn ang="0">
                    <a:pos x="83" y="58"/>
                  </a:cxn>
                  <a:cxn ang="0">
                    <a:pos x="93" y="48"/>
                  </a:cxn>
                  <a:cxn ang="0">
                    <a:pos x="65" y="20"/>
                  </a:cxn>
                  <a:cxn ang="0">
                    <a:pos x="38" y="48"/>
                  </a:cxn>
                  <a:cxn ang="0">
                    <a:pos x="48" y="58"/>
                  </a:cxn>
                  <a:cxn ang="0">
                    <a:pos x="59" y="47"/>
                  </a:cxn>
                  <a:cxn ang="0">
                    <a:pos x="59" y="74"/>
                  </a:cxn>
                  <a:cxn ang="0">
                    <a:pos x="14" y="74"/>
                  </a:cxn>
                  <a:cxn ang="0">
                    <a:pos x="0" y="60"/>
                  </a:cxn>
                  <a:cxn ang="0">
                    <a:pos x="8" y="47"/>
                  </a:cxn>
                  <a:cxn ang="0">
                    <a:pos x="8" y="43"/>
                  </a:cxn>
                  <a:cxn ang="0">
                    <a:pos x="31" y="20"/>
                  </a:cxn>
                </a:cxnLst>
                <a:rect l="0" t="0" r="r" b="b"/>
                <a:pathLst>
                  <a:path w="131" h="74">
                    <a:moveTo>
                      <a:pt x="31" y="20"/>
                    </a:moveTo>
                    <a:cubicBezTo>
                      <a:pt x="34" y="20"/>
                      <a:pt x="36" y="21"/>
                      <a:pt x="39" y="21"/>
                    </a:cubicBezTo>
                    <a:cubicBezTo>
                      <a:pt x="42" y="9"/>
                      <a:pt x="52" y="0"/>
                      <a:pt x="65" y="0"/>
                    </a:cubicBezTo>
                    <a:cubicBezTo>
                      <a:pt x="78" y="0"/>
                      <a:pt x="89" y="9"/>
                      <a:pt x="92" y="21"/>
                    </a:cubicBezTo>
                    <a:cubicBezTo>
                      <a:pt x="95" y="21"/>
                      <a:pt x="97" y="20"/>
                      <a:pt x="100" y="20"/>
                    </a:cubicBezTo>
                    <a:cubicBezTo>
                      <a:pt x="112" y="20"/>
                      <a:pt x="123" y="31"/>
                      <a:pt x="123" y="43"/>
                    </a:cubicBezTo>
                    <a:cubicBezTo>
                      <a:pt x="123" y="44"/>
                      <a:pt x="123" y="46"/>
                      <a:pt x="122" y="47"/>
                    </a:cubicBezTo>
                    <a:cubicBezTo>
                      <a:pt x="127" y="49"/>
                      <a:pt x="131" y="54"/>
                      <a:pt x="131" y="60"/>
                    </a:cubicBezTo>
                    <a:cubicBezTo>
                      <a:pt x="131" y="67"/>
                      <a:pt x="125" y="74"/>
                      <a:pt x="117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83" y="58"/>
                      <a:pt x="83" y="58"/>
                      <a:pt x="83" y="58"/>
                    </a:cubicBezTo>
                    <a:cubicBezTo>
                      <a:pt x="93" y="48"/>
                      <a:pt x="93" y="48"/>
                      <a:pt x="93" y="48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74"/>
                      <a:pt x="59" y="74"/>
                      <a:pt x="59" y="74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6" y="74"/>
                      <a:pt x="0" y="67"/>
                      <a:pt x="0" y="60"/>
                    </a:cubicBezTo>
                    <a:cubicBezTo>
                      <a:pt x="0" y="54"/>
                      <a:pt x="3" y="49"/>
                      <a:pt x="8" y="47"/>
                    </a:cubicBezTo>
                    <a:cubicBezTo>
                      <a:pt x="8" y="46"/>
                      <a:pt x="8" y="44"/>
                      <a:pt x="8" y="43"/>
                    </a:cubicBezTo>
                    <a:cubicBezTo>
                      <a:pt x="8" y="31"/>
                      <a:pt x="19" y="20"/>
                      <a:pt x="31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37" name="Group 260"/>
            <p:cNvGrpSpPr/>
            <p:nvPr/>
          </p:nvGrpSpPr>
          <p:grpSpPr>
            <a:xfrm>
              <a:off x="3794214" y="1488957"/>
              <a:ext cx="848664" cy="846464"/>
              <a:chOff x="2913856" y="1351563"/>
              <a:chExt cx="612775" cy="611187"/>
            </a:xfrm>
          </p:grpSpPr>
          <p:sp>
            <p:nvSpPr>
              <p:cNvPr id="81" name="Oval 261"/>
              <p:cNvSpPr>
                <a:spLocks/>
              </p:cNvSpPr>
              <p:nvPr/>
            </p:nvSpPr>
            <p:spPr bwMode="auto">
              <a:xfrm>
                <a:off x="2913856" y="1351563"/>
                <a:ext cx="612775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82" name="Freeform: Shape 262"/>
              <p:cNvSpPr>
                <a:spLocks/>
              </p:cNvSpPr>
              <p:nvPr/>
            </p:nvSpPr>
            <p:spPr bwMode="auto">
              <a:xfrm>
                <a:off x="2978944" y="1419825"/>
                <a:ext cx="482600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59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4"/>
                  </a:cxn>
                  <a:cxn ang="0">
                    <a:pos x="139" y="169"/>
                  </a:cxn>
                  <a:cxn ang="0">
                    <a:pos x="131" y="173"/>
                  </a:cxn>
                  <a:cxn ang="0">
                    <a:pos x="65" y="178"/>
                  </a:cxn>
                  <a:cxn ang="0">
                    <a:pos x="57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59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8"/>
                      <a:pt x="185" y="80"/>
                      <a:pt x="182" y="105"/>
                    </a:cubicBezTo>
                    <a:cubicBezTo>
                      <a:pt x="180" y="114"/>
                      <a:pt x="180" y="114"/>
                      <a:pt x="180" y="114"/>
                    </a:cubicBezTo>
                    <a:cubicBezTo>
                      <a:pt x="173" y="137"/>
                      <a:pt x="160" y="155"/>
                      <a:pt x="139" y="169"/>
                    </a:cubicBezTo>
                    <a:cubicBezTo>
                      <a:pt x="131" y="173"/>
                      <a:pt x="131" y="173"/>
                      <a:pt x="131" y="173"/>
                    </a:cubicBezTo>
                    <a:cubicBezTo>
                      <a:pt x="110" y="183"/>
                      <a:pt x="88" y="184"/>
                      <a:pt x="65" y="178"/>
                    </a:cubicBezTo>
                    <a:cubicBezTo>
                      <a:pt x="57" y="175"/>
                      <a:pt x="57" y="175"/>
                      <a:pt x="57" y="175"/>
                    </a:cubicBezTo>
                    <a:cubicBezTo>
                      <a:pt x="35" y="164"/>
                      <a:pt x="19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2"/>
                      <a:pt x="83" y="1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83" name="Freeform: Shape 263"/>
              <p:cNvSpPr>
                <a:spLocks/>
              </p:cNvSpPr>
              <p:nvPr/>
            </p:nvSpPr>
            <p:spPr bwMode="auto">
              <a:xfrm>
                <a:off x="3048794" y="1540475"/>
                <a:ext cx="342900" cy="187325"/>
              </a:xfrm>
              <a:custGeom>
                <a:avLst/>
                <a:gdLst/>
                <a:ahLst/>
                <a:cxnLst>
                  <a:cxn ang="0">
                    <a:pos x="31" y="19"/>
                  </a:cxn>
                  <a:cxn ang="0">
                    <a:pos x="38" y="20"/>
                  </a:cxn>
                  <a:cxn ang="0">
                    <a:pos x="58" y="0"/>
                  </a:cxn>
                  <a:cxn ang="0">
                    <a:pos x="58" y="37"/>
                  </a:cxn>
                  <a:cxn ang="0">
                    <a:pos x="47" y="26"/>
                  </a:cxn>
                  <a:cxn ang="0">
                    <a:pos x="38" y="36"/>
                  </a:cxn>
                  <a:cxn ang="0">
                    <a:pos x="65" y="63"/>
                  </a:cxn>
                  <a:cxn ang="0">
                    <a:pos x="93" y="36"/>
                  </a:cxn>
                  <a:cxn ang="0">
                    <a:pos x="83" y="26"/>
                  </a:cxn>
                  <a:cxn ang="0">
                    <a:pos x="72" y="37"/>
                  </a:cxn>
                  <a:cxn ang="0">
                    <a:pos x="72" y="0"/>
                  </a:cxn>
                  <a:cxn ang="0">
                    <a:pos x="92" y="20"/>
                  </a:cxn>
                  <a:cxn ang="0">
                    <a:pos x="100" y="19"/>
                  </a:cxn>
                  <a:cxn ang="0">
                    <a:pos x="123" y="42"/>
                  </a:cxn>
                  <a:cxn ang="0">
                    <a:pos x="122" y="45"/>
                  </a:cxn>
                  <a:cxn ang="0">
                    <a:pos x="131" y="58"/>
                  </a:cxn>
                  <a:cxn ang="0">
                    <a:pos x="117" y="72"/>
                  </a:cxn>
                  <a:cxn ang="0">
                    <a:pos x="14" y="72"/>
                  </a:cxn>
                  <a:cxn ang="0">
                    <a:pos x="0" y="58"/>
                  </a:cxn>
                  <a:cxn ang="0">
                    <a:pos x="8" y="45"/>
                  </a:cxn>
                  <a:cxn ang="0">
                    <a:pos x="8" y="42"/>
                  </a:cxn>
                  <a:cxn ang="0">
                    <a:pos x="31" y="19"/>
                  </a:cxn>
                </a:cxnLst>
                <a:rect l="0" t="0" r="r" b="b"/>
                <a:pathLst>
                  <a:path w="131" h="72">
                    <a:moveTo>
                      <a:pt x="31" y="19"/>
                    </a:moveTo>
                    <a:cubicBezTo>
                      <a:pt x="34" y="19"/>
                      <a:pt x="36" y="19"/>
                      <a:pt x="38" y="20"/>
                    </a:cubicBezTo>
                    <a:cubicBezTo>
                      <a:pt x="41" y="10"/>
                      <a:pt x="49" y="2"/>
                      <a:pt x="58" y="0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82" y="2"/>
                      <a:pt x="90" y="10"/>
                      <a:pt x="92" y="20"/>
                    </a:cubicBezTo>
                    <a:cubicBezTo>
                      <a:pt x="94" y="19"/>
                      <a:pt x="97" y="19"/>
                      <a:pt x="100" y="19"/>
                    </a:cubicBezTo>
                    <a:cubicBezTo>
                      <a:pt x="112" y="19"/>
                      <a:pt x="123" y="29"/>
                      <a:pt x="123" y="42"/>
                    </a:cubicBezTo>
                    <a:cubicBezTo>
                      <a:pt x="123" y="43"/>
                      <a:pt x="122" y="44"/>
                      <a:pt x="122" y="45"/>
                    </a:cubicBezTo>
                    <a:cubicBezTo>
                      <a:pt x="127" y="48"/>
                      <a:pt x="131" y="53"/>
                      <a:pt x="131" y="58"/>
                    </a:cubicBezTo>
                    <a:cubicBezTo>
                      <a:pt x="131" y="66"/>
                      <a:pt x="124" y="72"/>
                      <a:pt x="117" y="72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6" y="72"/>
                      <a:pt x="0" y="66"/>
                      <a:pt x="0" y="58"/>
                    </a:cubicBezTo>
                    <a:cubicBezTo>
                      <a:pt x="0" y="53"/>
                      <a:pt x="3" y="48"/>
                      <a:pt x="8" y="45"/>
                    </a:cubicBezTo>
                    <a:cubicBezTo>
                      <a:pt x="8" y="44"/>
                      <a:pt x="8" y="43"/>
                      <a:pt x="8" y="42"/>
                    </a:cubicBezTo>
                    <a:cubicBezTo>
                      <a:pt x="8" y="29"/>
                      <a:pt x="18" y="19"/>
                      <a:pt x="31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38" name="Group 264"/>
            <p:cNvGrpSpPr/>
            <p:nvPr/>
          </p:nvGrpSpPr>
          <p:grpSpPr>
            <a:xfrm>
              <a:off x="5667431" y="5026521"/>
              <a:ext cx="846466" cy="846464"/>
              <a:chOff x="4266406" y="3905850"/>
              <a:chExt cx="611188" cy="611187"/>
            </a:xfrm>
          </p:grpSpPr>
          <p:sp>
            <p:nvSpPr>
              <p:cNvPr id="78" name="Oval 265"/>
              <p:cNvSpPr>
                <a:spLocks/>
              </p:cNvSpPr>
              <p:nvPr/>
            </p:nvSpPr>
            <p:spPr bwMode="auto">
              <a:xfrm>
                <a:off x="4266406" y="3905850"/>
                <a:ext cx="611188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79" name="Freeform: Shape 266"/>
              <p:cNvSpPr>
                <a:spLocks/>
              </p:cNvSpPr>
              <p:nvPr/>
            </p:nvSpPr>
            <p:spPr bwMode="auto">
              <a:xfrm>
                <a:off x="4328319" y="3972525"/>
                <a:ext cx="485775" cy="481012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02" y="1"/>
                  </a:cxn>
                  <a:cxn ang="0">
                    <a:pos x="160" y="30"/>
                  </a:cxn>
                  <a:cxn ang="0">
                    <a:pos x="166" y="37"/>
                  </a:cxn>
                  <a:cxn ang="0">
                    <a:pos x="183" y="105"/>
                  </a:cxn>
                  <a:cxn ang="0">
                    <a:pos x="181" y="114"/>
                  </a:cxn>
                  <a:cxn ang="0">
                    <a:pos x="140" y="169"/>
                  </a:cxn>
                  <a:cxn ang="0">
                    <a:pos x="132" y="173"/>
                  </a:cxn>
                  <a:cxn ang="0">
                    <a:pos x="66" y="178"/>
                  </a:cxn>
                  <a:cxn ang="0">
                    <a:pos x="58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5"/>
                  </a:cxn>
                  <a:cxn ang="0">
                    <a:pos x="93" y="0"/>
                  </a:cxn>
                </a:cxnLst>
                <a:rect l="0" t="0" r="r" b="b"/>
                <a:pathLst>
                  <a:path w="186" h="184">
                    <a:moveTo>
                      <a:pt x="93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4" y="13"/>
                      <a:pt x="160" y="30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80" y="58"/>
                      <a:pt x="186" y="80"/>
                      <a:pt x="183" y="105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74" y="138"/>
                      <a:pt x="161" y="155"/>
                      <a:pt x="140" y="169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3"/>
                      <a:pt x="89" y="184"/>
                      <a:pt x="66" y="178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35" y="165"/>
                      <a:pt x="20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7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7"/>
                      <a:pt x="43" y="12"/>
                      <a:pt x="66" y="5"/>
                    </a:cubicBezTo>
                    <a:cubicBezTo>
                      <a:pt x="75" y="2"/>
                      <a:pt x="83" y="1"/>
                      <a:pt x="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80" name="Freeform: Shape 267"/>
              <p:cNvSpPr>
                <a:spLocks/>
              </p:cNvSpPr>
              <p:nvPr/>
            </p:nvSpPr>
            <p:spPr bwMode="auto">
              <a:xfrm>
                <a:off x="4425156" y="4075713"/>
                <a:ext cx="292100" cy="273050"/>
              </a:xfrm>
              <a:custGeom>
                <a:avLst/>
                <a:gdLst/>
                <a:ahLst/>
                <a:cxnLst>
                  <a:cxn ang="0">
                    <a:pos x="44" y="77"/>
                  </a:cxn>
                  <a:cxn ang="0">
                    <a:pos x="47" y="77"/>
                  </a:cxn>
                  <a:cxn ang="0">
                    <a:pos x="56" y="92"/>
                  </a:cxn>
                  <a:cxn ang="0">
                    <a:pos x="65" y="77"/>
                  </a:cxn>
                  <a:cxn ang="0">
                    <a:pos x="68" y="77"/>
                  </a:cxn>
                  <a:cxn ang="0">
                    <a:pos x="80" y="90"/>
                  </a:cxn>
                  <a:cxn ang="0">
                    <a:pos x="80" y="105"/>
                  </a:cxn>
                  <a:cxn ang="0">
                    <a:pos x="32" y="105"/>
                  </a:cxn>
                  <a:cxn ang="0">
                    <a:pos x="32" y="90"/>
                  </a:cxn>
                  <a:cxn ang="0">
                    <a:pos x="44" y="77"/>
                  </a:cxn>
                  <a:cxn ang="0">
                    <a:pos x="56" y="49"/>
                  </a:cxn>
                  <a:cxn ang="0">
                    <a:pos x="69" y="62"/>
                  </a:cxn>
                  <a:cxn ang="0">
                    <a:pos x="56" y="75"/>
                  </a:cxn>
                  <a:cxn ang="0">
                    <a:pos x="43" y="62"/>
                  </a:cxn>
                  <a:cxn ang="0">
                    <a:pos x="56" y="49"/>
                  </a:cxn>
                  <a:cxn ang="0">
                    <a:pos x="24" y="0"/>
                  </a:cxn>
                  <a:cxn ang="0">
                    <a:pos x="37" y="13"/>
                  </a:cxn>
                  <a:cxn ang="0">
                    <a:pos x="24" y="26"/>
                  </a:cxn>
                  <a:cxn ang="0">
                    <a:pos x="11" y="13"/>
                  </a:cxn>
                  <a:cxn ang="0">
                    <a:pos x="24" y="0"/>
                  </a:cxn>
                  <a:cxn ang="0">
                    <a:pos x="12" y="28"/>
                  </a:cxn>
                  <a:cxn ang="0">
                    <a:pos x="15" y="28"/>
                  </a:cxn>
                  <a:cxn ang="0">
                    <a:pos x="24" y="43"/>
                  </a:cxn>
                  <a:cxn ang="0">
                    <a:pos x="33" y="28"/>
                  </a:cxn>
                  <a:cxn ang="0">
                    <a:pos x="36" y="28"/>
                  </a:cxn>
                  <a:cxn ang="0">
                    <a:pos x="48" y="40"/>
                  </a:cxn>
                  <a:cxn ang="0">
                    <a:pos x="33" y="55"/>
                  </a:cxn>
                  <a:cxn ang="0">
                    <a:pos x="0" y="55"/>
                  </a:cxn>
                  <a:cxn ang="0">
                    <a:pos x="0" y="40"/>
                  </a:cxn>
                  <a:cxn ang="0">
                    <a:pos x="12" y="28"/>
                  </a:cxn>
                  <a:cxn ang="0">
                    <a:pos x="88" y="0"/>
                  </a:cxn>
                  <a:cxn ang="0">
                    <a:pos x="101" y="13"/>
                  </a:cxn>
                  <a:cxn ang="0">
                    <a:pos x="88" y="26"/>
                  </a:cxn>
                  <a:cxn ang="0">
                    <a:pos x="74" y="13"/>
                  </a:cxn>
                  <a:cxn ang="0">
                    <a:pos x="88" y="0"/>
                  </a:cxn>
                  <a:cxn ang="0">
                    <a:pos x="76" y="28"/>
                  </a:cxn>
                  <a:cxn ang="0">
                    <a:pos x="79" y="28"/>
                  </a:cxn>
                  <a:cxn ang="0">
                    <a:pos x="88" y="43"/>
                  </a:cxn>
                  <a:cxn ang="0">
                    <a:pos x="97" y="28"/>
                  </a:cxn>
                  <a:cxn ang="0">
                    <a:pos x="100" y="28"/>
                  </a:cxn>
                  <a:cxn ang="0">
                    <a:pos x="112" y="40"/>
                  </a:cxn>
                  <a:cxn ang="0">
                    <a:pos x="112" y="55"/>
                  </a:cxn>
                  <a:cxn ang="0">
                    <a:pos x="78" y="55"/>
                  </a:cxn>
                  <a:cxn ang="0">
                    <a:pos x="63" y="40"/>
                  </a:cxn>
                  <a:cxn ang="0">
                    <a:pos x="76" y="28"/>
                  </a:cxn>
                </a:cxnLst>
                <a:rect l="0" t="0" r="r" b="b"/>
                <a:pathLst>
                  <a:path w="112" h="105">
                    <a:moveTo>
                      <a:pt x="44" y="77"/>
                    </a:moveTo>
                    <a:cubicBezTo>
                      <a:pt x="47" y="77"/>
                      <a:pt x="47" y="77"/>
                      <a:pt x="47" y="77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65" y="77"/>
                      <a:pt x="65" y="77"/>
                      <a:pt x="65" y="77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75" y="77"/>
                      <a:pt x="80" y="83"/>
                      <a:pt x="80" y="90"/>
                    </a:cubicBezTo>
                    <a:cubicBezTo>
                      <a:pt x="80" y="105"/>
                      <a:pt x="80" y="105"/>
                      <a:pt x="80" y="105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2" y="83"/>
                      <a:pt x="37" y="77"/>
                      <a:pt x="44" y="77"/>
                    </a:cubicBezTo>
                    <a:close/>
                    <a:moveTo>
                      <a:pt x="56" y="49"/>
                    </a:moveTo>
                    <a:cubicBezTo>
                      <a:pt x="63" y="49"/>
                      <a:pt x="69" y="55"/>
                      <a:pt x="69" y="62"/>
                    </a:cubicBezTo>
                    <a:cubicBezTo>
                      <a:pt x="69" y="69"/>
                      <a:pt x="63" y="75"/>
                      <a:pt x="56" y="75"/>
                    </a:cubicBezTo>
                    <a:cubicBezTo>
                      <a:pt x="49" y="75"/>
                      <a:pt x="43" y="69"/>
                      <a:pt x="43" y="62"/>
                    </a:cubicBezTo>
                    <a:cubicBezTo>
                      <a:pt x="43" y="55"/>
                      <a:pt x="49" y="49"/>
                      <a:pt x="56" y="49"/>
                    </a:cubicBezTo>
                    <a:close/>
                    <a:moveTo>
                      <a:pt x="24" y="0"/>
                    </a:moveTo>
                    <a:cubicBezTo>
                      <a:pt x="31" y="0"/>
                      <a:pt x="37" y="6"/>
                      <a:pt x="37" y="13"/>
                    </a:cubicBezTo>
                    <a:cubicBezTo>
                      <a:pt x="37" y="20"/>
                      <a:pt x="31" y="26"/>
                      <a:pt x="24" y="26"/>
                    </a:cubicBezTo>
                    <a:cubicBezTo>
                      <a:pt x="17" y="26"/>
                      <a:pt x="11" y="20"/>
                      <a:pt x="11" y="13"/>
                    </a:cubicBezTo>
                    <a:cubicBezTo>
                      <a:pt x="11" y="6"/>
                      <a:pt x="17" y="0"/>
                      <a:pt x="24" y="0"/>
                    </a:cubicBezTo>
                    <a:close/>
                    <a:moveTo>
                      <a:pt x="12" y="28"/>
                    </a:moveTo>
                    <a:cubicBezTo>
                      <a:pt x="15" y="28"/>
                      <a:pt x="15" y="28"/>
                      <a:pt x="15" y="28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43" y="28"/>
                      <a:pt x="48" y="33"/>
                      <a:pt x="48" y="40"/>
                    </a:cubicBezTo>
                    <a:cubicBezTo>
                      <a:pt x="41" y="42"/>
                      <a:pt x="36" y="48"/>
                      <a:pt x="33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4"/>
                      <a:pt x="5" y="28"/>
                      <a:pt x="12" y="28"/>
                    </a:cubicBezTo>
                    <a:close/>
                    <a:moveTo>
                      <a:pt x="88" y="0"/>
                    </a:moveTo>
                    <a:cubicBezTo>
                      <a:pt x="95" y="0"/>
                      <a:pt x="101" y="6"/>
                      <a:pt x="101" y="13"/>
                    </a:cubicBezTo>
                    <a:cubicBezTo>
                      <a:pt x="101" y="20"/>
                      <a:pt x="95" y="26"/>
                      <a:pt x="88" y="26"/>
                    </a:cubicBezTo>
                    <a:cubicBezTo>
                      <a:pt x="80" y="26"/>
                      <a:pt x="74" y="20"/>
                      <a:pt x="74" y="13"/>
                    </a:cubicBezTo>
                    <a:cubicBezTo>
                      <a:pt x="74" y="6"/>
                      <a:pt x="80" y="0"/>
                      <a:pt x="88" y="0"/>
                    </a:cubicBezTo>
                    <a:close/>
                    <a:moveTo>
                      <a:pt x="76" y="28"/>
                    </a:moveTo>
                    <a:cubicBezTo>
                      <a:pt x="79" y="28"/>
                      <a:pt x="79" y="28"/>
                      <a:pt x="79" y="28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97" y="28"/>
                      <a:pt x="97" y="28"/>
                      <a:pt x="97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7" y="28"/>
                      <a:pt x="112" y="34"/>
                      <a:pt x="112" y="40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6" y="48"/>
                      <a:pt x="71" y="42"/>
                      <a:pt x="63" y="40"/>
                    </a:cubicBezTo>
                    <a:cubicBezTo>
                      <a:pt x="64" y="33"/>
                      <a:pt x="69" y="28"/>
                      <a:pt x="76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39" name="Group 268"/>
            <p:cNvGrpSpPr/>
            <p:nvPr/>
          </p:nvGrpSpPr>
          <p:grpSpPr>
            <a:xfrm>
              <a:off x="5040827" y="4153673"/>
              <a:ext cx="850863" cy="850862"/>
              <a:chOff x="3813969" y="3275613"/>
              <a:chExt cx="614363" cy="614362"/>
            </a:xfrm>
          </p:grpSpPr>
          <p:sp>
            <p:nvSpPr>
              <p:cNvPr id="69" name="Oval 269"/>
              <p:cNvSpPr>
                <a:spLocks/>
              </p:cNvSpPr>
              <p:nvPr/>
            </p:nvSpPr>
            <p:spPr bwMode="auto">
              <a:xfrm>
                <a:off x="3813969" y="3275613"/>
                <a:ext cx="614363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70" name="Freeform: Shape 270"/>
              <p:cNvSpPr>
                <a:spLocks/>
              </p:cNvSpPr>
              <p:nvPr/>
            </p:nvSpPr>
            <p:spPr bwMode="auto">
              <a:xfrm>
                <a:off x="3879056" y="3345463"/>
                <a:ext cx="484188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59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2" y="173"/>
                  </a:cxn>
                  <a:cxn ang="0">
                    <a:pos x="65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59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7"/>
                      <a:pt x="185" y="79"/>
                      <a:pt x="182" y="105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2"/>
                      <a:pt x="88" y="184"/>
                      <a:pt x="65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6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2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grpSp>
            <p:nvGrpSpPr>
              <p:cNvPr id="71" name="Group 271"/>
              <p:cNvGrpSpPr/>
              <p:nvPr/>
            </p:nvGrpSpPr>
            <p:grpSpPr>
              <a:xfrm>
                <a:off x="3960019" y="3439125"/>
                <a:ext cx="322263" cy="277812"/>
                <a:chOff x="3960019" y="3439125"/>
                <a:chExt cx="322263" cy="277812"/>
              </a:xfrm>
            </p:grpSpPr>
            <p:sp>
              <p:nvSpPr>
                <p:cNvPr id="72" name="Freeform: Shape 272"/>
                <p:cNvSpPr>
                  <a:spLocks/>
                </p:cNvSpPr>
                <p:nvPr/>
              </p:nvSpPr>
              <p:spPr bwMode="auto">
                <a:xfrm>
                  <a:off x="3960019" y="3439125"/>
                  <a:ext cx="322263" cy="277812"/>
                </a:xfrm>
                <a:custGeom>
                  <a:avLst/>
                  <a:gdLst/>
                  <a:ahLst/>
                  <a:cxnLst>
                    <a:cxn ang="0">
                      <a:pos x="106" y="59"/>
                    </a:cxn>
                    <a:cxn ang="0">
                      <a:pos x="24" y="65"/>
                    </a:cxn>
                    <a:cxn ang="0">
                      <a:pos x="10" y="29"/>
                    </a:cxn>
                    <a:cxn ang="0">
                      <a:pos x="112" y="6"/>
                    </a:cxn>
                    <a:cxn ang="0">
                      <a:pos x="107" y="65"/>
                    </a:cxn>
                    <a:cxn ang="0">
                      <a:pos x="112" y="72"/>
                    </a:cxn>
                    <a:cxn ang="0">
                      <a:pos x="5" y="97"/>
                    </a:cxn>
                    <a:cxn ang="0">
                      <a:pos x="38" y="67"/>
                    </a:cxn>
                    <a:cxn ang="0">
                      <a:pos x="38" y="65"/>
                    </a:cxn>
                    <a:cxn ang="0">
                      <a:pos x="1" y="102"/>
                    </a:cxn>
                    <a:cxn ang="0">
                      <a:pos x="3" y="99"/>
                    </a:cxn>
                    <a:cxn ang="0">
                      <a:pos x="118" y="99"/>
                    </a:cxn>
                    <a:cxn ang="0">
                      <a:pos x="122" y="98"/>
                    </a:cxn>
                    <a:cxn ang="0">
                      <a:pos x="61" y="106"/>
                    </a:cxn>
                    <a:cxn ang="0">
                      <a:pos x="103" y="88"/>
                    </a:cxn>
                    <a:cxn ang="0">
                      <a:pos x="90" y="92"/>
                    </a:cxn>
                    <a:cxn ang="0">
                      <a:pos x="87" y="92"/>
                    </a:cxn>
                    <a:cxn ang="0">
                      <a:pos x="87" y="92"/>
                    </a:cxn>
                    <a:cxn ang="0">
                      <a:pos x="33" y="88"/>
                    </a:cxn>
                    <a:cxn ang="0">
                      <a:pos x="8" y="88"/>
                    </a:cxn>
                    <a:cxn ang="0">
                      <a:pos x="11" y="81"/>
                    </a:cxn>
                    <a:cxn ang="0">
                      <a:pos x="24" y="81"/>
                    </a:cxn>
                    <a:cxn ang="0">
                      <a:pos x="24" y="81"/>
                    </a:cxn>
                    <a:cxn ang="0">
                      <a:pos x="36" y="85"/>
                    </a:cxn>
                    <a:cxn ang="0">
                      <a:pos x="60" y="85"/>
                    </a:cxn>
                    <a:cxn ang="0">
                      <a:pos x="73" y="81"/>
                    </a:cxn>
                    <a:cxn ang="0">
                      <a:pos x="76" y="81"/>
                    </a:cxn>
                    <a:cxn ang="0">
                      <a:pos x="76" y="81"/>
                    </a:cxn>
                    <a:cxn ang="0">
                      <a:pos x="89" y="85"/>
                    </a:cxn>
                    <a:cxn ang="0">
                      <a:pos x="114" y="85"/>
                    </a:cxn>
                    <a:cxn ang="0">
                      <a:pos x="14" y="75"/>
                    </a:cxn>
                    <a:cxn ang="0">
                      <a:pos x="26" y="75"/>
                    </a:cxn>
                    <a:cxn ang="0">
                      <a:pos x="26" y="75"/>
                    </a:cxn>
                    <a:cxn ang="0">
                      <a:pos x="37" y="79"/>
                    </a:cxn>
                    <a:cxn ang="0">
                      <a:pos x="60" y="79"/>
                    </a:cxn>
                    <a:cxn ang="0">
                      <a:pos x="72" y="75"/>
                    </a:cxn>
                    <a:cxn ang="0">
                      <a:pos x="75" y="75"/>
                    </a:cxn>
                    <a:cxn ang="0">
                      <a:pos x="75" y="75"/>
                    </a:cxn>
                    <a:cxn ang="0">
                      <a:pos x="88" y="79"/>
                    </a:cxn>
                    <a:cxn ang="0">
                      <a:pos x="111" y="79"/>
                    </a:cxn>
                    <a:cxn ang="0">
                      <a:pos x="16" y="71"/>
                    </a:cxn>
                    <a:cxn ang="0">
                      <a:pos x="27" y="71"/>
                    </a:cxn>
                    <a:cxn ang="0">
                      <a:pos x="27" y="71"/>
                    </a:cxn>
                    <a:cxn ang="0">
                      <a:pos x="38" y="73"/>
                    </a:cxn>
                    <a:cxn ang="0">
                      <a:pos x="60" y="73"/>
                    </a:cxn>
                    <a:cxn ang="0">
                      <a:pos x="72" y="71"/>
                    </a:cxn>
                    <a:cxn ang="0">
                      <a:pos x="75" y="71"/>
                    </a:cxn>
                    <a:cxn ang="0">
                      <a:pos x="75" y="71"/>
                    </a:cxn>
                    <a:cxn ang="0">
                      <a:pos x="87" y="73"/>
                    </a:cxn>
                    <a:cxn ang="0">
                      <a:pos x="108" y="73"/>
                    </a:cxn>
                  </a:cxnLst>
                  <a:rect l="0" t="0" r="r" b="b"/>
                  <a:pathLst>
                    <a:path w="123" h="106">
                      <a:moveTo>
                        <a:pt x="106" y="6"/>
                      </a:move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06" y="59"/>
                        <a:pt x="106" y="59"/>
                        <a:pt x="106" y="59"/>
                      </a:cubicBezTo>
                      <a:cubicBezTo>
                        <a:pt x="106" y="6"/>
                        <a:pt x="106" y="6"/>
                        <a:pt x="106" y="6"/>
                      </a:cubicBezTo>
                      <a:close/>
                      <a:moveTo>
                        <a:pt x="15" y="67"/>
                      </a:move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3" y="65"/>
                        <a:pt x="10" y="62"/>
                        <a:pt x="10" y="59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3"/>
                        <a:pt x="13" y="0"/>
                        <a:pt x="16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10" y="0"/>
                        <a:pt x="112" y="3"/>
                        <a:pt x="112" y="6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36"/>
                        <a:pt x="112" y="36"/>
                        <a:pt x="112" y="36"/>
                      </a:cubicBezTo>
                      <a:cubicBezTo>
                        <a:pt x="112" y="59"/>
                        <a:pt x="112" y="59"/>
                        <a:pt x="112" y="59"/>
                      </a:cubicBezTo>
                      <a:cubicBezTo>
                        <a:pt x="112" y="62"/>
                        <a:pt x="110" y="65"/>
                        <a:pt x="107" y="65"/>
                      </a:cubicBezTo>
                      <a:cubicBezTo>
                        <a:pt x="99" y="65"/>
                        <a:pt x="99" y="65"/>
                        <a:pt x="99" y="65"/>
                      </a:cubicBezTo>
                      <a:cubicBezTo>
                        <a:pt x="99" y="67"/>
                        <a:pt x="99" y="67"/>
                        <a:pt x="99" y="67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110" y="67"/>
                        <a:pt x="111" y="69"/>
                        <a:pt x="112" y="72"/>
                      </a:cubicBezTo>
                      <a:cubicBezTo>
                        <a:pt x="121" y="90"/>
                        <a:pt x="121" y="90"/>
                        <a:pt x="121" y="90"/>
                      </a:cubicBezTo>
                      <a:cubicBezTo>
                        <a:pt x="123" y="93"/>
                        <a:pt x="122" y="97"/>
                        <a:pt x="118" y="97"/>
                      </a:cubicBezTo>
                      <a:cubicBezTo>
                        <a:pt x="61" y="97"/>
                        <a:pt x="61" y="97"/>
                        <a:pt x="61" y="97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1" y="97"/>
                        <a:pt x="0" y="93"/>
                        <a:pt x="1" y="90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12" y="69"/>
                        <a:pt x="13" y="67"/>
                        <a:pt x="15" y="67"/>
                      </a:cubicBezTo>
                      <a:close/>
                      <a:moveTo>
                        <a:pt x="38" y="67"/>
                      </a:moveTo>
                      <a:cubicBezTo>
                        <a:pt x="61" y="67"/>
                        <a:pt x="61" y="67"/>
                        <a:pt x="61" y="67"/>
                      </a:cubicBezTo>
                      <a:cubicBezTo>
                        <a:pt x="84" y="67"/>
                        <a:pt x="84" y="67"/>
                        <a:pt x="84" y="67"/>
                      </a:cubicBezTo>
                      <a:cubicBezTo>
                        <a:pt x="84" y="65"/>
                        <a:pt x="84" y="65"/>
                        <a:pt x="84" y="65"/>
                      </a:cubicBezTo>
                      <a:cubicBezTo>
                        <a:pt x="38" y="65"/>
                        <a:pt x="38" y="65"/>
                        <a:pt x="38" y="65"/>
                      </a:cubicBezTo>
                      <a:cubicBezTo>
                        <a:pt x="38" y="67"/>
                        <a:pt x="38" y="67"/>
                        <a:pt x="38" y="67"/>
                      </a:cubicBezTo>
                      <a:close/>
                      <a:moveTo>
                        <a:pt x="61" y="106"/>
                      </a:moveTo>
                      <a:cubicBezTo>
                        <a:pt x="5" y="106"/>
                        <a:pt x="5" y="106"/>
                        <a:pt x="5" y="106"/>
                      </a:cubicBezTo>
                      <a:cubicBezTo>
                        <a:pt x="3" y="106"/>
                        <a:pt x="1" y="105"/>
                        <a:pt x="1" y="102"/>
                      </a:cubicBezTo>
                      <a:cubicBezTo>
                        <a:pt x="1" y="98"/>
                        <a:pt x="1" y="98"/>
                        <a:pt x="1" y="98"/>
                      </a:cubicBezTo>
                      <a:cubicBezTo>
                        <a:pt x="1" y="98"/>
                        <a:pt x="1" y="98"/>
                        <a:pt x="1" y="98"/>
                      </a:cubicBezTo>
                      <a:cubicBezTo>
                        <a:pt x="2" y="99"/>
                        <a:pt x="2" y="99"/>
                        <a:pt x="2" y="99"/>
                      </a:cubicBezTo>
                      <a:cubicBezTo>
                        <a:pt x="3" y="99"/>
                        <a:pt x="3" y="99"/>
                        <a:pt x="3" y="99"/>
                      </a:cubicBezTo>
                      <a:cubicBezTo>
                        <a:pt x="4" y="99"/>
                        <a:pt x="4" y="99"/>
                        <a:pt x="4" y="99"/>
                      </a:cubicBezTo>
                      <a:cubicBezTo>
                        <a:pt x="5" y="99"/>
                        <a:pt x="5" y="99"/>
                        <a:pt x="5" y="99"/>
                      </a:cubicBezTo>
                      <a:cubicBezTo>
                        <a:pt x="61" y="99"/>
                        <a:pt x="61" y="99"/>
                        <a:pt x="61" y="99"/>
                      </a:cubicBezTo>
                      <a:cubicBezTo>
                        <a:pt x="118" y="99"/>
                        <a:pt x="118" y="99"/>
                        <a:pt x="118" y="99"/>
                      </a:cubicBezTo>
                      <a:cubicBezTo>
                        <a:pt x="119" y="99"/>
                        <a:pt x="119" y="99"/>
                        <a:pt x="119" y="99"/>
                      </a:cubicBezTo>
                      <a:cubicBezTo>
                        <a:pt x="120" y="99"/>
                        <a:pt x="120" y="99"/>
                        <a:pt x="120" y="99"/>
                      </a:cubicBezTo>
                      <a:cubicBezTo>
                        <a:pt x="121" y="99"/>
                        <a:pt x="121" y="99"/>
                        <a:pt x="121" y="99"/>
                      </a:cubicBezTo>
                      <a:cubicBezTo>
                        <a:pt x="122" y="98"/>
                        <a:pt x="122" y="98"/>
                        <a:pt x="122" y="98"/>
                      </a:cubicBezTo>
                      <a:cubicBezTo>
                        <a:pt x="122" y="98"/>
                        <a:pt x="122" y="98"/>
                        <a:pt x="122" y="98"/>
                      </a:cubicBezTo>
                      <a:cubicBezTo>
                        <a:pt x="122" y="102"/>
                        <a:pt x="122" y="102"/>
                        <a:pt x="122" y="102"/>
                      </a:cubicBezTo>
                      <a:cubicBezTo>
                        <a:pt x="122" y="105"/>
                        <a:pt x="120" y="106"/>
                        <a:pt x="118" y="106"/>
                      </a:cubicBezTo>
                      <a:cubicBezTo>
                        <a:pt x="61" y="106"/>
                        <a:pt x="61" y="106"/>
                        <a:pt x="61" y="106"/>
                      </a:cubicBezTo>
                      <a:close/>
                      <a:moveTo>
                        <a:pt x="117" y="92"/>
                      </a:moveTo>
                      <a:cubicBezTo>
                        <a:pt x="117" y="92"/>
                        <a:pt x="117" y="92"/>
                        <a:pt x="117" y="92"/>
                      </a:cubicBezTo>
                      <a:cubicBezTo>
                        <a:pt x="104" y="92"/>
                        <a:pt x="104" y="92"/>
                        <a:pt x="104" y="92"/>
                      </a:cubicBezTo>
                      <a:cubicBezTo>
                        <a:pt x="103" y="88"/>
                        <a:pt x="103" y="88"/>
                        <a:pt x="103" y="88"/>
                      </a:cubicBezTo>
                      <a:cubicBezTo>
                        <a:pt x="107" y="88"/>
                        <a:pt x="111" y="88"/>
                        <a:pt x="115" y="88"/>
                      </a:cubicBezTo>
                      <a:cubicBezTo>
                        <a:pt x="117" y="92"/>
                        <a:pt x="117" y="92"/>
                        <a:pt x="117" y="92"/>
                      </a:cubicBezTo>
                      <a:close/>
                      <a:moveTo>
                        <a:pt x="101" y="92"/>
                      </a:moveTo>
                      <a:cubicBezTo>
                        <a:pt x="90" y="92"/>
                        <a:pt x="90" y="92"/>
                        <a:pt x="90" y="92"/>
                      </a:cubicBezTo>
                      <a:cubicBezTo>
                        <a:pt x="90" y="90"/>
                        <a:pt x="90" y="89"/>
                        <a:pt x="90" y="88"/>
                      </a:cubicBezTo>
                      <a:cubicBezTo>
                        <a:pt x="93" y="88"/>
                        <a:pt x="96" y="88"/>
                        <a:pt x="100" y="88"/>
                      </a:cubicBezTo>
                      <a:cubicBezTo>
                        <a:pt x="101" y="92"/>
                        <a:pt x="101" y="92"/>
                        <a:pt x="101" y="92"/>
                      </a:cubicBezTo>
                      <a:close/>
                      <a:moveTo>
                        <a:pt x="87" y="92"/>
                      </a:moveTo>
                      <a:cubicBezTo>
                        <a:pt x="35" y="92"/>
                        <a:pt x="35" y="92"/>
                        <a:pt x="35" y="92"/>
                      </a:cubicBezTo>
                      <a:cubicBezTo>
                        <a:pt x="36" y="90"/>
                        <a:pt x="36" y="89"/>
                        <a:pt x="36" y="88"/>
                      </a:cubicBezTo>
                      <a:cubicBezTo>
                        <a:pt x="53" y="88"/>
                        <a:pt x="70" y="88"/>
                        <a:pt x="87" y="88"/>
                      </a:cubicBezTo>
                      <a:cubicBezTo>
                        <a:pt x="87" y="89"/>
                        <a:pt x="87" y="90"/>
                        <a:pt x="87" y="92"/>
                      </a:cubicBezTo>
                      <a:close/>
                      <a:moveTo>
                        <a:pt x="32" y="92"/>
                      </a:move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23" y="88"/>
                        <a:pt x="23" y="88"/>
                        <a:pt x="23" y="88"/>
                      </a:cubicBezTo>
                      <a:cubicBezTo>
                        <a:pt x="26" y="88"/>
                        <a:pt x="30" y="88"/>
                        <a:pt x="33" y="88"/>
                      </a:cubicBezTo>
                      <a:cubicBezTo>
                        <a:pt x="33" y="89"/>
                        <a:pt x="33" y="90"/>
                        <a:pt x="32" y="92"/>
                      </a:cubicBezTo>
                      <a:close/>
                      <a:moveTo>
                        <a:pt x="19" y="92"/>
                      </a:moveTo>
                      <a:cubicBezTo>
                        <a:pt x="5" y="92"/>
                        <a:pt x="5" y="92"/>
                        <a:pt x="5" y="92"/>
                      </a:cubicBezTo>
                      <a:cubicBezTo>
                        <a:pt x="8" y="88"/>
                        <a:pt x="8" y="88"/>
                        <a:pt x="8" y="88"/>
                      </a:cubicBezTo>
                      <a:cubicBezTo>
                        <a:pt x="12" y="88"/>
                        <a:pt x="16" y="88"/>
                        <a:pt x="20" y="88"/>
                      </a:cubicBezTo>
                      <a:cubicBezTo>
                        <a:pt x="19" y="92"/>
                        <a:pt x="19" y="92"/>
                        <a:pt x="19" y="92"/>
                      </a:cubicBezTo>
                      <a:close/>
                      <a:moveTo>
                        <a:pt x="9" y="85"/>
                      </a:moveTo>
                      <a:cubicBezTo>
                        <a:pt x="11" y="81"/>
                        <a:pt x="11" y="81"/>
                        <a:pt x="11" y="81"/>
                      </a:cubicBezTo>
                      <a:cubicBezTo>
                        <a:pt x="14" y="81"/>
                        <a:pt x="18" y="81"/>
                        <a:pt x="21" y="81"/>
                      </a:cubicBezTo>
                      <a:cubicBezTo>
                        <a:pt x="20" y="85"/>
                        <a:pt x="20" y="85"/>
                        <a:pt x="20" y="85"/>
                      </a:cubicBezTo>
                      <a:cubicBezTo>
                        <a:pt x="16" y="85"/>
                        <a:pt x="13" y="85"/>
                        <a:pt x="9" y="85"/>
                      </a:cubicBezTo>
                      <a:close/>
                      <a:moveTo>
                        <a:pt x="24" y="81"/>
                      </a:moveTo>
                      <a:cubicBezTo>
                        <a:pt x="28" y="81"/>
                        <a:pt x="31" y="81"/>
                        <a:pt x="34" y="81"/>
                      </a:cubicBezTo>
                      <a:cubicBezTo>
                        <a:pt x="34" y="83"/>
                        <a:pt x="34" y="84"/>
                        <a:pt x="33" y="85"/>
                      </a:cubicBezTo>
                      <a:cubicBezTo>
                        <a:pt x="30" y="85"/>
                        <a:pt x="27" y="85"/>
                        <a:pt x="23" y="85"/>
                      </a:cubicBezTo>
                      <a:cubicBezTo>
                        <a:pt x="24" y="81"/>
                        <a:pt x="24" y="81"/>
                        <a:pt x="24" y="81"/>
                      </a:cubicBezTo>
                      <a:close/>
                      <a:moveTo>
                        <a:pt x="37" y="81"/>
                      </a:moveTo>
                      <a:cubicBezTo>
                        <a:pt x="40" y="81"/>
                        <a:pt x="44" y="81"/>
                        <a:pt x="47" y="81"/>
                      </a:cubicBezTo>
                      <a:cubicBezTo>
                        <a:pt x="47" y="83"/>
                        <a:pt x="47" y="84"/>
                        <a:pt x="47" y="85"/>
                      </a:cubicBezTo>
                      <a:cubicBezTo>
                        <a:pt x="43" y="85"/>
                        <a:pt x="40" y="85"/>
                        <a:pt x="36" y="85"/>
                      </a:cubicBezTo>
                      <a:cubicBezTo>
                        <a:pt x="37" y="84"/>
                        <a:pt x="37" y="83"/>
                        <a:pt x="37" y="81"/>
                      </a:cubicBezTo>
                      <a:close/>
                      <a:moveTo>
                        <a:pt x="50" y="81"/>
                      </a:moveTo>
                      <a:cubicBezTo>
                        <a:pt x="53" y="81"/>
                        <a:pt x="57" y="81"/>
                        <a:pt x="60" y="81"/>
                      </a:cubicBezTo>
                      <a:cubicBezTo>
                        <a:pt x="60" y="85"/>
                        <a:pt x="60" y="85"/>
                        <a:pt x="60" y="85"/>
                      </a:cubicBezTo>
                      <a:cubicBezTo>
                        <a:pt x="56" y="85"/>
                        <a:pt x="53" y="85"/>
                        <a:pt x="50" y="85"/>
                      </a:cubicBezTo>
                      <a:cubicBezTo>
                        <a:pt x="50" y="84"/>
                        <a:pt x="50" y="83"/>
                        <a:pt x="50" y="81"/>
                      </a:cubicBezTo>
                      <a:close/>
                      <a:moveTo>
                        <a:pt x="63" y="81"/>
                      </a:moveTo>
                      <a:cubicBezTo>
                        <a:pt x="66" y="81"/>
                        <a:pt x="69" y="81"/>
                        <a:pt x="73" y="81"/>
                      </a:cubicBezTo>
                      <a:cubicBezTo>
                        <a:pt x="73" y="83"/>
                        <a:pt x="73" y="84"/>
                        <a:pt x="73" y="85"/>
                      </a:cubicBezTo>
                      <a:cubicBezTo>
                        <a:pt x="70" y="85"/>
                        <a:pt x="66" y="85"/>
                        <a:pt x="63" y="85"/>
                      </a:cubicBezTo>
                      <a:cubicBezTo>
                        <a:pt x="63" y="81"/>
                        <a:pt x="63" y="81"/>
                        <a:pt x="63" y="81"/>
                      </a:cubicBezTo>
                      <a:close/>
                      <a:moveTo>
                        <a:pt x="76" y="81"/>
                      </a:moveTo>
                      <a:cubicBezTo>
                        <a:pt x="79" y="81"/>
                        <a:pt x="82" y="81"/>
                        <a:pt x="86" y="81"/>
                      </a:cubicBezTo>
                      <a:cubicBezTo>
                        <a:pt x="86" y="83"/>
                        <a:pt x="86" y="84"/>
                        <a:pt x="86" y="85"/>
                      </a:cubicBezTo>
                      <a:cubicBezTo>
                        <a:pt x="83" y="85"/>
                        <a:pt x="79" y="85"/>
                        <a:pt x="76" y="85"/>
                      </a:cubicBezTo>
                      <a:cubicBezTo>
                        <a:pt x="76" y="84"/>
                        <a:pt x="76" y="83"/>
                        <a:pt x="76" y="81"/>
                      </a:cubicBezTo>
                      <a:close/>
                      <a:moveTo>
                        <a:pt x="88" y="81"/>
                      </a:moveTo>
                      <a:cubicBezTo>
                        <a:pt x="92" y="81"/>
                        <a:pt x="95" y="81"/>
                        <a:pt x="98" y="81"/>
                      </a:cubicBezTo>
                      <a:cubicBezTo>
                        <a:pt x="99" y="85"/>
                        <a:pt x="99" y="85"/>
                        <a:pt x="99" y="85"/>
                      </a:cubicBezTo>
                      <a:cubicBezTo>
                        <a:pt x="96" y="85"/>
                        <a:pt x="93" y="85"/>
                        <a:pt x="89" y="85"/>
                      </a:cubicBezTo>
                      <a:cubicBezTo>
                        <a:pt x="89" y="84"/>
                        <a:pt x="89" y="83"/>
                        <a:pt x="88" y="81"/>
                      </a:cubicBezTo>
                      <a:close/>
                      <a:moveTo>
                        <a:pt x="101" y="81"/>
                      </a:moveTo>
                      <a:cubicBezTo>
                        <a:pt x="105" y="81"/>
                        <a:pt x="108" y="81"/>
                        <a:pt x="112" y="81"/>
                      </a:cubicBezTo>
                      <a:cubicBezTo>
                        <a:pt x="114" y="85"/>
                        <a:pt x="114" y="85"/>
                        <a:pt x="114" y="85"/>
                      </a:cubicBezTo>
                      <a:cubicBezTo>
                        <a:pt x="110" y="85"/>
                        <a:pt x="106" y="85"/>
                        <a:pt x="102" y="85"/>
                      </a:cubicBezTo>
                      <a:cubicBezTo>
                        <a:pt x="101" y="81"/>
                        <a:pt x="101" y="81"/>
                        <a:pt x="101" y="81"/>
                      </a:cubicBezTo>
                      <a:close/>
                      <a:moveTo>
                        <a:pt x="12" y="79"/>
                      </a:moveTo>
                      <a:cubicBezTo>
                        <a:pt x="14" y="75"/>
                        <a:pt x="14" y="75"/>
                        <a:pt x="14" y="75"/>
                      </a:cubicBezTo>
                      <a:cubicBezTo>
                        <a:pt x="17" y="75"/>
                        <a:pt x="20" y="75"/>
                        <a:pt x="23" y="75"/>
                      </a:cubicBezTo>
                      <a:cubicBezTo>
                        <a:pt x="22" y="79"/>
                        <a:pt x="22" y="79"/>
                        <a:pt x="22" y="79"/>
                      </a:cubicBezTo>
                      <a:cubicBezTo>
                        <a:pt x="19" y="79"/>
                        <a:pt x="15" y="79"/>
                        <a:pt x="12" y="79"/>
                      </a:cubicBezTo>
                      <a:close/>
                      <a:moveTo>
                        <a:pt x="26" y="75"/>
                      </a:moveTo>
                      <a:cubicBezTo>
                        <a:pt x="29" y="75"/>
                        <a:pt x="32" y="75"/>
                        <a:pt x="35" y="75"/>
                      </a:cubicBezTo>
                      <a:cubicBezTo>
                        <a:pt x="35" y="77"/>
                        <a:pt x="35" y="78"/>
                        <a:pt x="35" y="79"/>
                      </a:cubicBezTo>
                      <a:cubicBezTo>
                        <a:pt x="31" y="79"/>
                        <a:pt x="28" y="79"/>
                        <a:pt x="25" y="79"/>
                      </a:cubicBezTo>
                      <a:cubicBezTo>
                        <a:pt x="26" y="75"/>
                        <a:pt x="26" y="75"/>
                        <a:pt x="26" y="75"/>
                      </a:cubicBezTo>
                      <a:close/>
                      <a:moveTo>
                        <a:pt x="38" y="75"/>
                      </a:moveTo>
                      <a:cubicBezTo>
                        <a:pt x="41" y="75"/>
                        <a:pt x="44" y="75"/>
                        <a:pt x="48" y="75"/>
                      </a:cubicBezTo>
                      <a:cubicBezTo>
                        <a:pt x="48" y="77"/>
                        <a:pt x="47" y="78"/>
                        <a:pt x="47" y="79"/>
                      </a:cubicBezTo>
                      <a:cubicBezTo>
                        <a:pt x="44" y="79"/>
                        <a:pt x="41" y="79"/>
                        <a:pt x="37" y="79"/>
                      </a:cubicBezTo>
                      <a:cubicBezTo>
                        <a:pt x="38" y="78"/>
                        <a:pt x="38" y="77"/>
                        <a:pt x="38" y="75"/>
                      </a:cubicBezTo>
                      <a:close/>
                      <a:moveTo>
                        <a:pt x="50" y="75"/>
                      </a:moveTo>
                      <a:cubicBezTo>
                        <a:pt x="54" y="75"/>
                        <a:pt x="57" y="75"/>
                        <a:pt x="60" y="75"/>
                      </a:cubicBezTo>
                      <a:cubicBezTo>
                        <a:pt x="60" y="79"/>
                        <a:pt x="60" y="79"/>
                        <a:pt x="60" y="79"/>
                      </a:cubicBezTo>
                      <a:cubicBezTo>
                        <a:pt x="57" y="79"/>
                        <a:pt x="53" y="79"/>
                        <a:pt x="50" y="79"/>
                      </a:cubicBezTo>
                      <a:cubicBezTo>
                        <a:pt x="50" y="78"/>
                        <a:pt x="50" y="77"/>
                        <a:pt x="50" y="75"/>
                      </a:cubicBezTo>
                      <a:close/>
                      <a:moveTo>
                        <a:pt x="63" y="75"/>
                      </a:moveTo>
                      <a:cubicBezTo>
                        <a:pt x="66" y="75"/>
                        <a:pt x="69" y="75"/>
                        <a:pt x="72" y="75"/>
                      </a:cubicBezTo>
                      <a:cubicBezTo>
                        <a:pt x="72" y="77"/>
                        <a:pt x="72" y="78"/>
                        <a:pt x="73" y="79"/>
                      </a:cubicBezTo>
                      <a:cubicBezTo>
                        <a:pt x="69" y="79"/>
                        <a:pt x="66" y="79"/>
                        <a:pt x="63" y="79"/>
                      </a:cubicBezTo>
                      <a:cubicBezTo>
                        <a:pt x="63" y="75"/>
                        <a:pt x="63" y="75"/>
                        <a:pt x="63" y="75"/>
                      </a:cubicBezTo>
                      <a:close/>
                      <a:moveTo>
                        <a:pt x="75" y="75"/>
                      </a:moveTo>
                      <a:cubicBezTo>
                        <a:pt x="78" y="75"/>
                        <a:pt x="81" y="75"/>
                        <a:pt x="85" y="75"/>
                      </a:cubicBezTo>
                      <a:cubicBezTo>
                        <a:pt x="85" y="77"/>
                        <a:pt x="85" y="78"/>
                        <a:pt x="85" y="79"/>
                      </a:cubicBezTo>
                      <a:cubicBezTo>
                        <a:pt x="82" y="79"/>
                        <a:pt x="79" y="79"/>
                        <a:pt x="75" y="79"/>
                      </a:cubicBezTo>
                      <a:cubicBezTo>
                        <a:pt x="75" y="78"/>
                        <a:pt x="75" y="77"/>
                        <a:pt x="75" y="75"/>
                      </a:cubicBezTo>
                      <a:close/>
                      <a:moveTo>
                        <a:pt x="87" y="75"/>
                      </a:moveTo>
                      <a:cubicBezTo>
                        <a:pt x="91" y="75"/>
                        <a:pt x="94" y="75"/>
                        <a:pt x="97" y="75"/>
                      </a:cubicBezTo>
                      <a:cubicBezTo>
                        <a:pt x="98" y="79"/>
                        <a:pt x="98" y="79"/>
                        <a:pt x="98" y="79"/>
                      </a:cubicBezTo>
                      <a:cubicBezTo>
                        <a:pt x="95" y="79"/>
                        <a:pt x="91" y="79"/>
                        <a:pt x="88" y="79"/>
                      </a:cubicBezTo>
                      <a:cubicBezTo>
                        <a:pt x="88" y="78"/>
                        <a:pt x="88" y="77"/>
                        <a:pt x="87" y="75"/>
                      </a:cubicBezTo>
                      <a:close/>
                      <a:moveTo>
                        <a:pt x="100" y="75"/>
                      </a:moveTo>
                      <a:cubicBezTo>
                        <a:pt x="103" y="75"/>
                        <a:pt x="106" y="75"/>
                        <a:pt x="109" y="75"/>
                      </a:cubicBezTo>
                      <a:cubicBezTo>
                        <a:pt x="111" y="79"/>
                        <a:pt x="111" y="79"/>
                        <a:pt x="111" y="79"/>
                      </a:cubicBezTo>
                      <a:cubicBezTo>
                        <a:pt x="108" y="79"/>
                        <a:pt x="104" y="79"/>
                        <a:pt x="101" y="79"/>
                      </a:cubicBezTo>
                      <a:cubicBezTo>
                        <a:pt x="100" y="75"/>
                        <a:pt x="100" y="75"/>
                        <a:pt x="100" y="75"/>
                      </a:cubicBezTo>
                      <a:close/>
                      <a:moveTo>
                        <a:pt x="15" y="73"/>
                      </a:moveTo>
                      <a:cubicBezTo>
                        <a:pt x="16" y="71"/>
                        <a:pt x="16" y="71"/>
                        <a:pt x="16" y="71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4" y="73"/>
                        <a:pt x="24" y="73"/>
                        <a:pt x="24" y="73"/>
                      </a:cubicBezTo>
                      <a:cubicBezTo>
                        <a:pt x="21" y="73"/>
                        <a:pt x="18" y="73"/>
                        <a:pt x="15" y="73"/>
                      </a:cubicBezTo>
                      <a:close/>
                      <a:moveTo>
                        <a:pt x="27" y="71"/>
                      </a:moveTo>
                      <a:cubicBezTo>
                        <a:pt x="36" y="71"/>
                        <a:pt x="36" y="71"/>
                        <a:pt x="36" y="71"/>
                      </a:cubicBezTo>
                      <a:cubicBezTo>
                        <a:pt x="36" y="72"/>
                        <a:pt x="36" y="72"/>
                        <a:pt x="36" y="73"/>
                      </a:cubicBezTo>
                      <a:cubicBezTo>
                        <a:pt x="33" y="73"/>
                        <a:pt x="29" y="73"/>
                        <a:pt x="26" y="73"/>
                      </a:cubicBezTo>
                      <a:cubicBezTo>
                        <a:pt x="27" y="71"/>
                        <a:pt x="27" y="71"/>
                        <a:pt x="27" y="71"/>
                      </a:cubicBezTo>
                      <a:close/>
                      <a:moveTo>
                        <a:pt x="39" y="71"/>
                      </a:moveTo>
                      <a:cubicBezTo>
                        <a:pt x="48" y="71"/>
                        <a:pt x="48" y="71"/>
                        <a:pt x="48" y="71"/>
                      </a:cubicBezTo>
                      <a:cubicBezTo>
                        <a:pt x="48" y="72"/>
                        <a:pt x="48" y="72"/>
                        <a:pt x="48" y="73"/>
                      </a:cubicBezTo>
                      <a:cubicBezTo>
                        <a:pt x="45" y="73"/>
                        <a:pt x="42" y="73"/>
                        <a:pt x="38" y="73"/>
                      </a:cubicBezTo>
                      <a:cubicBezTo>
                        <a:pt x="39" y="72"/>
                        <a:pt x="39" y="72"/>
                        <a:pt x="39" y="71"/>
                      </a:cubicBezTo>
                      <a:close/>
                      <a:moveTo>
                        <a:pt x="51" y="71"/>
                      </a:moveTo>
                      <a:cubicBezTo>
                        <a:pt x="60" y="71"/>
                        <a:pt x="60" y="71"/>
                        <a:pt x="60" y="71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57" y="73"/>
                        <a:pt x="54" y="73"/>
                        <a:pt x="51" y="73"/>
                      </a:cubicBezTo>
                      <a:cubicBezTo>
                        <a:pt x="51" y="72"/>
                        <a:pt x="51" y="72"/>
                        <a:pt x="51" y="71"/>
                      </a:cubicBezTo>
                      <a:close/>
                      <a:moveTo>
                        <a:pt x="63" y="71"/>
                      </a:moveTo>
                      <a:cubicBezTo>
                        <a:pt x="72" y="71"/>
                        <a:pt x="72" y="71"/>
                        <a:pt x="72" y="71"/>
                      </a:cubicBezTo>
                      <a:cubicBezTo>
                        <a:pt x="72" y="72"/>
                        <a:pt x="72" y="72"/>
                        <a:pt x="72" y="73"/>
                      </a:cubicBezTo>
                      <a:cubicBezTo>
                        <a:pt x="69" y="73"/>
                        <a:pt x="66" y="73"/>
                        <a:pt x="63" y="73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lose/>
                      <a:moveTo>
                        <a:pt x="75" y="71"/>
                      </a:moveTo>
                      <a:cubicBezTo>
                        <a:pt x="84" y="71"/>
                        <a:pt x="84" y="71"/>
                        <a:pt x="84" y="71"/>
                      </a:cubicBezTo>
                      <a:cubicBezTo>
                        <a:pt x="84" y="72"/>
                        <a:pt x="84" y="72"/>
                        <a:pt x="84" y="73"/>
                      </a:cubicBezTo>
                      <a:cubicBezTo>
                        <a:pt x="81" y="73"/>
                        <a:pt x="78" y="73"/>
                        <a:pt x="75" y="73"/>
                      </a:cubicBezTo>
                      <a:cubicBezTo>
                        <a:pt x="75" y="72"/>
                        <a:pt x="75" y="72"/>
                        <a:pt x="75" y="71"/>
                      </a:cubicBezTo>
                      <a:close/>
                      <a:moveTo>
                        <a:pt x="86" y="71"/>
                      </a:moveTo>
                      <a:cubicBezTo>
                        <a:pt x="96" y="71"/>
                        <a:pt x="96" y="71"/>
                        <a:pt x="96" y="71"/>
                      </a:cubicBezTo>
                      <a:cubicBezTo>
                        <a:pt x="96" y="73"/>
                        <a:pt x="96" y="73"/>
                        <a:pt x="96" y="73"/>
                      </a:cubicBezTo>
                      <a:cubicBezTo>
                        <a:pt x="93" y="73"/>
                        <a:pt x="90" y="73"/>
                        <a:pt x="87" y="73"/>
                      </a:cubicBezTo>
                      <a:cubicBezTo>
                        <a:pt x="87" y="72"/>
                        <a:pt x="87" y="72"/>
                        <a:pt x="86" y="71"/>
                      </a:cubicBezTo>
                      <a:close/>
                      <a:moveTo>
                        <a:pt x="98" y="71"/>
                      </a:moveTo>
                      <a:cubicBezTo>
                        <a:pt x="107" y="71"/>
                        <a:pt x="107" y="71"/>
                        <a:pt x="107" y="71"/>
                      </a:cubicBezTo>
                      <a:cubicBezTo>
                        <a:pt x="108" y="73"/>
                        <a:pt x="108" y="73"/>
                        <a:pt x="108" y="73"/>
                      </a:cubicBezTo>
                      <a:cubicBezTo>
                        <a:pt x="105" y="73"/>
                        <a:pt x="102" y="73"/>
                        <a:pt x="99" y="73"/>
                      </a:cubicBezTo>
                      <a:cubicBezTo>
                        <a:pt x="98" y="71"/>
                        <a:pt x="98" y="71"/>
                        <a:pt x="98" y="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73" name="Freeform: Shape 273"/>
                <p:cNvSpPr>
                  <a:spLocks/>
                </p:cNvSpPr>
                <p:nvPr/>
              </p:nvSpPr>
              <p:spPr bwMode="auto">
                <a:xfrm>
                  <a:off x="4083844" y="3489925"/>
                  <a:ext cx="73025" cy="73025"/>
                </a:xfrm>
                <a:custGeom>
                  <a:avLst/>
                  <a:gdLst/>
                  <a:ahLst/>
                  <a:cxnLst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5" y="5"/>
                    </a:cxn>
                    <a:cxn ang="0">
                      <a:pos x="28" y="14"/>
                    </a:cxn>
                    <a:cxn ang="0">
                      <a:pos x="25" y="23"/>
                    </a:cxn>
                    <a:cxn ang="0">
                      <a:pos x="24" y="24"/>
                    </a:cxn>
                    <a:cxn ang="0">
                      <a:pos x="5" y="24"/>
                    </a:cxn>
                    <a:cxn ang="0">
                      <a:pos x="4" y="23"/>
                    </a:cxn>
                    <a:cxn ang="0">
                      <a:pos x="0" y="14"/>
                    </a:cxn>
                    <a:cxn ang="0">
                      <a:pos x="4" y="5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5" y="4"/>
                    </a:cxn>
                    <a:cxn ang="0">
                      <a:pos x="5" y="4"/>
                    </a:cxn>
                    <a:cxn ang="0">
                      <a:pos x="12" y="26"/>
                    </a:cxn>
                    <a:cxn ang="0">
                      <a:pos x="6" y="23"/>
                    </a:cxn>
                    <a:cxn ang="0">
                      <a:pos x="8" y="20"/>
                    </a:cxn>
                    <a:cxn ang="0">
                      <a:pos x="2" y="15"/>
                    </a:cxn>
                    <a:cxn ang="0">
                      <a:pos x="8" y="20"/>
                    </a:cxn>
                    <a:cxn ang="0">
                      <a:pos x="8" y="8"/>
                    </a:cxn>
                    <a:cxn ang="0">
                      <a:pos x="2" y="13"/>
                    </a:cxn>
                    <a:cxn ang="0">
                      <a:pos x="8" y="6"/>
                    </a:cxn>
                    <a:cxn ang="0">
                      <a:pos x="6" y="5"/>
                    </a:cxn>
                    <a:cxn ang="0">
                      <a:pos x="17" y="2"/>
                    </a:cxn>
                    <a:cxn ang="0">
                      <a:pos x="23" y="5"/>
                    </a:cxn>
                    <a:cxn ang="0">
                      <a:pos x="21" y="8"/>
                    </a:cxn>
                    <a:cxn ang="0">
                      <a:pos x="27" y="13"/>
                    </a:cxn>
                    <a:cxn ang="0">
                      <a:pos x="21" y="8"/>
                    </a:cxn>
                    <a:cxn ang="0">
                      <a:pos x="21" y="20"/>
                    </a:cxn>
                    <a:cxn ang="0">
                      <a:pos x="27" y="15"/>
                    </a:cxn>
                    <a:cxn ang="0">
                      <a:pos x="20" y="21"/>
                    </a:cxn>
                    <a:cxn ang="0">
                      <a:pos x="23" y="23"/>
                    </a:cxn>
                    <a:cxn ang="0">
                      <a:pos x="14" y="3"/>
                    </a:cxn>
                    <a:cxn ang="0">
                      <a:pos x="11" y="5"/>
                    </a:cxn>
                    <a:cxn ang="0">
                      <a:pos x="10" y="7"/>
                    </a:cxn>
                    <a:cxn ang="0">
                      <a:pos x="14" y="3"/>
                    </a:cxn>
                    <a:cxn ang="0">
                      <a:pos x="9" y="10"/>
                    </a:cxn>
                    <a:cxn ang="0">
                      <a:pos x="8" y="13"/>
                    </a:cxn>
                    <a:cxn ang="0">
                      <a:pos x="14" y="9"/>
                    </a:cxn>
                    <a:cxn ang="0">
                      <a:pos x="8" y="15"/>
                    </a:cxn>
                    <a:cxn ang="0">
                      <a:pos x="9" y="18"/>
                    </a:cxn>
                    <a:cxn ang="0">
                      <a:pos x="14" y="18"/>
                    </a:cxn>
                    <a:cxn ang="0">
                      <a:pos x="8" y="15"/>
                    </a:cxn>
                    <a:cxn ang="0">
                      <a:pos x="10" y="21"/>
                    </a:cxn>
                    <a:cxn ang="0">
                      <a:pos x="13" y="24"/>
                    </a:cxn>
                    <a:cxn ang="0">
                      <a:pos x="14" y="20"/>
                    </a:cxn>
                    <a:cxn ang="0">
                      <a:pos x="15" y="25"/>
                    </a:cxn>
                    <a:cxn ang="0">
                      <a:pos x="17" y="23"/>
                    </a:cxn>
                    <a:cxn ang="0">
                      <a:pos x="19" y="21"/>
                    </a:cxn>
                    <a:cxn ang="0">
                      <a:pos x="15" y="25"/>
                    </a:cxn>
                    <a:cxn ang="0">
                      <a:pos x="20" y="18"/>
                    </a:cxn>
                    <a:cxn ang="0">
                      <a:pos x="21" y="15"/>
                    </a:cxn>
                    <a:cxn ang="0">
                      <a:pos x="15" y="18"/>
                    </a:cxn>
                    <a:cxn ang="0">
                      <a:pos x="21" y="13"/>
                    </a:cxn>
                    <a:cxn ang="0">
                      <a:pos x="20" y="10"/>
                    </a:cxn>
                    <a:cxn ang="0">
                      <a:pos x="15" y="9"/>
                    </a:cxn>
                    <a:cxn ang="0">
                      <a:pos x="21" y="13"/>
                    </a:cxn>
                    <a:cxn ang="0">
                      <a:pos x="18" y="6"/>
                    </a:cxn>
                    <a:cxn ang="0">
                      <a:pos x="16" y="3"/>
                    </a:cxn>
                    <a:cxn ang="0">
                      <a:pos x="15" y="8"/>
                    </a:cxn>
                  </a:cxnLst>
                  <a:rect l="0" t="0" r="r" b="b"/>
                  <a:pathLst>
                    <a:path w="28" h="28">
                      <a:moveTo>
                        <a:pt x="14" y="0"/>
                      </a:moveTo>
                      <a:cubicBezTo>
                        <a:pt x="18" y="0"/>
                        <a:pt x="21" y="1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5" y="4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7" y="7"/>
                        <a:pt x="28" y="10"/>
                        <a:pt x="28" y="14"/>
                      </a:cubicBezTo>
                      <a:cubicBezTo>
                        <a:pt x="28" y="17"/>
                        <a:pt x="27" y="20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4" y="23"/>
                        <a:pt x="24" y="24"/>
                        <a:pt x="24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21" y="26"/>
                        <a:pt x="18" y="28"/>
                        <a:pt x="14" y="28"/>
                      </a:cubicBezTo>
                      <a:cubicBezTo>
                        <a:pt x="11" y="28"/>
                        <a:pt x="7" y="26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2" y="20"/>
                        <a:pt x="0" y="17"/>
                        <a:pt x="0" y="14"/>
                      </a:cubicBezTo>
                      <a:cubicBezTo>
                        <a:pt x="0" y="10"/>
                        <a:pt x="2" y="7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7" y="1"/>
                        <a:pt x="11" y="0"/>
                        <a:pt x="14" y="0"/>
                      </a:cubicBezTo>
                      <a:close/>
                      <a:moveTo>
                        <a:pt x="12" y="26"/>
                      </a:moveTo>
                      <a:cubicBezTo>
                        <a:pt x="11" y="25"/>
                        <a:pt x="9" y="23"/>
                        <a:pt x="8" y="21"/>
                      </a:cubicBezTo>
                      <a:cubicBezTo>
                        <a:pt x="8" y="22"/>
                        <a:pt x="7" y="22"/>
                        <a:pt x="6" y="23"/>
                      </a:cubicBezTo>
                      <a:cubicBezTo>
                        <a:pt x="8" y="24"/>
                        <a:pt x="10" y="25"/>
                        <a:pt x="12" y="26"/>
                      </a:cubicBezTo>
                      <a:close/>
                      <a:moveTo>
                        <a:pt x="8" y="20"/>
                      </a:moveTo>
                      <a:cubicBezTo>
                        <a:pt x="7" y="18"/>
                        <a:pt x="7" y="16"/>
                        <a:pt x="6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7"/>
                        <a:pt x="3" y="20"/>
                        <a:pt x="5" y="22"/>
                      </a:cubicBezTo>
                      <a:cubicBezTo>
                        <a:pt x="6" y="21"/>
                        <a:pt x="7" y="20"/>
                        <a:pt x="8" y="20"/>
                      </a:cubicBezTo>
                      <a:close/>
                      <a:moveTo>
                        <a:pt x="6" y="13"/>
                      </a:moveTo>
                      <a:cubicBezTo>
                        <a:pt x="7" y="11"/>
                        <a:pt x="7" y="9"/>
                        <a:pt x="8" y="8"/>
                      </a:cubicBezTo>
                      <a:cubicBezTo>
                        <a:pt x="7" y="7"/>
                        <a:pt x="6" y="7"/>
                        <a:pt x="5" y="6"/>
                      </a:cubicBezTo>
                      <a:cubicBezTo>
                        <a:pt x="3" y="8"/>
                        <a:pt x="2" y="10"/>
                        <a:pt x="2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lose/>
                      <a:moveTo>
                        <a:pt x="8" y="6"/>
                      </a:moveTo>
                      <a:cubicBezTo>
                        <a:pt x="9" y="5"/>
                        <a:pt x="11" y="3"/>
                        <a:pt x="12" y="2"/>
                      </a:cubicBezTo>
                      <a:cubicBezTo>
                        <a:pt x="10" y="2"/>
                        <a:pt x="8" y="3"/>
                        <a:pt x="6" y="5"/>
                      </a:cubicBezTo>
                      <a:cubicBezTo>
                        <a:pt x="7" y="5"/>
                        <a:pt x="8" y="6"/>
                        <a:pt x="8" y="6"/>
                      </a:cubicBezTo>
                      <a:close/>
                      <a:moveTo>
                        <a:pt x="17" y="2"/>
                      </a:moveTo>
                      <a:cubicBezTo>
                        <a:pt x="18" y="3"/>
                        <a:pt x="19" y="5"/>
                        <a:pt x="20" y="6"/>
                      </a:cubicBezTo>
                      <a:cubicBezTo>
                        <a:pt x="21" y="6"/>
                        <a:pt x="22" y="5"/>
                        <a:pt x="23" y="5"/>
                      </a:cubicBezTo>
                      <a:cubicBezTo>
                        <a:pt x="21" y="3"/>
                        <a:pt x="19" y="2"/>
                        <a:pt x="17" y="2"/>
                      </a:cubicBezTo>
                      <a:close/>
                      <a:moveTo>
                        <a:pt x="21" y="8"/>
                      </a:moveTo>
                      <a:cubicBezTo>
                        <a:pt x="22" y="9"/>
                        <a:pt x="22" y="11"/>
                        <a:pt x="22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6" y="10"/>
                        <a:pt x="25" y="8"/>
                        <a:pt x="24" y="6"/>
                      </a:cubicBezTo>
                      <a:cubicBezTo>
                        <a:pt x="23" y="7"/>
                        <a:pt x="22" y="7"/>
                        <a:pt x="21" y="8"/>
                      </a:cubicBezTo>
                      <a:close/>
                      <a:moveTo>
                        <a:pt x="22" y="15"/>
                      </a:moveTo>
                      <a:cubicBezTo>
                        <a:pt x="22" y="16"/>
                        <a:pt x="22" y="18"/>
                        <a:pt x="21" y="20"/>
                      </a:cubicBezTo>
                      <a:cubicBezTo>
                        <a:pt x="22" y="20"/>
                        <a:pt x="23" y="21"/>
                        <a:pt x="24" y="22"/>
                      </a:cubicBezTo>
                      <a:cubicBezTo>
                        <a:pt x="25" y="20"/>
                        <a:pt x="26" y="17"/>
                        <a:pt x="2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lose/>
                      <a:moveTo>
                        <a:pt x="20" y="21"/>
                      </a:moveTo>
                      <a:cubicBezTo>
                        <a:pt x="19" y="23"/>
                        <a:pt x="18" y="25"/>
                        <a:pt x="17" y="26"/>
                      </a:cubicBezTo>
                      <a:cubicBezTo>
                        <a:pt x="19" y="25"/>
                        <a:pt x="21" y="24"/>
                        <a:pt x="23" y="23"/>
                      </a:cubicBezTo>
                      <a:cubicBezTo>
                        <a:pt x="22" y="22"/>
                        <a:pt x="21" y="22"/>
                        <a:pt x="20" y="21"/>
                      </a:cubicBezTo>
                      <a:close/>
                      <a:moveTo>
                        <a:pt x="14" y="3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4"/>
                        <a:pt x="12" y="4"/>
                        <a:pt x="11" y="5"/>
                      </a:cubicBezTo>
                      <a:cubicBezTo>
                        <a:pt x="11" y="5"/>
                        <a:pt x="11" y="6"/>
                        <a:pt x="10" y="6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11" y="7"/>
                        <a:pt x="12" y="8"/>
                        <a:pt x="14" y="8"/>
                      </a:cubicBezTo>
                      <a:cubicBezTo>
                        <a:pt x="14" y="3"/>
                        <a:pt x="14" y="3"/>
                        <a:pt x="14" y="3"/>
                      </a:cubicBezTo>
                      <a:close/>
                      <a:moveTo>
                        <a:pt x="9" y="8"/>
                      </a:move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8" y="10"/>
                        <a:pt x="8" y="11"/>
                        <a:pt x="8" y="12"/>
                      </a:cubicBezTo>
                      <a:cubicBezTo>
                        <a:pt x="8" y="12"/>
                        <a:pt x="8" y="13"/>
                        <a:pt x="8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2" y="9"/>
                        <a:pt x="10" y="9"/>
                        <a:pt x="9" y="8"/>
                      </a:cubicBezTo>
                      <a:close/>
                      <a:moveTo>
                        <a:pt x="8" y="15"/>
                      </a:moveTo>
                      <a:cubicBezTo>
                        <a:pt x="8" y="15"/>
                        <a:pt x="8" y="15"/>
                        <a:pt x="8" y="16"/>
                      </a:cubicBezTo>
                      <a:cubicBezTo>
                        <a:pt x="8" y="17"/>
                        <a:pt x="8" y="17"/>
                        <a:pt x="9" y="18"/>
                      </a:cubicBezTo>
                      <a:cubicBezTo>
                        <a:pt x="9" y="18"/>
                        <a:pt x="9" y="19"/>
                        <a:pt x="9" y="19"/>
                      </a:cubicBezTo>
                      <a:cubicBezTo>
                        <a:pt x="10" y="19"/>
                        <a:pt x="12" y="18"/>
                        <a:pt x="14" y="18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lose/>
                      <a:moveTo>
                        <a:pt x="10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1" y="22"/>
                        <a:pt x="11" y="23"/>
                        <a:pt x="11" y="23"/>
                      </a:cubicBezTo>
                      <a:cubicBezTo>
                        <a:pt x="12" y="24"/>
                        <a:pt x="12" y="24"/>
                        <a:pt x="13" y="24"/>
                      </a:cubicBezTo>
                      <a:cubicBezTo>
                        <a:pt x="13" y="25"/>
                        <a:pt x="13" y="25"/>
                        <a:pt x="14" y="25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2" y="20"/>
                        <a:pt x="11" y="20"/>
                        <a:pt x="10" y="21"/>
                      </a:cubicBezTo>
                      <a:close/>
                      <a:moveTo>
                        <a:pt x="15" y="25"/>
                      </a:moveTo>
                      <a:cubicBezTo>
                        <a:pt x="15" y="25"/>
                        <a:pt x="16" y="25"/>
                        <a:pt x="16" y="24"/>
                      </a:cubicBezTo>
                      <a:cubicBezTo>
                        <a:pt x="16" y="24"/>
                        <a:pt x="17" y="24"/>
                        <a:pt x="17" y="23"/>
                      </a:cubicBezTo>
                      <a:cubicBezTo>
                        <a:pt x="18" y="23"/>
                        <a:pt x="18" y="22"/>
                        <a:pt x="18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0"/>
                        <a:pt x="16" y="20"/>
                        <a:pt x="15" y="20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lose/>
                      <a:moveTo>
                        <a:pt x="20" y="19"/>
                      </a:moveTo>
                      <a:cubicBezTo>
                        <a:pt x="20" y="19"/>
                        <a:pt x="20" y="18"/>
                        <a:pt x="20" y="18"/>
                      </a:cubicBezTo>
                      <a:cubicBezTo>
                        <a:pt x="20" y="17"/>
                        <a:pt x="20" y="17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7" y="18"/>
                        <a:pt x="18" y="19"/>
                        <a:pt x="20" y="19"/>
                      </a:cubicBezTo>
                      <a:close/>
                      <a:moveTo>
                        <a:pt x="21" y="13"/>
                      </a:moveTo>
                      <a:cubicBezTo>
                        <a:pt x="21" y="13"/>
                        <a:pt x="21" y="12"/>
                        <a:pt x="20" y="12"/>
                      </a:cubicBezTo>
                      <a:cubicBezTo>
                        <a:pt x="20" y="11"/>
                        <a:pt x="20" y="10"/>
                        <a:pt x="20" y="10"/>
                      </a:cubicBezTo>
                      <a:cubicBezTo>
                        <a:pt x="20" y="9"/>
                        <a:pt x="20" y="9"/>
                        <a:pt x="20" y="8"/>
                      </a:cubicBezTo>
                      <a:cubicBezTo>
                        <a:pt x="18" y="9"/>
                        <a:pt x="17" y="9"/>
                        <a:pt x="15" y="9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lose/>
                      <a:moveTo>
                        <a:pt x="19" y="7"/>
                      </a:moveTo>
                      <a:cubicBezTo>
                        <a:pt x="19" y="7"/>
                        <a:pt x="19" y="6"/>
                        <a:pt x="18" y="6"/>
                      </a:cubicBezTo>
                      <a:cubicBezTo>
                        <a:pt x="18" y="6"/>
                        <a:pt x="18" y="5"/>
                        <a:pt x="17" y="5"/>
                      </a:cubicBezTo>
                      <a:cubicBezTo>
                        <a:pt x="17" y="4"/>
                        <a:pt x="16" y="4"/>
                        <a:pt x="16" y="3"/>
                      </a:cubicBezTo>
                      <a:cubicBezTo>
                        <a:pt x="16" y="3"/>
                        <a:pt x="15" y="3"/>
                        <a:pt x="15" y="3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6" y="8"/>
                        <a:pt x="18" y="7"/>
                        <a:pt x="19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74" name="Freeform: Shape 274"/>
                <p:cNvSpPr>
                  <a:spLocks/>
                </p:cNvSpPr>
                <p:nvPr/>
              </p:nvSpPr>
              <p:spPr bwMode="auto">
                <a:xfrm>
                  <a:off x="4064794" y="3469288"/>
                  <a:ext cx="55563" cy="52387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12" y="3"/>
                    </a:cxn>
                    <a:cxn ang="0">
                      <a:pos x="0" y="20"/>
                    </a:cxn>
                    <a:cxn ang="0">
                      <a:pos x="4" y="20"/>
                    </a:cxn>
                    <a:cxn ang="0">
                      <a:pos x="14" y="6"/>
                    </a:cxn>
                    <a:cxn ang="0">
                      <a:pos x="15" y="8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1" h="20">
                      <a:moveTo>
                        <a:pt x="2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6" y="6"/>
                        <a:pt x="1" y="12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5" y="14"/>
                        <a:pt x="8" y="9"/>
                        <a:pt x="14" y="6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75" name="Freeform: Shape 275"/>
                <p:cNvSpPr>
                  <a:spLocks/>
                </p:cNvSpPr>
                <p:nvPr/>
              </p:nvSpPr>
              <p:spPr bwMode="auto">
                <a:xfrm>
                  <a:off x="4120356" y="3528025"/>
                  <a:ext cx="57150" cy="52387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11" y="20"/>
                    </a:cxn>
                    <a:cxn ang="0">
                      <a:pos x="9" y="18"/>
                    </a:cxn>
                    <a:cxn ang="0">
                      <a:pos x="22" y="1"/>
                    </a:cxn>
                    <a:cxn ang="0">
                      <a:pos x="18" y="0"/>
                    </a:cxn>
                    <a:cxn ang="0">
                      <a:pos x="8" y="15"/>
                    </a:cxn>
                    <a:cxn ang="0">
                      <a:pos x="7" y="12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2" h="20">
                      <a:moveTo>
                        <a:pt x="0" y="20"/>
                      </a:move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6" y="15"/>
                        <a:pt x="21" y="8"/>
                        <a:pt x="22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7"/>
                        <a:pt x="13" y="12"/>
                        <a:pt x="8" y="15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2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76" name="Freeform: Shape 276"/>
                <p:cNvSpPr>
                  <a:spLocks/>
                </p:cNvSpPr>
                <p:nvPr/>
              </p:nvSpPr>
              <p:spPr bwMode="auto">
                <a:xfrm>
                  <a:off x="4125119" y="3470875"/>
                  <a:ext cx="52388" cy="55562"/>
                </a:xfrm>
                <a:custGeom>
                  <a:avLst/>
                  <a:gdLst/>
                  <a:ahLst/>
                  <a:cxnLst>
                    <a:cxn ang="0">
                      <a:pos x="20" y="21"/>
                    </a:cxn>
                    <a:cxn ang="0">
                      <a:pos x="20" y="11"/>
                    </a:cxn>
                    <a:cxn ang="0">
                      <a:pos x="17" y="12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4" y="13"/>
                    </a:cxn>
                    <a:cxn ang="0">
                      <a:pos x="12" y="15"/>
                    </a:cxn>
                    <a:cxn ang="0">
                      <a:pos x="20" y="21"/>
                    </a:cxn>
                  </a:cxnLst>
                  <a:rect l="0" t="0" r="r" b="b"/>
                  <a:pathLst>
                    <a:path w="20" h="21">
                      <a:moveTo>
                        <a:pt x="20" y="21"/>
                      </a:move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4" y="5"/>
                        <a:pt x="8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6" y="4"/>
                        <a:pt x="12" y="8"/>
                        <a:pt x="14" y="13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77" name="Freeform: Shape 277"/>
                <p:cNvSpPr>
                  <a:spLocks/>
                </p:cNvSpPr>
                <p:nvPr/>
              </p:nvSpPr>
              <p:spPr bwMode="auto">
                <a:xfrm>
                  <a:off x="4064794" y="3526438"/>
                  <a:ext cx="52388" cy="539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0"/>
                    </a:cxn>
                    <a:cxn ang="0">
                      <a:pos x="2" y="9"/>
                    </a:cxn>
                    <a:cxn ang="0">
                      <a:pos x="19" y="21"/>
                    </a:cxn>
                    <a:cxn ang="0">
                      <a:pos x="20" y="17"/>
                    </a:cxn>
                    <a:cxn ang="0">
                      <a:pos x="6" y="7"/>
                    </a:cxn>
                    <a:cxn ang="0">
                      <a:pos x="8" y="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0" h="21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5" y="15"/>
                        <a:pt x="12" y="20"/>
                        <a:pt x="19" y="21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13" y="17"/>
                        <a:pt x="8" y="13"/>
                        <a:pt x="6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</p:grpSp>
        <p:grpSp>
          <p:nvGrpSpPr>
            <p:cNvPr id="40" name="Group 278"/>
            <p:cNvGrpSpPr/>
            <p:nvPr/>
          </p:nvGrpSpPr>
          <p:grpSpPr>
            <a:xfrm>
              <a:off x="6289638" y="4153673"/>
              <a:ext cx="848664" cy="850862"/>
              <a:chOff x="4715669" y="3275613"/>
              <a:chExt cx="612775" cy="614362"/>
            </a:xfrm>
          </p:grpSpPr>
          <p:sp>
            <p:nvSpPr>
              <p:cNvPr id="64" name="Oval 279"/>
              <p:cNvSpPr>
                <a:spLocks/>
              </p:cNvSpPr>
              <p:nvPr/>
            </p:nvSpPr>
            <p:spPr bwMode="auto">
              <a:xfrm>
                <a:off x="4715669" y="3275613"/>
                <a:ext cx="612775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65" name="Freeform: Shape 280"/>
              <p:cNvSpPr>
                <a:spLocks/>
              </p:cNvSpPr>
              <p:nvPr/>
            </p:nvSpPr>
            <p:spPr bwMode="auto">
              <a:xfrm>
                <a:off x="4780756" y="3345463"/>
                <a:ext cx="482600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59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2" y="173"/>
                  </a:cxn>
                  <a:cxn ang="0">
                    <a:pos x="66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59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7"/>
                      <a:pt x="185" y="79"/>
                      <a:pt x="182" y="105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2"/>
                      <a:pt x="89" y="184"/>
                      <a:pt x="66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6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2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grpSp>
            <p:nvGrpSpPr>
              <p:cNvPr id="66" name="Group 281"/>
              <p:cNvGrpSpPr/>
              <p:nvPr/>
            </p:nvGrpSpPr>
            <p:grpSpPr>
              <a:xfrm>
                <a:off x="4871244" y="3469288"/>
                <a:ext cx="301625" cy="252412"/>
                <a:chOff x="4871244" y="3469288"/>
                <a:chExt cx="301625" cy="252412"/>
              </a:xfrm>
            </p:grpSpPr>
            <p:sp>
              <p:nvSpPr>
                <p:cNvPr id="67" name="Freeform: Shape 282"/>
                <p:cNvSpPr>
                  <a:spLocks/>
                </p:cNvSpPr>
                <p:nvPr/>
              </p:nvSpPr>
              <p:spPr bwMode="auto">
                <a:xfrm>
                  <a:off x="4871244" y="3469288"/>
                  <a:ext cx="301625" cy="252412"/>
                </a:xfrm>
                <a:custGeom>
                  <a:avLst/>
                  <a:gdLst/>
                  <a:ahLst/>
                  <a:cxnLst>
                    <a:cxn ang="0">
                      <a:pos x="6" y="72"/>
                    </a:cxn>
                    <a:cxn ang="0">
                      <a:pos x="13" y="72"/>
                    </a:cxn>
                    <a:cxn ang="0">
                      <a:pos x="13" y="74"/>
                    </a:cxn>
                    <a:cxn ang="0">
                      <a:pos x="6" y="74"/>
                    </a:cxn>
                    <a:cxn ang="0">
                      <a:pos x="6" y="72"/>
                    </a:cxn>
                    <a:cxn ang="0">
                      <a:pos x="15" y="72"/>
                    </a:cxn>
                    <a:cxn ang="0">
                      <a:pos x="21" y="72"/>
                    </a:cxn>
                    <a:cxn ang="0">
                      <a:pos x="21" y="74"/>
                    </a:cxn>
                    <a:cxn ang="0">
                      <a:pos x="15" y="74"/>
                    </a:cxn>
                    <a:cxn ang="0">
                      <a:pos x="15" y="72"/>
                    </a:cxn>
                    <a:cxn ang="0">
                      <a:pos x="23" y="72"/>
                    </a:cxn>
                    <a:cxn ang="0">
                      <a:pos x="29" y="72"/>
                    </a:cxn>
                    <a:cxn ang="0">
                      <a:pos x="29" y="74"/>
                    </a:cxn>
                    <a:cxn ang="0">
                      <a:pos x="23" y="74"/>
                    </a:cxn>
                    <a:cxn ang="0">
                      <a:pos x="23" y="72"/>
                    </a:cxn>
                    <a:cxn ang="0">
                      <a:pos x="57" y="71"/>
                    </a:cxn>
                    <a:cxn ang="0">
                      <a:pos x="59" y="73"/>
                    </a:cxn>
                    <a:cxn ang="0">
                      <a:pos x="57" y="75"/>
                    </a:cxn>
                    <a:cxn ang="0">
                      <a:pos x="56" y="73"/>
                    </a:cxn>
                    <a:cxn ang="0">
                      <a:pos x="57" y="71"/>
                    </a:cxn>
                    <a:cxn ang="0">
                      <a:pos x="108" y="7"/>
                    </a:cxn>
                    <a:cxn ang="0">
                      <a:pos x="6" y="7"/>
                    </a:cxn>
                    <a:cxn ang="0">
                      <a:pos x="6" y="66"/>
                    </a:cxn>
                    <a:cxn ang="0">
                      <a:pos x="108" y="66"/>
                    </a:cxn>
                    <a:cxn ang="0">
                      <a:pos x="108" y="7"/>
                    </a:cxn>
                    <a:cxn ang="0">
                      <a:pos x="69" y="80"/>
                    </a:cxn>
                    <a:cxn ang="0">
                      <a:pos x="69" y="90"/>
                    </a:cxn>
                    <a:cxn ang="0">
                      <a:pos x="87" y="90"/>
                    </a:cxn>
                    <a:cxn ang="0">
                      <a:pos x="87" y="97"/>
                    </a:cxn>
                    <a:cxn ang="0">
                      <a:pos x="28" y="97"/>
                    </a:cxn>
                    <a:cxn ang="0">
                      <a:pos x="28" y="90"/>
                    </a:cxn>
                    <a:cxn ang="0">
                      <a:pos x="46" y="90"/>
                    </a:cxn>
                    <a:cxn ang="0">
                      <a:pos x="46" y="80"/>
                    </a:cxn>
                    <a:cxn ang="0">
                      <a:pos x="6" y="80"/>
                    </a:cxn>
                    <a:cxn ang="0">
                      <a:pos x="0" y="74"/>
                    </a:cxn>
                    <a:cxn ang="0">
                      <a:pos x="0" y="6"/>
                    </a:cxn>
                    <a:cxn ang="0">
                      <a:pos x="6" y="0"/>
                    </a:cxn>
                    <a:cxn ang="0">
                      <a:pos x="109" y="0"/>
                    </a:cxn>
                    <a:cxn ang="0">
                      <a:pos x="115" y="6"/>
                    </a:cxn>
                    <a:cxn ang="0">
                      <a:pos x="115" y="74"/>
                    </a:cxn>
                    <a:cxn ang="0">
                      <a:pos x="109" y="80"/>
                    </a:cxn>
                    <a:cxn ang="0">
                      <a:pos x="69" y="80"/>
                    </a:cxn>
                  </a:cxnLst>
                  <a:rect l="0" t="0" r="r" b="b"/>
                  <a:pathLst>
                    <a:path w="115" h="97">
                      <a:moveTo>
                        <a:pt x="6" y="72"/>
                      </a:moveTo>
                      <a:cubicBezTo>
                        <a:pt x="13" y="72"/>
                        <a:pt x="13" y="72"/>
                        <a:pt x="13" y="72"/>
                      </a:cubicBezTo>
                      <a:cubicBezTo>
                        <a:pt x="13" y="74"/>
                        <a:pt x="13" y="74"/>
                        <a:pt x="13" y="74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6" y="72"/>
                        <a:pt x="6" y="72"/>
                        <a:pt x="6" y="72"/>
                      </a:cubicBezTo>
                      <a:close/>
                      <a:moveTo>
                        <a:pt x="15" y="72"/>
                      </a:moveTo>
                      <a:cubicBezTo>
                        <a:pt x="17" y="72"/>
                        <a:pt x="19" y="72"/>
                        <a:pt x="21" y="72"/>
                      </a:cubicBezTo>
                      <a:cubicBezTo>
                        <a:pt x="21" y="73"/>
                        <a:pt x="21" y="73"/>
                        <a:pt x="21" y="74"/>
                      </a:cubicBezTo>
                      <a:cubicBezTo>
                        <a:pt x="19" y="74"/>
                        <a:pt x="17" y="74"/>
                        <a:pt x="15" y="74"/>
                      </a:cubicBezTo>
                      <a:cubicBezTo>
                        <a:pt x="15" y="73"/>
                        <a:pt x="15" y="73"/>
                        <a:pt x="15" y="72"/>
                      </a:cubicBezTo>
                      <a:close/>
                      <a:moveTo>
                        <a:pt x="23" y="72"/>
                      </a:moveTo>
                      <a:cubicBezTo>
                        <a:pt x="29" y="72"/>
                        <a:pt x="29" y="72"/>
                        <a:pt x="29" y="72"/>
                      </a:cubicBezTo>
                      <a:cubicBezTo>
                        <a:pt x="29" y="74"/>
                        <a:pt x="29" y="74"/>
                        <a:pt x="29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2"/>
                        <a:pt x="23" y="72"/>
                        <a:pt x="23" y="72"/>
                      </a:cubicBezTo>
                      <a:close/>
                      <a:moveTo>
                        <a:pt x="57" y="71"/>
                      </a:moveTo>
                      <a:cubicBezTo>
                        <a:pt x="58" y="71"/>
                        <a:pt x="59" y="72"/>
                        <a:pt x="59" y="73"/>
                      </a:cubicBezTo>
                      <a:cubicBezTo>
                        <a:pt x="59" y="74"/>
                        <a:pt x="58" y="75"/>
                        <a:pt x="57" y="75"/>
                      </a:cubicBezTo>
                      <a:cubicBezTo>
                        <a:pt x="56" y="75"/>
                        <a:pt x="56" y="74"/>
                        <a:pt x="56" y="73"/>
                      </a:cubicBezTo>
                      <a:cubicBezTo>
                        <a:pt x="56" y="72"/>
                        <a:pt x="56" y="71"/>
                        <a:pt x="57" y="71"/>
                      </a:cubicBezTo>
                      <a:close/>
                      <a:moveTo>
                        <a:pt x="108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7"/>
                        <a:pt x="108" y="7"/>
                        <a:pt x="108" y="7"/>
                      </a:cubicBezTo>
                      <a:close/>
                      <a:moveTo>
                        <a:pt x="69" y="80"/>
                      </a:moveTo>
                      <a:cubicBezTo>
                        <a:pt x="69" y="90"/>
                        <a:pt x="69" y="90"/>
                        <a:pt x="69" y="90"/>
                      </a:cubicBezTo>
                      <a:cubicBezTo>
                        <a:pt x="87" y="90"/>
                        <a:pt x="87" y="90"/>
                        <a:pt x="87" y="90"/>
                      </a:cubicBezTo>
                      <a:cubicBezTo>
                        <a:pt x="87" y="97"/>
                        <a:pt x="87" y="97"/>
                        <a:pt x="87" y="97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8" y="90"/>
                        <a:pt x="28" y="90"/>
                        <a:pt x="28" y="90"/>
                      </a:cubicBezTo>
                      <a:cubicBezTo>
                        <a:pt x="46" y="90"/>
                        <a:pt x="46" y="90"/>
                        <a:pt x="46" y="9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6" y="80"/>
                        <a:pt x="6" y="80"/>
                        <a:pt x="6" y="80"/>
                      </a:cubicBezTo>
                      <a:cubicBezTo>
                        <a:pt x="3" y="80"/>
                        <a:pt x="0" y="77"/>
                        <a:pt x="0" y="74"/>
                      </a:cubicBezTo>
                      <a:cubicBezTo>
                        <a:pt x="0" y="54"/>
                        <a:pt x="0" y="2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12" y="0"/>
                        <a:pt x="115" y="3"/>
                        <a:pt x="115" y="6"/>
                      </a:cubicBezTo>
                      <a:cubicBezTo>
                        <a:pt x="115" y="26"/>
                        <a:pt x="115" y="54"/>
                        <a:pt x="115" y="74"/>
                      </a:cubicBezTo>
                      <a:cubicBezTo>
                        <a:pt x="115" y="77"/>
                        <a:pt x="112" y="80"/>
                        <a:pt x="109" y="80"/>
                      </a:cubicBezTo>
                      <a:cubicBezTo>
                        <a:pt x="69" y="80"/>
                        <a:pt x="69" y="80"/>
                        <a:pt x="69" y="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68" name="Freeform: Shape 283"/>
                <p:cNvSpPr>
                  <a:spLocks/>
                </p:cNvSpPr>
                <p:nvPr/>
              </p:nvSpPr>
              <p:spPr bwMode="auto">
                <a:xfrm>
                  <a:off x="4906169" y="3507388"/>
                  <a:ext cx="231775" cy="112712"/>
                </a:xfrm>
                <a:custGeom>
                  <a:avLst/>
                  <a:gdLst/>
                  <a:ahLst/>
                  <a:cxnLst>
                    <a:cxn ang="0">
                      <a:pos x="6" y="33"/>
                    </a:cxn>
                    <a:cxn ang="0">
                      <a:pos x="10" y="37"/>
                    </a:cxn>
                    <a:cxn ang="0">
                      <a:pos x="6" y="40"/>
                    </a:cxn>
                    <a:cxn ang="0">
                      <a:pos x="3" y="37"/>
                    </a:cxn>
                    <a:cxn ang="0">
                      <a:pos x="6" y="33"/>
                    </a:cxn>
                    <a:cxn ang="0">
                      <a:pos x="32" y="17"/>
                    </a:cxn>
                    <a:cxn ang="0">
                      <a:pos x="35" y="20"/>
                    </a:cxn>
                    <a:cxn ang="0">
                      <a:pos x="32" y="23"/>
                    </a:cxn>
                    <a:cxn ang="0">
                      <a:pos x="28" y="20"/>
                    </a:cxn>
                    <a:cxn ang="0">
                      <a:pos x="32" y="17"/>
                    </a:cxn>
                    <a:cxn ang="0">
                      <a:pos x="57" y="27"/>
                    </a:cxn>
                    <a:cxn ang="0">
                      <a:pos x="60" y="30"/>
                    </a:cxn>
                    <a:cxn ang="0">
                      <a:pos x="57" y="34"/>
                    </a:cxn>
                    <a:cxn ang="0">
                      <a:pos x="54" y="30"/>
                    </a:cxn>
                    <a:cxn ang="0">
                      <a:pos x="57" y="27"/>
                    </a:cxn>
                    <a:cxn ang="0">
                      <a:pos x="82" y="4"/>
                    </a:cxn>
                    <a:cxn ang="0">
                      <a:pos x="86" y="7"/>
                    </a:cxn>
                    <a:cxn ang="0">
                      <a:pos x="82" y="10"/>
                    </a:cxn>
                    <a:cxn ang="0">
                      <a:pos x="79" y="7"/>
                    </a:cxn>
                    <a:cxn ang="0">
                      <a:pos x="82" y="4"/>
                    </a:cxn>
                    <a:cxn ang="0">
                      <a:pos x="6" y="30"/>
                    </a:cxn>
                    <a:cxn ang="0">
                      <a:pos x="10" y="32"/>
                    </a:cxn>
                    <a:cxn ang="0">
                      <a:pos x="26" y="22"/>
                    </a:cxn>
                    <a:cxn ang="0">
                      <a:pos x="25" y="20"/>
                    </a:cxn>
                    <a:cxn ang="0">
                      <a:pos x="32" y="14"/>
                    </a:cxn>
                    <a:cxn ang="0">
                      <a:pos x="38" y="20"/>
                    </a:cxn>
                    <a:cxn ang="0">
                      <a:pos x="38" y="20"/>
                    </a:cxn>
                    <a:cxn ang="0">
                      <a:pos x="52" y="26"/>
                    </a:cxn>
                    <a:cxn ang="0">
                      <a:pos x="57" y="24"/>
                    </a:cxn>
                    <a:cxn ang="0">
                      <a:pos x="60" y="25"/>
                    </a:cxn>
                    <a:cxn ang="0">
                      <a:pos x="77" y="9"/>
                    </a:cxn>
                    <a:cxn ang="0">
                      <a:pos x="76" y="7"/>
                    </a:cxn>
                    <a:cxn ang="0">
                      <a:pos x="82" y="0"/>
                    </a:cxn>
                    <a:cxn ang="0">
                      <a:pos x="89" y="7"/>
                    </a:cxn>
                    <a:cxn ang="0">
                      <a:pos x="82" y="13"/>
                    </a:cxn>
                    <a:cxn ang="0">
                      <a:pos x="79" y="12"/>
                    </a:cxn>
                    <a:cxn ang="0">
                      <a:pos x="63" y="28"/>
                    </a:cxn>
                    <a:cxn ang="0">
                      <a:pos x="63" y="30"/>
                    </a:cxn>
                    <a:cxn ang="0">
                      <a:pos x="57" y="37"/>
                    </a:cxn>
                    <a:cxn ang="0">
                      <a:pos x="51" y="30"/>
                    </a:cxn>
                    <a:cxn ang="0">
                      <a:pos x="51" y="30"/>
                    </a:cxn>
                    <a:cxn ang="0">
                      <a:pos x="37" y="24"/>
                    </a:cxn>
                    <a:cxn ang="0">
                      <a:pos x="32" y="26"/>
                    </a:cxn>
                    <a:cxn ang="0">
                      <a:pos x="28" y="25"/>
                    </a:cxn>
                    <a:cxn ang="0">
                      <a:pos x="12" y="35"/>
                    </a:cxn>
                    <a:cxn ang="0">
                      <a:pos x="13" y="37"/>
                    </a:cxn>
                    <a:cxn ang="0">
                      <a:pos x="6" y="43"/>
                    </a:cxn>
                    <a:cxn ang="0">
                      <a:pos x="0" y="37"/>
                    </a:cxn>
                    <a:cxn ang="0">
                      <a:pos x="6" y="30"/>
                    </a:cxn>
                  </a:cxnLst>
                  <a:rect l="0" t="0" r="r" b="b"/>
                  <a:pathLst>
                    <a:path w="89" h="43">
                      <a:moveTo>
                        <a:pt x="6" y="33"/>
                      </a:moveTo>
                      <a:cubicBezTo>
                        <a:pt x="8" y="33"/>
                        <a:pt x="10" y="35"/>
                        <a:pt x="10" y="37"/>
                      </a:cubicBezTo>
                      <a:cubicBezTo>
                        <a:pt x="10" y="38"/>
                        <a:pt x="8" y="40"/>
                        <a:pt x="6" y="40"/>
                      </a:cubicBezTo>
                      <a:cubicBezTo>
                        <a:pt x="5" y="40"/>
                        <a:pt x="3" y="38"/>
                        <a:pt x="3" y="37"/>
                      </a:cubicBezTo>
                      <a:cubicBezTo>
                        <a:pt x="3" y="35"/>
                        <a:pt x="5" y="33"/>
                        <a:pt x="6" y="33"/>
                      </a:cubicBezTo>
                      <a:close/>
                      <a:moveTo>
                        <a:pt x="32" y="17"/>
                      </a:moveTo>
                      <a:cubicBezTo>
                        <a:pt x="34" y="17"/>
                        <a:pt x="35" y="18"/>
                        <a:pt x="35" y="20"/>
                      </a:cubicBezTo>
                      <a:cubicBezTo>
                        <a:pt x="35" y="22"/>
                        <a:pt x="34" y="23"/>
                        <a:pt x="32" y="23"/>
                      </a:cubicBezTo>
                      <a:cubicBezTo>
                        <a:pt x="30" y="23"/>
                        <a:pt x="28" y="22"/>
                        <a:pt x="28" y="20"/>
                      </a:cubicBezTo>
                      <a:cubicBezTo>
                        <a:pt x="28" y="18"/>
                        <a:pt x="30" y="17"/>
                        <a:pt x="32" y="17"/>
                      </a:cubicBezTo>
                      <a:close/>
                      <a:moveTo>
                        <a:pt x="57" y="27"/>
                      </a:moveTo>
                      <a:cubicBezTo>
                        <a:pt x="59" y="27"/>
                        <a:pt x="60" y="29"/>
                        <a:pt x="60" y="30"/>
                      </a:cubicBezTo>
                      <a:cubicBezTo>
                        <a:pt x="60" y="32"/>
                        <a:pt x="59" y="34"/>
                        <a:pt x="57" y="34"/>
                      </a:cubicBezTo>
                      <a:cubicBezTo>
                        <a:pt x="55" y="34"/>
                        <a:pt x="54" y="32"/>
                        <a:pt x="54" y="30"/>
                      </a:cubicBezTo>
                      <a:cubicBezTo>
                        <a:pt x="54" y="29"/>
                        <a:pt x="55" y="27"/>
                        <a:pt x="57" y="27"/>
                      </a:cubicBezTo>
                      <a:close/>
                      <a:moveTo>
                        <a:pt x="82" y="4"/>
                      </a:moveTo>
                      <a:cubicBezTo>
                        <a:pt x="84" y="4"/>
                        <a:pt x="86" y="5"/>
                        <a:pt x="86" y="7"/>
                      </a:cubicBezTo>
                      <a:cubicBezTo>
                        <a:pt x="86" y="9"/>
                        <a:pt x="84" y="10"/>
                        <a:pt x="82" y="10"/>
                      </a:cubicBezTo>
                      <a:cubicBezTo>
                        <a:pt x="81" y="10"/>
                        <a:pt x="79" y="9"/>
                        <a:pt x="79" y="7"/>
                      </a:cubicBezTo>
                      <a:cubicBezTo>
                        <a:pt x="79" y="5"/>
                        <a:pt x="81" y="4"/>
                        <a:pt x="82" y="4"/>
                      </a:cubicBezTo>
                      <a:close/>
                      <a:moveTo>
                        <a:pt x="6" y="30"/>
                      </a:moveTo>
                      <a:cubicBezTo>
                        <a:pt x="8" y="30"/>
                        <a:pt x="9" y="31"/>
                        <a:pt x="10" y="32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25" y="21"/>
                        <a:pt x="25" y="21"/>
                        <a:pt x="25" y="20"/>
                      </a:cubicBezTo>
                      <a:cubicBezTo>
                        <a:pt x="25" y="17"/>
                        <a:pt x="28" y="14"/>
                        <a:pt x="32" y="14"/>
                      </a:cubicBezTo>
                      <a:cubicBezTo>
                        <a:pt x="35" y="14"/>
                        <a:pt x="38" y="17"/>
                        <a:pt x="38" y="20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3" y="25"/>
                        <a:pt x="55" y="24"/>
                        <a:pt x="57" y="24"/>
                      </a:cubicBezTo>
                      <a:cubicBezTo>
                        <a:pt x="58" y="24"/>
                        <a:pt x="59" y="24"/>
                        <a:pt x="60" y="25"/>
                      </a:cubicBezTo>
                      <a:cubicBezTo>
                        <a:pt x="77" y="9"/>
                        <a:pt x="77" y="9"/>
                        <a:pt x="77" y="9"/>
                      </a:cubicBezTo>
                      <a:cubicBezTo>
                        <a:pt x="76" y="9"/>
                        <a:pt x="76" y="8"/>
                        <a:pt x="76" y="7"/>
                      </a:cubicBezTo>
                      <a:cubicBezTo>
                        <a:pt x="76" y="3"/>
                        <a:pt x="79" y="0"/>
                        <a:pt x="82" y="0"/>
                      </a:cubicBezTo>
                      <a:cubicBezTo>
                        <a:pt x="86" y="0"/>
                        <a:pt x="89" y="3"/>
                        <a:pt x="89" y="7"/>
                      </a:cubicBezTo>
                      <a:cubicBezTo>
                        <a:pt x="89" y="10"/>
                        <a:pt x="86" y="13"/>
                        <a:pt x="82" y="13"/>
                      </a:cubicBezTo>
                      <a:cubicBezTo>
                        <a:pt x="81" y="13"/>
                        <a:pt x="80" y="13"/>
                        <a:pt x="79" y="12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9"/>
                        <a:pt x="63" y="30"/>
                        <a:pt x="63" y="30"/>
                      </a:cubicBezTo>
                      <a:cubicBezTo>
                        <a:pt x="63" y="34"/>
                        <a:pt x="61" y="37"/>
                        <a:pt x="57" y="37"/>
                      </a:cubicBezTo>
                      <a:cubicBezTo>
                        <a:pt x="54" y="37"/>
                        <a:pt x="51" y="34"/>
                        <a:pt x="51" y="30"/>
                      </a:cubicBezTo>
                      <a:cubicBezTo>
                        <a:pt x="51" y="30"/>
                        <a:pt x="51" y="30"/>
                        <a:pt x="51" y="30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5" y="25"/>
                        <a:pt x="34" y="26"/>
                        <a:pt x="32" y="26"/>
                      </a:cubicBezTo>
                      <a:cubicBezTo>
                        <a:pt x="30" y="26"/>
                        <a:pt x="29" y="26"/>
                        <a:pt x="28" y="2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3" y="36"/>
                        <a:pt x="13" y="36"/>
                        <a:pt x="13" y="37"/>
                      </a:cubicBezTo>
                      <a:cubicBezTo>
                        <a:pt x="13" y="40"/>
                        <a:pt x="10" y="43"/>
                        <a:pt x="6" y="43"/>
                      </a:cubicBezTo>
                      <a:cubicBezTo>
                        <a:pt x="3" y="43"/>
                        <a:pt x="0" y="40"/>
                        <a:pt x="0" y="37"/>
                      </a:cubicBezTo>
                      <a:cubicBezTo>
                        <a:pt x="0" y="33"/>
                        <a:pt x="3" y="30"/>
                        <a:pt x="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</p:grpSp>
        <p:grpSp>
          <p:nvGrpSpPr>
            <p:cNvPr id="41" name="Group 284"/>
            <p:cNvGrpSpPr/>
            <p:nvPr/>
          </p:nvGrpSpPr>
          <p:grpSpPr>
            <a:xfrm>
              <a:off x="7536250" y="2711384"/>
              <a:ext cx="850863" cy="850862"/>
              <a:chOff x="5615781" y="2234213"/>
              <a:chExt cx="614363" cy="614362"/>
            </a:xfrm>
          </p:grpSpPr>
          <p:sp>
            <p:nvSpPr>
              <p:cNvPr id="61" name="Oval 285"/>
              <p:cNvSpPr>
                <a:spLocks/>
              </p:cNvSpPr>
              <p:nvPr/>
            </p:nvSpPr>
            <p:spPr bwMode="auto">
              <a:xfrm>
                <a:off x="5615781" y="2234213"/>
                <a:ext cx="614363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62" name="Freeform: Shape 286"/>
              <p:cNvSpPr>
                <a:spLocks/>
              </p:cNvSpPr>
              <p:nvPr/>
            </p:nvSpPr>
            <p:spPr bwMode="auto">
              <a:xfrm>
                <a:off x="5680869" y="2305650"/>
                <a:ext cx="484188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0"/>
                  </a:cxn>
                  <a:cxn ang="0">
                    <a:pos x="160" y="30"/>
                  </a:cxn>
                  <a:cxn ang="0">
                    <a:pos x="165" y="36"/>
                  </a:cxn>
                  <a:cxn ang="0">
                    <a:pos x="182" y="104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2" y="172"/>
                  </a:cxn>
                  <a:cxn ang="0">
                    <a:pos x="66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7"/>
                  </a:cxn>
                  <a:cxn ang="0">
                    <a:pos x="9" y="55"/>
                  </a:cxn>
                  <a:cxn ang="0">
                    <a:pos x="13" y="47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25" y="3"/>
                      <a:pt x="143" y="13"/>
                      <a:pt x="160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80" y="57"/>
                      <a:pt x="185" y="79"/>
                      <a:pt x="182" y="104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4" y="137"/>
                      <a:pt x="160" y="155"/>
                      <a:pt x="139" y="168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10" y="182"/>
                      <a:pt x="89" y="184"/>
                      <a:pt x="66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0" y="96"/>
                      <a:pt x="1" y="76"/>
                      <a:pt x="9" y="55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1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63" name="Freeform: Shape 287"/>
              <p:cNvSpPr>
                <a:spLocks/>
              </p:cNvSpPr>
              <p:nvPr/>
            </p:nvSpPr>
            <p:spPr bwMode="auto">
              <a:xfrm>
                <a:off x="5796756" y="2381850"/>
                <a:ext cx="252413" cy="35560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97" y="48"/>
                  </a:cxn>
                  <a:cxn ang="0">
                    <a:pos x="60" y="95"/>
                  </a:cxn>
                  <a:cxn ang="0">
                    <a:pos x="50" y="133"/>
                  </a:cxn>
                  <a:cxn ang="0">
                    <a:pos x="47" y="133"/>
                  </a:cxn>
                  <a:cxn ang="0">
                    <a:pos x="37" y="95"/>
                  </a:cxn>
                  <a:cxn ang="0">
                    <a:pos x="0" y="48"/>
                  </a:cxn>
                  <a:cxn ang="0">
                    <a:pos x="48" y="0"/>
                  </a:cxn>
                  <a:cxn ang="0">
                    <a:pos x="48" y="11"/>
                  </a:cxn>
                  <a:cxn ang="0">
                    <a:pos x="85" y="48"/>
                  </a:cxn>
                  <a:cxn ang="0">
                    <a:pos x="48" y="84"/>
                  </a:cxn>
                  <a:cxn ang="0">
                    <a:pos x="12" y="48"/>
                  </a:cxn>
                  <a:cxn ang="0">
                    <a:pos x="48" y="11"/>
                  </a:cxn>
                  <a:cxn ang="0">
                    <a:pos x="48" y="19"/>
                  </a:cxn>
                  <a:cxn ang="0">
                    <a:pos x="77" y="48"/>
                  </a:cxn>
                  <a:cxn ang="0">
                    <a:pos x="48" y="77"/>
                  </a:cxn>
                  <a:cxn ang="0">
                    <a:pos x="20" y="48"/>
                  </a:cxn>
                  <a:cxn ang="0">
                    <a:pos x="48" y="19"/>
                  </a:cxn>
                  <a:cxn ang="0">
                    <a:pos x="48" y="26"/>
                  </a:cxn>
                  <a:cxn ang="0">
                    <a:pos x="55" y="39"/>
                  </a:cxn>
                  <a:cxn ang="0">
                    <a:pos x="70" y="41"/>
                  </a:cxn>
                  <a:cxn ang="0">
                    <a:pos x="59" y="52"/>
                  </a:cxn>
                  <a:cxn ang="0">
                    <a:pos x="62" y="66"/>
                  </a:cxn>
                  <a:cxn ang="0">
                    <a:pos x="48" y="59"/>
                  </a:cxn>
                  <a:cxn ang="0">
                    <a:pos x="35" y="66"/>
                  </a:cxn>
                  <a:cxn ang="0">
                    <a:pos x="38" y="52"/>
                  </a:cxn>
                  <a:cxn ang="0">
                    <a:pos x="27" y="41"/>
                  </a:cxn>
                  <a:cxn ang="0">
                    <a:pos x="42" y="39"/>
                  </a:cxn>
                  <a:cxn ang="0">
                    <a:pos x="48" y="26"/>
                  </a:cxn>
                </a:cxnLst>
                <a:rect l="0" t="0" r="r" b="b"/>
                <a:pathLst>
                  <a:path w="97" h="136">
                    <a:moveTo>
                      <a:pt x="48" y="0"/>
                    </a:moveTo>
                    <a:cubicBezTo>
                      <a:pt x="75" y="0"/>
                      <a:pt x="97" y="21"/>
                      <a:pt x="97" y="48"/>
                    </a:cubicBezTo>
                    <a:cubicBezTo>
                      <a:pt x="97" y="71"/>
                      <a:pt x="81" y="90"/>
                      <a:pt x="60" y="95"/>
                    </a:cubicBezTo>
                    <a:cubicBezTo>
                      <a:pt x="50" y="133"/>
                      <a:pt x="50" y="133"/>
                      <a:pt x="50" y="133"/>
                    </a:cubicBezTo>
                    <a:cubicBezTo>
                      <a:pt x="49" y="136"/>
                      <a:pt x="48" y="136"/>
                      <a:pt x="47" y="133"/>
                    </a:cubicBezTo>
                    <a:cubicBezTo>
                      <a:pt x="37" y="95"/>
                      <a:pt x="37" y="95"/>
                      <a:pt x="37" y="95"/>
                    </a:cubicBezTo>
                    <a:cubicBezTo>
                      <a:pt x="16" y="90"/>
                      <a:pt x="0" y="71"/>
                      <a:pt x="0" y="48"/>
                    </a:cubicBezTo>
                    <a:cubicBezTo>
                      <a:pt x="0" y="21"/>
                      <a:pt x="22" y="0"/>
                      <a:pt x="48" y="0"/>
                    </a:cubicBezTo>
                    <a:close/>
                    <a:moveTo>
                      <a:pt x="48" y="11"/>
                    </a:moveTo>
                    <a:cubicBezTo>
                      <a:pt x="69" y="11"/>
                      <a:pt x="85" y="28"/>
                      <a:pt x="85" y="48"/>
                    </a:cubicBezTo>
                    <a:cubicBezTo>
                      <a:pt x="85" y="68"/>
                      <a:pt x="69" y="84"/>
                      <a:pt x="48" y="84"/>
                    </a:cubicBezTo>
                    <a:cubicBezTo>
                      <a:pt x="28" y="84"/>
                      <a:pt x="12" y="68"/>
                      <a:pt x="12" y="48"/>
                    </a:cubicBezTo>
                    <a:cubicBezTo>
                      <a:pt x="12" y="28"/>
                      <a:pt x="28" y="11"/>
                      <a:pt x="48" y="11"/>
                    </a:cubicBezTo>
                    <a:close/>
                    <a:moveTo>
                      <a:pt x="48" y="19"/>
                    </a:moveTo>
                    <a:cubicBezTo>
                      <a:pt x="64" y="19"/>
                      <a:pt x="77" y="32"/>
                      <a:pt x="77" y="48"/>
                    </a:cubicBezTo>
                    <a:cubicBezTo>
                      <a:pt x="77" y="64"/>
                      <a:pt x="64" y="77"/>
                      <a:pt x="48" y="77"/>
                    </a:cubicBezTo>
                    <a:cubicBezTo>
                      <a:pt x="33" y="77"/>
                      <a:pt x="20" y="64"/>
                      <a:pt x="20" y="48"/>
                    </a:cubicBezTo>
                    <a:cubicBezTo>
                      <a:pt x="20" y="32"/>
                      <a:pt x="33" y="19"/>
                      <a:pt x="48" y="19"/>
                    </a:cubicBezTo>
                    <a:close/>
                    <a:moveTo>
                      <a:pt x="48" y="26"/>
                    </a:moveTo>
                    <a:cubicBezTo>
                      <a:pt x="55" y="39"/>
                      <a:pt x="55" y="39"/>
                      <a:pt x="55" y="39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8" y="26"/>
                      <a:pt x="48" y="26"/>
                      <a:pt x="48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2" name="Group 288"/>
            <p:cNvGrpSpPr/>
            <p:nvPr/>
          </p:nvGrpSpPr>
          <p:grpSpPr>
            <a:xfrm>
              <a:off x="7536250" y="4153673"/>
              <a:ext cx="850863" cy="850862"/>
              <a:chOff x="5615781" y="3275613"/>
              <a:chExt cx="614363" cy="614362"/>
            </a:xfrm>
          </p:grpSpPr>
          <p:sp>
            <p:nvSpPr>
              <p:cNvPr id="56" name="Oval 289"/>
              <p:cNvSpPr>
                <a:spLocks/>
              </p:cNvSpPr>
              <p:nvPr/>
            </p:nvSpPr>
            <p:spPr bwMode="auto">
              <a:xfrm>
                <a:off x="5615781" y="3275613"/>
                <a:ext cx="614363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7" name="Freeform: Shape 290"/>
              <p:cNvSpPr>
                <a:spLocks/>
              </p:cNvSpPr>
              <p:nvPr/>
            </p:nvSpPr>
            <p:spPr bwMode="auto">
              <a:xfrm>
                <a:off x="5680869" y="3345463"/>
                <a:ext cx="484188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0"/>
                  </a:cxn>
                  <a:cxn ang="0">
                    <a:pos x="160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2" y="172"/>
                  </a:cxn>
                  <a:cxn ang="0">
                    <a:pos x="66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125" y="3"/>
                      <a:pt x="143" y="13"/>
                      <a:pt x="160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7"/>
                      <a:pt x="185" y="79"/>
                      <a:pt x="182" y="105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10" y="182"/>
                      <a:pt x="89" y="184"/>
                      <a:pt x="66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6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6" y="4"/>
                    </a:cubicBezTo>
                    <a:cubicBezTo>
                      <a:pt x="75" y="2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grpSp>
            <p:nvGrpSpPr>
              <p:cNvPr id="58" name="Group 291"/>
              <p:cNvGrpSpPr/>
              <p:nvPr/>
            </p:nvGrpSpPr>
            <p:grpSpPr>
              <a:xfrm>
                <a:off x="5830094" y="3426425"/>
                <a:ext cx="185738" cy="314325"/>
                <a:chOff x="5830094" y="3426425"/>
                <a:chExt cx="185738" cy="314325"/>
              </a:xfrm>
            </p:grpSpPr>
            <p:sp>
              <p:nvSpPr>
                <p:cNvPr id="59" name="Freeform: Shape 292"/>
                <p:cNvSpPr>
                  <a:spLocks/>
                </p:cNvSpPr>
                <p:nvPr/>
              </p:nvSpPr>
              <p:spPr bwMode="auto">
                <a:xfrm>
                  <a:off x="5830094" y="3426425"/>
                  <a:ext cx="185738" cy="314325"/>
                </a:xfrm>
                <a:custGeom>
                  <a:avLst/>
                  <a:gdLst/>
                  <a:ahLst/>
                  <a:cxnLst>
                    <a:cxn ang="0">
                      <a:pos x="32" y="105"/>
                    </a:cxn>
                    <a:cxn ang="0">
                      <a:pos x="39" y="105"/>
                    </a:cxn>
                    <a:cxn ang="0">
                      <a:pos x="42" y="107"/>
                    </a:cxn>
                    <a:cxn ang="0">
                      <a:pos x="42" y="111"/>
                    </a:cxn>
                    <a:cxn ang="0">
                      <a:pos x="39" y="114"/>
                    </a:cxn>
                    <a:cxn ang="0">
                      <a:pos x="32" y="114"/>
                    </a:cxn>
                    <a:cxn ang="0">
                      <a:pos x="29" y="111"/>
                    </a:cxn>
                    <a:cxn ang="0">
                      <a:pos x="29" y="107"/>
                    </a:cxn>
                    <a:cxn ang="0">
                      <a:pos x="32" y="105"/>
                    </a:cxn>
                    <a:cxn ang="0">
                      <a:pos x="25" y="4"/>
                    </a:cxn>
                    <a:cxn ang="0">
                      <a:pos x="46" y="4"/>
                    </a:cxn>
                    <a:cxn ang="0">
                      <a:pos x="48" y="6"/>
                    </a:cxn>
                    <a:cxn ang="0">
                      <a:pos x="48" y="6"/>
                    </a:cxn>
                    <a:cxn ang="0">
                      <a:pos x="46" y="8"/>
                    </a:cxn>
                    <a:cxn ang="0">
                      <a:pos x="25" y="8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5" y="4"/>
                    </a:cxn>
                    <a:cxn ang="0">
                      <a:pos x="64" y="18"/>
                    </a:cxn>
                    <a:cxn ang="0">
                      <a:pos x="64" y="94"/>
                    </a:cxn>
                    <a:cxn ang="0">
                      <a:pos x="59" y="98"/>
                    </a:cxn>
                    <a:cxn ang="0">
                      <a:pos x="11" y="98"/>
                    </a:cxn>
                    <a:cxn ang="0">
                      <a:pos x="6" y="93"/>
                    </a:cxn>
                    <a:cxn ang="0">
                      <a:pos x="6" y="17"/>
                    </a:cxn>
                    <a:cxn ang="0">
                      <a:pos x="12" y="13"/>
                    </a:cxn>
                    <a:cxn ang="0">
                      <a:pos x="60" y="13"/>
                    </a:cxn>
                    <a:cxn ang="0">
                      <a:pos x="64" y="18"/>
                    </a:cxn>
                    <a:cxn ang="0">
                      <a:pos x="71" y="12"/>
                    </a:cxn>
                    <a:cxn ang="0">
                      <a:pos x="71" y="108"/>
                    </a:cxn>
                    <a:cxn ang="0">
                      <a:pos x="59" y="120"/>
                    </a:cxn>
                    <a:cxn ang="0">
                      <a:pos x="12" y="120"/>
                    </a:cxn>
                    <a:cxn ang="0">
                      <a:pos x="0" y="108"/>
                    </a:cxn>
                    <a:cxn ang="0">
                      <a:pos x="0" y="12"/>
                    </a:cxn>
                    <a:cxn ang="0">
                      <a:pos x="12" y="0"/>
                    </a:cxn>
                    <a:cxn ang="0">
                      <a:pos x="59" y="0"/>
                    </a:cxn>
                    <a:cxn ang="0">
                      <a:pos x="71" y="12"/>
                    </a:cxn>
                  </a:cxnLst>
                  <a:rect l="0" t="0" r="r" b="b"/>
                  <a:pathLst>
                    <a:path w="71" h="120">
                      <a:moveTo>
                        <a:pt x="32" y="105"/>
                      </a:moveTo>
                      <a:cubicBezTo>
                        <a:pt x="39" y="105"/>
                        <a:pt x="39" y="105"/>
                        <a:pt x="39" y="105"/>
                      </a:cubicBezTo>
                      <a:cubicBezTo>
                        <a:pt x="41" y="105"/>
                        <a:pt x="42" y="106"/>
                        <a:pt x="42" y="107"/>
                      </a:cubicBezTo>
                      <a:cubicBezTo>
                        <a:pt x="42" y="111"/>
                        <a:pt x="42" y="111"/>
                        <a:pt x="42" y="111"/>
                      </a:cubicBezTo>
                      <a:cubicBezTo>
                        <a:pt x="42" y="113"/>
                        <a:pt x="41" y="114"/>
                        <a:pt x="39" y="114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0" y="114"/>
                        <a:pt x="29" y="113"/>
                        <a:pt x="29" y="111"/>
                      </a:cubicBezTo>
                      <a:cubicBezTo>
                        <a:pt x="29" y="107"/>
                        <a:pt x="29" y="107"/>
                        <a:pt x="29" y="107"/>
                      </a:cubicBezTo>
                      <a:cubicBezTo>
                        <a:pt x="29" y="106"/>
                        <a:pt x="30" y="105"/>
                        <a:pt x="32" y="105"/>
                      </a:cubicBezTo>
                      <a:close/>
                      <a:moveTo>
                        <a:pt x="25" y="4"/>
                      </a:move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7" y="4"/>
                        <a:pt x="48" y="5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7"/>
                        <a:pt x="47" y="8"/>
                        <a:pt x="46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3" y="8"/>
                        <a:pt x="22" y="7"/>
                        <a:pt x="22" y="6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5"/>
                        <a:pt x="23" y="4"/>
                        <a:pt x="25" y="4"/>
                      </a:cubicBezTo>
                      <a:close/>
                      <a:moveTo>
                        <a:pt x="64" y="18"/>
                      </a:moveTo>
                      <a:cubicBezTo>
                        <a:pt x="64" y="94"/>
                        <a:pt x="64" y="94"/>
                        <a:pt x="64" y="94"/>
                      </a:cubicBezTo>
                      <a:cubicBezTo>
                        <a:pt x="64" y="97"/>
                        <a:pt x="62" y="98"/>
                        <a:pt x="59" y="98"/>
                      </a:cubicBezTo>
                      <a:cubicBezTo>
                        <a:pt x="11" y="98"/>
                        <a:pt x="11" y="98"/>
                        <a:pt x="11" y="98"/>
                      </a:cubicBezTo>
                      <a:cubicBezTo>
                        <a:pt x="8" y="98"/>
                        <a:pt x="7" y="96"/>
                        <a:pt x="6" y="93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4"/>
                        <a:pt x="9" y="13"/>
                        <a:pt x="12" y="13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3" y="13"/>
                        <a:pt x="64" y="15"/>
                        <a:pt x="64" y="18"/>
                      </a:cubicBezTo>
                      <a:close/>
                      <a:moveTo>
                        <a:pt x="71" y="12"/>
                      </a:moveTo>
                      <a:cubicBezTo>
                        <a:pt x="71" y="108"/>
                        <a:pt x="71" y="108"/>
                        <a:pt x="71" y="108"/>
                      </a:cubicBezTo>
                      <a:cubicBezTo>
                        <a:pt x="71" y="114"/>
                        <a:pt x="66" y="120"/>
                        <a:pt x="59" y="120"/>
                      </a:cubicBezTo>
                      <a:cubicBezTo>
                        <a:pt x="12" y="120"/>
                        <a:pt x="12" y="120"/>
                        <a:pt x="12" y="120"/>
                      </a:cubicBezTo>
                      <a:cubicBezTo>
                        <a:pt x="5" y="120"/>
                        <a:pt x="0" y="114"/>
                        <a:pt x="0" y="108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6" y="0"/>
                        <a:pt x="71" y="5"/>
                        <a:pt x="71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  <p:sp>
              <p:nvSpPr>
                <p:cNvPr id="60" name="Freeform: Shape 293"/>
                <p:cNvSpPr>
                  <a:spLocks/>
                </p:cNvSpPr>
                <p:nvPr/>
              </p:nvSpPr>
              <p:spPr bwMode="auto">
                <a:xfrm>
                  <a:off x="5855494" y="3505800"/>
                  <a:ext cx="133350" cy="133350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51" y="25"/>
                    </a:cxn>
                    <a:cxn ang="0">
                      <a:pos x="25" y="51"/>
                    </a:cxn>
                    <a:cxn ang="0">
                      <a:pos x="0" y="25"/>
                    </a:cxn>
                    <a:cxn ang="0">
                      <a:pos x="25" y="0"/>
                    </a:cxn>
                    <a:cxn ang="0">
                      <a:pos x="25" y="5"/>
                    </a:cxn>
                    <a:cxn ang="0">
                      <a:pos x="46" y="25"/>
                    </a:cxn>
                    <a:cxn ang="0">
                      <a:pos x="25" y="46"/>
                    </a:cxn>
                    <a:cxn ang="0">
                      <a:pos x="5" y="25"/>
                    </a:cxn>
                    <a:cxn ang="0">
                      <a:pos x="25" y="5"/>
                    </a:cxn>
                    <a:cxn ang="0">
                      <a:pos x="25" y="10"/>
                    </a:cxn>
                    <a:cxn ang="0">
                      <a:pos x="41" y="25"/>
                    </a:cxn>
                    <a:cxn ang="0">
                      <a:pos x="25" y="41"/>
                    </a:cxn>
                    <a:cxn ang="0">
                      <a:pos x="10" y="25"/>
                    </a:cxn>
                    <a:cxn ang="0">
                      <a:pos x="25" y="10"/>
                    </a:cxn>
                    <a:cxn ang="0">
                      <a:pos x="25" y="15"/>
                    </a:cxn>
                    <a:cxn ang="0">
                      <a:pos x="36" y="25"/>
                    </a:cxn>
                    <a:cxn ang="0">
                      <a:pos x="25" y="36"/>
                    </a:cxn>
                    <a:cxn ang="0">
                      <a:pos x="15" y="25"/>
                    </a:cxn>
                    <a:cxn ang="0">
                      <a:pos x="25" y="15"/>
                    </a:cxn>
                    <a:cxn ang="0">
                      <a:pos x="25" y="20"/>
                    </a:cxn>
                    <a:cxn ang="0">
                      <a:pos x="31" y="25"/>
                    </a:cxn>
                    <a:cxn ang="0">
                      <a:pos x="25" y="31"/>
                    </a:cxn>
                    <a:cxn ang="0">
                      <a:pos x="20" y="25"/>
                    </a:cxn>
                    <a:cxn ang="0">
                      <a:pos x="25" y="20"/>
                    </a:cxn>
                  </a:cxnLst>
                  <a:rect l="0" t="0" r="r" b="b"/>
                  <a:pathLst>
                    <a:path w="51" h="51">
                      <a:moveTo>
                        <a:pt x="25" y="0"/>
                      </a:moveTo>
                      <a:cubicBezTo>
                        <a:pt x="39" y="0"/>
                        <a:pt x="51" y="12"/>
                        <a:pt x="51" y="25"/>
                      </a:cubicBezTo>
                      <a:cubicBezTo>
                        <a:pt x="51" y="39"/>
                        <a:pt x="39" y="51"/>
                        <a:pt x="25" y="51"/>
                      </a:cubicBezTo>
                      <a:cubicBezTo>
                        <a:pt x="12" y="51"/>
                        <a:pt x="0" y="39"/>
                        <a:pt x="0" y="25"/>
                      </a:cubicBezTo>
                      <a:cubicBezTo>
                        <a:pt x="0" y="12"/>
                        <a:pt x="12" y="0"/>
                        <a:pt x="25" y="0"/>
                      </a:cubicBezTo>
                      <a:close/>
                      <a:moveTo>
                        <a:pt x="25" y="5"/>
                      </a:moveTo>
                      <a:cubicBezTo>
                        <a:pt x="37" y="5"/>
                        <a:pt x="46" y="14"/>
                        <a:pt x="46" y="25"/>
                      </a:cubicBezTo>
                      <a:cubicBezTo>
                        <a:pt x="46" y="37"/>
                        <a:pt x="37" y="46"/>
                        <a:pt x="25" y="46"/>
                      </a:cubicBezTo>
                      <a:cubicBezTo>
                        <a:pt x="14" y="46"/>
                        <a:pt x="5" y="37"/>
                        <a:pt x="5" y="25"/>
                      </a:cubicBezTo>
                      <a:cubicBezTo>
                        <a:pt x="5" y="14"/>
                        <a:pt x="14" y="5"/>
                        <a:pt x="25" y="5"/>
                      </a:cubicBezTo>
                      <a:close/>
                      <a:moveTo>
                        <a:pt x="25" y="10"/>
                      </a:moveTo>
                      <a:cubicBezTo>
                        <a:pt x="34" y="10"/>
                        <a:pt x="41" y="17"/>
                        <a:pt x="41" y="25"/>
                      </a:cubicBezTo>
                      <a:cubicBezTo>
                        <a:pt x="41" y="34"/>
                        <a:pt x="34" y="41"/>
                        <a:pt x="25" y="41"/>
                      </a:cubicBezTo>
                      <a:cubicBezTo>
                        <a:pt x="17" y="41"/>
                        <a:pt x="10" y="34"/>
                        <a:pt x="10" y="25"/>
                      </a:cubicBezTo>
                      <a:cubicBezTo>
                        <a:pt x="10" y="17"/>
                        <a:pt x="17" y="10"/>
                        <a:pt x="25" y="10"/>
                      </a:cubicBezTo>
                      <a:close/>
                      <a:moveTo>
                        <a:pt x="25" y="15"/>
                      </a:moveTo>
                      <a:cubicBezTo>
                        <a:pt x="31" y="15"/>
                        <a:pt x="36" y="20"/>
                        <a:pt x="36" y="25"/>
                      </a:cubicBezTo>
                      <a:cubicBezTo>
                        <a:pt x="36" y="31"/>
                        <a:pt x="31" y="36"/>
                        <a:pt x="25" y="36"/>
                      </a:cubicBezTo>
                      <a:cubicBezTo>
                        <a:pt x="20" y="36"/>
                        <a:pt x="15" y="31"/>
                        <a:pt x="15" y="25"/>
                      </a:cubicBezTo>
                      <a:cubicBezTo>
                        <a:pt x="15" y="20"/>
                        <a:pt x="20" y="15"/>
                        <a:pt x="25" y="15"/>
                      </a:cubicBezTo>
                      <a:close/>
                      <a:moveTo>
                        <a:pt x="25" y="20"/>
                      </a:moveTo>
                      <a:cubicBezTo>
                        <a:pt x="28" y="20"/>
                        <a:pt x="31" y="22"/>
                        <a:pt x="31" y="25"/>
                      </a:cubicBezTo>
                      <a:cubicBezTo>
                        <a:pt x="31" y="28"/>
                        <a:pt x="28" y="31"/>
                        <a:pt x="25" y="31"/>
                      </a:cubicBezTo>
                      <a:cubicBezTo>
                        <a:pt x="22" y="31"/>
                        <a:pt x="20" y="28"/>
                        <a:pt x="20" y="25"/>
                      </a:cubicBezTo>
                      <a:cubicBezTo>
                        <a:pt x="20" y="22"/>
                        <a:pt x="22" y="20"/>
                        <a:pt x="25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707" dirty="0">
                    <a:latin typeface="思源黑体 CN Medium" panose="020B0600000000000000" pitchFamily="34" charset="-122"/>
                    <a:ea typeface="思源黑体 CN Medium" panose="020B0600000000000000" pitchFamily="34" charset="-122"/>
                  </a:endParaRPr>
                </a:p>
              </p:txBody>
            </p:sp>
          </p:grpSp>
        </p:grpSp>
        <p:grpSp>
          <p:nvGrpSpPr>
            <p:cNvPr id="43" name="Group 294"/>
            <p:cNvGrpSpPr/>
            <p:nvPr/>
          </p:nvGrpSpPr>
          <p:grpSpPr>
            <a:xfrm>
              <a:off x="3794214" y="4153673"/>
              <a:ext cx="848664" cy="850862"/>
              <a:chOff x="2913856" y="3275613"/>
              <a:chExt cx="612775" cy="614362"/>
            </a:xfrm>
          </p:grpSpPr>
          <p:sp>
            <p:nvSpPr>
              <p:cNvPr id="53" name="Oval 295"/>
              <p:cNvSpPr>
                <a:spLocks/>
              </p:cNvSpPr>
              <p:nvPr/>
            </p:nvSpPr>
            <p:spPr bwMode="auto">
              <a:xfrm>
                <a:off x="2913856" y="3275613"/>
                <a:ext cx="612775" cy="61436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4" name="Freeform: Shape 296"/>
              <p:cNvSpPr>
                <a:spLocks/>
              </p:cNvSpPr>
              <p:nvPr/>
            </p:nvSpPr>
            <p:spPr bwMode="auto">
              <a:xfrm>
                <a:off x="2978944" y="3345463"/>
                <a:ext cx="482600" cy="481012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102" y="1"/>
                  </a:cxn>
                  <a:cxn ang="0">
                    <a:pos x="159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0" y="113"/>
                  </a:cxn>
                  <a:cxn ang="0">
                    <a:pos x="139" y="168"/>
                  </a:cxn>
                  <a:cxn ang="0">
                    <a:pos x="131" y="173"/>
                  </a:cxn>
                  <a:cxn ang="0">
                    <a:pos x="65" y="177"/>
                  </a:cxn>
                  <a:cxn ang="0">
                    <a:pos x="57" y="174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5" y="4"/>
                  </a:cxn>
                  <a:cxn ang="0">
                    <a:pos x="92" y="0"/>
                  </a:cxn>
                </a:cxnLst>
                <a:rect l="0" t="0" r="r" b="b"/>
                <a:pathLst>
                  <a:path w="185" h="184">
                    <a:moveTo>
                      <a:pt x="92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3" y="13"/>
                      <a:pt x="159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7"/>
                      <a:pt x="185" y="79"/>
                      <a:pt x="182" y="105"/>
                    </a:cubicBezTo>
                    <a:cubicBezTo>
                      <a:pt x="180" y="113"/>
                      <a:pt x="180" y="113"/>
                      <a:pt x="180" y="113"/>
                    </a:cubicBezTo>
                    <a:cubicBezTo>
                      <a:pt x="173" y="137"/>
                      <a:pt x="160" y="155"/>
                      <a:pt x="139" y="168"/>
                    </a:cubicBezTo>
                    <a:cubicBezTo>
                      <a:pt x="131" y="173"/>
                      <a:pt x="131" y="173"/>
                      <a:pt x="131" y="173"/>
                    </a:cubicBezTo>
                    <a:cubicBezTo>
                      <a:pt x="110" y="182"/>
                      <a:pt x="88" y="184"/>
                      <a:pt x="65" y="177"/>
                    </a:cubicBezTo>
                    <a:cubicBezTo>
                      <a:pt x="57" y="174"/>
                      <a:pt x="57" y="174"/>
                      <a:pt x="57" y="174"/>
                    </a:cubicBezTo>
                    <a:cubicBezTo>
                      <a:pt x="35" y="164"/>
                      <a:pt x="19" y="148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6"/>
                      <a:pt x="1" y="76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6"/>
                      <a:pt x="42" y="12"/>
                      <a:pt x="65" y="4"/>
                    </a:cubicBezTo>
                    <a:cubicBezTo>
                      <a:pt x="75" y="2"/>
                      <a:pt x="83" y="0"/>
                      <a:pt x="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5" name="Freeform: Shape 297"/>
              <p:cNvSpPr>
                <a:spLocks/>
              </p:cNvSpPr>
              <p:nvPr/>
            </p:nvSpPr>
            <p:spPr bwMode="auto">
              <a:xfrm>
                <a:off x="3132931" y="3426425"/>
                <a:ext cx="174625" cy="314325"/>
              </a:xfrm>
              <a:custGeom>
                <a:avLst/>
                <a:gdLst/>
                <a:ahLst/>
                <a:cxnLst>
                  <a:cxn ang="0">
                    <a:pos x="33" y="67"/>
                  </a:cxn>
                  <a:cxn ang="0">
                    <a:pos x="12" y="57"/>
                  </a:cxn>
                  <a:cxn ang="0">
                    <a:pos x="21" y="61"/>
                  </a:cxn>
                  <a:cxn ang="0">
                    <a:pos x="10" y="61"/>
                  </a:cxn>
                  <a:cxn ang="0">
                    <a:pos x="48" y="57"/>
                  </a:cxn>
                  <a:cxn ang="0">
                    <a:pos x="57" y="61"/>
                  </a:cxn>
                  <a:cxn ang="0">
                    <a:pos x="46" y="61"/>
                  </a:cxn>
                  <a:cxn ang="0">
                    <a:pos x="46" y="105"/>
                  </a:cxn>
                  <a:cxn ang="0">
                    <a:pos x="57" y="110"/>
                  </a:cxn>
                  <a:cxn ang="0">
                    <a:pos x="44" y="110"/>
                  </a:cxn>
                  <a:cxn ang="0">
                    <a:pos x="29" y="105"/>
                  </a:cxn>
                  <a:cxn ang="0">
                    <a:pos x="40" y="110"/>
                  </a:cxn>
                  <a:cxn ang="0">
                    <a:pos x="27" y="110"/>
                  </a:cxn>
                  <a:cxn ang="0">
                    <a:pos x="12" y="105"/>
                  </a:cxn>
                  <a:cxn ang="0">
                    <a:pos x="23" y="110"/>
                  </a:cxn>
                  <a:cxn ang="0">
                    <a:pos x="10" y="110"/>
                  </a:cxn>
                  <a:cxn ang="0">
                    <a:pos x="46" y="71"/>
                  </a:cxn>
                  <a:cxn ang="0">
                    <a:pos x="57" y="76"/>
                  </a:cxn>
                  <a:cxn ang="0">
                    <a:pos x="44" y="76"/>
                  </a:cxn>
                  <a:cxn ang="0">
                    <a:pos x="29" y="71"/>
                  </a:cxn>
                  <a:cxn ang="0">
                    <a:pos x="40" y="76"/>
                  </a:cxn>
                  <a:cxn ang="0">
                    <a:pos x="27" y="76"/>
                  </a:cxn>
                  <a:cxn ang="0">
                    <a:pos x="12" y="71"/>
                  </a:cxn>
                  <a:cxn ang="0">
                    <a:pos x="23" y="76"/>
                  </a:cxn>
                  <a:cxn ang="0">
                    <a:pos x="10" y="76"/>
                  </a:cxn>
                  <a:cxn ang="0">
                    <a:pos x="29" y="3"/>
                  </a:cxn>
                  <a:cxn ang="0">
                    <a:pos x="40" y="5"/>
                  </a:cxn>
                  <a:cxn ang="0">
                    <a:pos x="27" y="5"/>
                  </a:cxn>
                  <a:cxn ang="0">
                    <a:pos x="10" y="10"/>
                  </a:cxn>
                  <a:cxn ang="0">
                    <a:pos x="60" y="44"/>
                  </a:cxn>
                  <a:cxn ang="0">
                    <a:pos x="6" y="44"/>
                  </a:cxn>
                  <a:cxn ang="0">
                    <a:pos x="5" y="0"/>
                  </a:cxn>
                  <a:cxn ang="0">
                    <a:pos x="67" y="114"/>
                  </a:cxn>
                  <a:cxn ang="0">
                    <a:pos x="0" y="114"/>
                  </a:cxn>
                  <a:cxn ang="0">
                    <a:pos x="46" y="94"/>
                  </a:cxn>
                  <a:cxn ang="0">
                    <a:pos x="57" y="98"/>
                  </a:cxn>
                  <a:cxn ang="0">
                    <a:pos x="44" y="98"/>
                  </a:cxn>
                  <a:cxn ang="0">
                    <a:pos x="29" y="94"/>
                  </a:cxn>
                  <a:cxn ang="0">
                    <a:pos x="40" y="98"/>
                  </a:cxn>
                  <a:cxn ang="0">
                    <a:pos x="27" y="98"/>
                  </a:cxn>
                  <a:cxn ang="0">
                    <a:pos x="12" y="94"/>
                  </a:cxn>
                  <a:cxn ang="0">
                    <a:pos x="23" y="98"/>
                  </a:cxn>
                  <a:cxn ang="0">
                    <a:pos x="10" y="98"/>
                  </a:cxn>
                  <a:cxn ang="0">
                    <a:pos x="46" y="83"/>
                  </a:cxn>
                  <a:cxn ang="0">
                    <a:pos x="57" y="87"/>
                  </a:cxn>
                  <a:cxn ang="0">
                    <a:pos x="44" y="87"/>
                  </a:cxn>
                  <a:cxn ang="0">
                    <a:pos x="29" y="83"/>
                  </a:cxn>
                  <a:cxn ang="0">
                    <a:pos x="40" y="87"/>
                  </a:cxn>
                  <a:cxn ang="0">
                    <a:pos x="27" y="87"/>
                  </a:cxn>
                  <a:cxn ang="0">
                    <a:pos x="12" y="83"/>
                  </a:cxn>
                  <a:cxn ang="0">
                    <a:pos x="23" y="87"/>
                  </a:cxn>
                  <a:cxn ang="0">
                    <a:pos x="10" y="87"/>
                  </a:cxn>
                </a:cxnLst>
                <a:rect l="0" t="0" r="r" b="b"/>
                <a:pathLst>
                  <a:path w="67" h="120">
                    <a:moveTo>
                      <a:pt x="33" y="54"/>
                    </a:moveTo>
                    <a:cubicBezTo>
                      <a:pt x="38" y="54"/>
                      <a:pt x="42" y="57"/>
                      <a:pt x="42" y="60"/>
                    </a:cubicBezTo>
                    <a:cubicBezTo>
                      <a:pt x="42" y="64"/>
                      <a:pt x="38" y="67"/>
                      <a:pt x="33" y="67"/>
                    </a:cubicBezTo>
                    <a:cubicBezTo>
                      <a:pt x="28" y="67"/>
                      <a:pt x="24" y="64"/>
                      <a:pt x="24" y="60"/>
                    </a:cubicBezTo>
                    <a:cubicBezTo>
                      <a:pt x="24" y="57"/>
                      <a:pt x="28" y="54"/>
                      <a:pt x="33" y="54"/>
                    </a:cubicBezTo>
                    <a:close/>
                    <a:moveTo>
                      <a:pt x="12" y="57"/>
                    </a:moveTo>
                    <a:cubicBezTo>
                      <a:pt x="15" y="57"/>
                      <a:pt x="16" y="57"/>
                      <a:pt x="18" y="57"/>
                    </a:cubicBezTo>
                    <a:cubicBezTo>
                      <a:pt x="20" y="57"/>
                      <a:pt x="21" y="58"/>
                      <a:pt x="21" y="59"/>
                    </a:cubicBezTo>
                    <a:cubicBezTo>
                      <a:pt x="21" y="60"/>
                      <a:pt x="21" y="60"/>
                      <a:pt x="21" y="61"/>
                    </a:cubicBezTo>
                    <a:cubicBezTo>
                      <a:pt x="21" y="62"/>
                      <a:pt x="20" y="64"/>
                      <a:pt x="18" y="64"/>
                    </a:cubicBezTo>
                    <a:cubicBezTo>
                      <a:pt x="16" y="64"/>
                      <a:pt x="15" y="64"/>
                      <a:pt x="12" y="64"/>
                    </a:cubicBezTo>
                    <a:cubicBezTo>
                      <a:pt x="11" y="64"/>
                      <a:pt x="10" y="62"/>
                      <a:pt x="10" y="61"/>
                    </a:cubicBezTo>
                    <a:cubicBezTo>
                      <a:pt x="10" y="60"/>
                      <a:pt x="10" y="60"/>
                      <a:pt x="10" y="59"/>
                    </a:cubicBezTo>
                    <a:cubicBezTo>
                      <a:pt x="10" y="58"/>
                      <a:pt x="11" y="57"/>
                      <a:pt x="12" y="57"/>
                    </a:cubicBezTo>
                    <a:close/>
                    <a:moveTo>
                      <a:pt x="48" y="57"/>
                    </a:moveTo>
                    <a:cubicBezTo>
                      <a:pt x="51" y="57"/>
                      <a:pt x="52" y="57"/>
                      <a:pt x="54" y="57"/>
                    </a:cubicBezTo>
                    <a:cubicBezTo>
                      <a:pt x="56" y="57"/>
                      <a:pt x="57" y="58"/>
                      <a:pt x="57" y="59"/>
                    </a:cubicBezTo>
                    <a:cubicBezTo>
                      <a:pt x="57" y="60"/>
                      <a:pt x="57" y="60"/>
                      <a:pt x="57" y="61"/>
                    </a:cubicBezTo>
                    <a:cubicBezTo>
                      <a:pt x="57" y="62"/>
                      <a:pt x="56" y="64"/>
                      <a:pt x="54" y="64"/>
                    </a:cubicBezTo>
                    <a:cubicBezTo>
                      <a:pt x="52" y="64"/>
                      <a:pt x="51" y="64"/>
                      <a:pt x="48" y="64"/>
                    </a:cubicBezTo>
                    <a:cubicBezTo>
                      <a:pt x="47" y="64"/>
                      <a:pt x="46" y="62"/>
                      <a:pt x="46" y="61"/>
                    </a:cubicBezTo>
                    <a:cubicBezTo>
                      <a:pt x="46" y="60"/>
                      <a:pt x="46" y="60"/>
                      <a:pt x="46" y="59"/>
                    </a:cubicBezTo>
                    <a:cubicBezTo>
                      <a:pt x="46" y="58"/>
                      <a:pt x="47" y="57"/>
                      <a:pt x="48" y="57"/>
                    </a:cubicBezTo>
                    <a:close/>
                    <a:moveTo>
                      <a:pt x="46" y="105"/>
                    </a:moveTo>
                    <a:cubicBezTo>
                      <a:pt x="54" y="105"/>
                      <a:pt x="54" y="105"/>
                      <a:pt x="54" y="105"/>
                    </a:cubicBezTo>
                    <a:cubicBezTo>
                      <a:pt x="56" y="105"/>
                      <a:pt x="57" y="107"/>
                      <a:pt x="57" y="108"/>
                    </a:cubicBezTo>
                    <a:cubicBezTo>
                      <a:pt x="57" y="110"/>
                      <a:pt x="57" y="110"/>
                      <a:pt x="57" y="110"/>
                    </a:cubicBezTo>
                    <a:cubicBezTo>
                      <a:pt x="57" y="111"/>
                      <a:pt x="56" y="112"/>
                      <a:pt x="54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5" y="112"/>
                      <a:pt x="44" y="111"/>
                      <a:pt x="44" y="110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7"/>
                      <a:pt x="45" y="105"/>
                      <a:pt x="46" y="105"/>
                    </a:cubicBezTo>
                    <a:close/>
                    <a:moveTo>
                      <a:pt x="29" y="105"/>
                    </a:moveTo>
                    <a:cubicBezTo>
                      <a:pt x="32" y="105"/>
                      <a:pt x="35" y="105"/>
                      <a:pt x="37" y="105"/>
                    </a:cubicBezTo>
                    <a:cubicBezTo>
                      <a:pt x="39" y="105"/>
                      <a:pt x="40" y="107"/>
                      <a:pt x="40" y="108"/>
                    </a:cubicBezTo>
                    <a:cubicBezTo>
                      <a:pt x="40" y="109"/>
                      <a:pt x="40" y="109"/>
                      <a:pt x="40" y="110"/>
                    </a:cubicBezTo>
                    <a:cubicBezTo>
                      <a:pt x="40" y="111"/>
                      <a:pt x="39" y="112"/>
                      <a:pt x="37" y="112"/>
                    </a:cubicBezTo>
                    <a:cubicBezTo>
                      <a:pt x="35" y="112"/>
                      <a:pt x="32" y="112"/>
                      <a:pt x="29" y="112"/>
                    </a:cubicBezTo>
                    <a:cubicBezTo>
                      <a:pt x="28" y="112"/>
                      <a:pt x="27" y="111"/>
                      <a:pt x="27" y="110"/>
                    </a:cubicBezTo>
                    <a:cubicBezTo>
                      <a:pt x="27" y="109"/>
                      <a:pt x="27" y="109"/>
                      <a:pt x="27" y="108"/>
                    </a:cubicBezTo>
                    <a:cubicBezTo>
                      <a:pt x="27" y="107"/>
                      <a:pt x="28" y="105"/>
                      <a:pt x="29" y="105"/>
                    </a:cubicBezTo>
                    <a:close/>
                    <a:moveTo>
                      <a:pt x="12" y="105"/>
                    </a:moveTo>
                    <a:cubicBezTo>
                      <a:pt x="20" y="105"/>
                      <a:pt x="20" y="105"/>
                      <a:pt x="20" y="105"/>
                    </a:cubicBezTo>
                    <a:cubicBezTo>
                      <a:pt x="22" y="105"/>
                      <a:pt x="23" y="107"/>
                      <a:pt x="23" y="108"/>
                    </a:cubicBezTo>
                    <a:cubicBezTo>
                      <a:pt x="23" y="110"/>
                      <a:pt x="23" y="110"/>
                      <a:pt x="23" y="110"/>
                    </a:cubicBezTo>
                    <a:cubicBezTo>
                      <a:pt x="23" y="111"/>
                      <a:pt x="22" y="112"/>
                      <a:pt x="20" y="112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1" y="112"/>
                      <a:pt x="10" y="111"/>
                      <a:pt x="10" y="110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10" y="107"/>
                      <a:pt x="11" y="105"/>
                      <a:pt x="12" y="105"/>
                    </a:cubicBezTo>
                    <a:close/>
                    <a:moveTo>
                      <a:pt x="46" y="71"/>
                    </a:moveTo>
                    <a:cubicBezTo>
                      <a:pt x="54" y="71"/>
                      <a:pt x="54" y="71"/>
                      <a:pt x="54" y="71"/>
                    </a:cubicBezTo>
                    <a:cubicBezTo>
                      <a:pt x="56" y="71"/>
                      <a:pt x="57" y="72"/>
                      <a:pt x="57" y="74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7" y="77"/>
                      <a:pt x="56" y="78"/>
                      <a:pt x="54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5" y="78"/>
                      <a:pt x="44" y="77"/>
                      <a:pt x="44" y="76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2"/>
                      <a:pt x="45" y="71"/>
                      <a:pt x="46" y="71"/>
                    </a:cubicBezTo>
                    <a:close/>
                    <a:moveTo>
                      <a:pt x="29" y="71"/>
                    </a:moveTo>
                    <a:cubicBezTo>
                      <a:pt x="32" y="71"/>
                      <a:pt x="35" y="71"/>
                      <a:pt x="37" y="71"/>
                    </a:cubicBezTo>
                    <a:cubicBezTo>
                      <a:pt x="39" y="71"/>
                      <a:pt x="40" y="72"/>
                      <a:pt x="40" y="74"/>
                    </a:cubicBezTo>
                    <a:cubicBezTo>
                      <a:pt x="40" y="75"/>
                      <a:pt x="40" y="74"/>
                      <a:pt x="40" y="76"/>
                    </a:cubicBezTo>
                    <a:cubicBezTo>
                      <a:pt x="40" y="77"/>
                      <a:pt x="39" y="78"/>
                      <a:pt x="37" y="78"/>
                    </a:cubicBezTo>
                    <a:cubicBezTo>
                      <a:pt x="35" y="78"/>
                      <a:pt x="32" y="78"/>
                      <a:pt x="29" y="78"/>
                    </a:cubicBezTo>
                    <a:cubicBezTo>
                      <a:pt x="28" y="78"/>
                      <a:pt x="27" y="77"/>
                      <a:pt x="27" y="76"/>
                    </a:cubicBezTo>
                    <a:cubicBezTo>
                      <a:pt x="27" y="74"/>
                      <a:pt x="27" y="75"/>
                      <a:pt x="27" y="74"/>
                    </a:cubicBezTo>
                    <a:cubicBezTo>
                      <a:pt x="27" y="72"/>
                      <a:pt x="28" y="71"/>
                      <a:pt x="29" y="71"/>
                    </a:cubicBezTo>
                    <a:close/>
                    <a:moveTo>
                      <a:pt x="12" y="71"/>
                    </a:moveTo>
                    <a:cubicBezTo>
                      <a:pt x="20" y="71"/>
                      <a:pt x="20" y="71"/>
                      <a:pt x="20" y="71"/>
                    </a:cubicBezTo>
                    <a:cubicBezTo>
                      <a:pt x="22" y="71"/>
                      <a:pt x="23" y="72"/>
                      <a:pt x="23" y="74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7"/>
                      <a:pt x="22" y="78"/>
                      <a:pt x="20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1" y="78"/>
                      <a:pt x="10" y="77"/>
                      <a:pt x="10" y="76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2"/>
                      <a:pt x="11" y="71"/>
                      <a:pt x="12" y="71"/>
                    </a:cubicBezTo>
                    <a:close/>
                    <a:moveTo>
                      <a:pt x="29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6"/>
                      <a:pt x="39" y="7"/>
                      <a:pt x="38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7"/>
                      <a:pt x="27" y="6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8" y="3"/>
                      <a:pt x="29" y="3"/>
                    </a:cubicBezTo>
                    <a:close/>
                    <a:moveTo>
                      <a:pt x="10" y="10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8" y="10"/>
                      <a:pt x="60" y="12"/>
                      <a:pt x="60" y="14"/>
                    </a:cubicBezTo>
                    <a:cubicBezTo>
                      <a:pt x="60" y="44"/>
                      <a:pt x="60" y="44"/>
                      <a:pt x="60" y="44"/>
                    </a:cubicBezTo>
                    <a:cubicBezTo>
                      <a:pt x="60" y="46"/>
                      <a:pt x="58" y="48"/>
                      <a:pt x="56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8"/>
                      <a:pt x="6" y="46"/>
                      <a:pt x="6" y="4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8" y="10"/>
                      <a:pt x="10" y="10"/>
                    </a:cubicBezTo>
                    <a:close/>
                    <a:moveTo>
                      <a:pt x="5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7" y="2"/>
                      <a:pt x="67" y="5"/>
                    </a:cubicBezTo>
                    <a:cubicBezTo>
                      <a:pt x="67" y="114"/>
                      <a:pt x="67" y="114"/>
                      <a:pt x="67" y="114"/>
                    </a:cubicBezTo>
                    <a:cubicBezTo>
                      <a:pt x="67" y="117"/>
                      <a:pt x="64" y="120"/>
                      <a:pt x="62" y="120"/>
                    </a:cubicBezTo>
                    <a:cubicBezTo>
                      <a:pt x="5" y="120"/>
                      <a:pt x="5" y="120"/>
                      <a:pt x="5" y="120"/>
                    </a:cubicBezTo>
                    <a:cubicBezTo>
                      <a:pt x="2" y="120"/>
                      <a:pt x="0" y="117"/>
                      <a:pt x="0" y="11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lose/>
                    <a:moveTo>
                      <a:pt x="46" y="94"/>
                    </a:moveTo>
                    <a:cubicBezTo>
                      <a:pt x="49" y="94"/>
                      <a:pt x="52" y="94"/>
                      <a:pt x="54" y="94"/>
                    </a:cubicBezTo>
                    <a:cubicBezTo>
                      <a:pt x="56" y="94"/>
                      <a:pt x="57" y="95"/>
                      <a:pt x="57" y="96"/>
                    </a:cubicBezTo>
                    <a:cubicBezTo>
                      <a:pt x="57" y="97"/>
                      <a:pt x="57" y="98"/>
                      <a:pt x="57" y="98"/>
                    </a:cubicBezTo>
                    <a:cubicBezTo>
                      <a:pt x="57" y="100"/>
                      <a:pt x="56" y="101"/>
                      <a:pt x="54" y="101"/>
                    </a:cubicBezTo>
                    <a:cubicBezTo>
                      <a:pt x="52" y="101"/>
                      <a:pt x="49" y="101"/>
                      <a:pt x="46" y="101"/>
                    </a:cubicBezTo>
                    <a:cubicBezTo>
                      <a:pt x="45" y="101"/>
                      <a:pt x="44" y="100"/>
                      <a:pt x="44" y="98"/>
                    </a:cubicBezTo>
                    <a:cubicBezTo>
                      <a:pt x="44" y="98"/>
                      <a:pt x="44" y="97"/>
                      <a:pt x="44" y="96"/>
                    </a:cubicBezTo>
                    <a:cubicBezTo>
                      <a:pt x="44" y="95"/>
                      <a:pt x="45" y="94"/>
                      <a:pt x="46" y="94"/>
                    </a:cubicBezTo>
                    <a:close/>
                    <a:moveTo>
                      <a:pt x="29" y="94"/>
                    </a:moveTo>
                    <a:cubicBezTo>
                      <a:pt x="32" y="94"/>
                      <a:pt x="35" y="94"/>
                      <a:pt x="37" y="94"/>
                    </a:cubicBezTo>
                    <a:cubicBezTo>
                      <a:pt x="39" y="94"/>
                      <a:pt x="40" y="95"/>
                      <a:pt x="40" y="96"/>
                    </a:cubicBezTo>
                    <a:cubicBezTo>
                      <a:pt x="40" y="98"/>
                      <a:pt x="40" y="97"/>
                      <a:pt x="40" y="98"/>
                    </a:cubicBezTo>
                    <a:cubicBezTo>
                      <a:pt x="40" y="100"/>
                      <a:pt x="39" y="101"/>
                      <a:pt x="37" y="101"/>
                    </a:cubicBezTo>
                    <a:cubicBezTo>
                      <a:pt x="35" y="101"/>
                      <a:pt x="32" y="101"/>
                      <a:pt x="29" y="101"/>
                    </a:cubicBezTo>
                    <a:cubicBezTo>
                      <a:pt x="28" y="101"/>
                      <a:pt x="27" y="100"/>
                      <a:pt x="27" y="98"/>
                    </a:cubicBezTo>
                    <a:cubicBezTo>
                      <a:pt x="27" y="97"/>
                      <a:pt x="27" y="98"/>
                      <a:pt x="27" y="96"/>
                    </a:cubicBezTo>
                    <a:cubicBezTo>
                      <a:pt x="27" y="95"/>
                      <a:pt x="28" y="94"/>
                      <a:pt x="29" y="94"/>
                    </a:cubicBezTo>
                    <a:close/>
                    <a:moveTo>
                      <a:pt x="12" y="94"/>
                    </a:moveTo>
                    <a:cubicBezTo>
                      <a:pt x="15" y="94"/>
                      <a:pt x="18" y="94"/>
                      <a:pt x="20" y="94"/>
                    </a:cubicBezTo>
                    <a:cubicBezTo>
                      <a:pt x="22" y="94"/>
                      <a:pt x="23" y="95"/>
                      <a:pt x="23" y="96"/>
                    </a:cubicBezTo>
                    <a:cubicBezTo>
                      <a:pt x="23" y="97"/>
                      <a:pt x="23" y="98"/>
                      <a:pt x="23" y="98"/>
                    </a:cubicBezTo>
                    <a:cubicBezTo>
                      <a:pt x="23" y="100"/>
                      <a:pt x="22" y="101"/>
                      <a:pt x="20" y="101"/>
                    </a:cubicBezTo>
                    <a:cubicBezTo>
                      <a:pt x="18" y="101"/>
                      <a:pt x="15" y="101"/>
                      <a:pt x="12" y="101"/>
                    </a:cubicBezTo>
                    <a:cubicBezTo>
                      <a:pt x="11" y="101"/>
                      <a:pt x="10" y="100"/>
                      <a:pt x="10" y="98"/>
                    </a:cubicBezTo>
                    <a:cubicBezTo>
                      <a:pt x="10" y="98"/>
                      <a:pt x="10" y="97"/>
                      <a:pt x="10" y="96"/>
                    </a:cubicBezTo>
                    <a:cubicBezTo>
                      <a:pt x="10" y="95"/>
                      <a:pt x="11" y="94"/>
                      <a:pt x="12" y="94"/>
                    </a:cubicBezTo>
                    <a:close/>
                    <a:moveTo>
                      <a:pt x="46" y="83"/>
                    </a:moveTo>
                    <a:cubicBezTo>
                      <a:pt x="49" y="83"/>
                      <a:pt x="52" y="83"/>
                      <a:pt x="54" y="83"/>
                    </a:cubicBezTo>
                    <a:cubicBezTo>
                      <a:pt x="56" y="83"/>
                      <a:pt x="57" y="84"/>
                      <a:pt x="57" y="85"/>
                    </a:cubicBezTo>
                    <a:cubicBezTo>
                      <a:pt x="57" y="86"/>
                      <a:pt x="57" y="86"/>
                      <a:pt x="57" y="87"/>
                    </a:cubicBezTo>
                    <a:cubicBezTo>
                      <a:pt x="57" y="88"/>
                      <a:pt x="56" y="89"/>
                      <a:pt x="54" y="89"/>
                    </a:cubicBezTo>
                    <a:cubicBezTo>
                      <a:pt x="52" y="89"/>
                      <a:pt x="49" y="89"/>
                      <a:pt x="46" y="89"/>
                    </a:cubicBezTo>
                    <a:cubicBezTo>
                      <a:pt x="45" y="89"/>
                      <a:pt x="44" y="88"/>
                      <a:pt x="44" y="87"/>
                    </a:cubicBezTo>
                    <a:cubicBezTo>
                      <a:pt x="44" y="86"/>
                      <a:pt x="44" y="86"/>
                      <a:pt x="44" y="85"/>
                    </a:cubicBezTo>
                    <a:cubicBezTo>
                      <a:pt x="44" y="84"/>
                      <a:pt x="45" y="83"/>
                      <a:pt x="46" y="83"/>
                    </a:cubicBezTo>
                    <a:close/>
                    <a:moveTo>
                      <a:pt x="29" y="83"/>
                    </a:moveTo>
                    <a:cubicBezTo>
                      <a:pt x="32" y="83"/>
                      <a:pt x="35" y="83"/>
                      <a:pt x="37" y="83"/>
                    </a:cubicBezTo>
                    <a:cubicBezTo>
                      <a:pt x="39" y="83"/>
                      <a:pt x="40" y="84"/>
                      <a:pt x="40" y="85"/>
                    </a:cubicBezTo>
                    <a:cubicBezTo>
                      <a:pt x="40" y="86"/>
                      <a:pt x="40" y="86"/>
                      <a:pt x="40" y="87"/>
                    </a:cubicBezTo>
                    <a:cubicBezTo>
                      <a:pt x="40" y="88"/>
                      <a:pt x="39" y="89"/>
                      <a:pt x="37" y="89"/>
                    </a:cubicBezTo>
                    <a:cubicBezTo>
                      <a:pt x="35" y="89"/>
                      <a:pt x="32" y="89"/>
                      <a:pt x="29" y="89"/>
                    </a:cubicBezTo>
                    <a:cubicBezTo>
                      <a:pt x="28" y="89"/>
                      <a:pt x="27" y="88"/>
                      <a:pt x="27" y="87"/>
                    </a:cubicBezTo>
                    <a:cubicBezTo>
                      <a:pt x="27" y="86"/>
                      <a:pt x="27" y="86"/>
                      <a:pt x="27" y="85"/>
                    </a:cubicBezTo>
                    <a:cubicBezTo>
                      <a:pt x="27" y="84"/>
                      <a:pt x="28" y="83"/>
                      <a:pt x="29" y="83"/>
                    </a:cubicBezTo>
                    <a:close/>
                    <a:moveTo>
                      <a:pt x="12" y="83"/>
                    </a:moveTo>
                    <a:cubicBezTo>
                      <a:pt x="15" y="83"/>
                      <a:pt x="18" y="83"/>
                      <a:pt x="20" y="83"/>
                    </a:cubicBezTo>
                    <a:cubicBezTo>
                      <a:pt x="22" y="83"/>
                      <a:pt x="23" y="84"/>
                      <a:pt x="23" y="85"/>
                    </a:cubicBezTo>
                    <a:cubicBezTo>
                      <a:pt x="23" y="86"/>
                      <a:pt x="23" y="86"/>
                      <a:pt x="23" y="87"/>
                    </a:cubicBezTo>
                    <a:cubicBezTo>
                      <a:pt x="23" y="88"/>
                      <a:pt x="22" y="89"/>
                      <a:pt x="20" y="89"/>
                    </a:cubicBezTo>
                    <a:cubicBezTo>
                      <a:pt x="18" y="89"/>
                      <a:pt x="15" y="89"/>
                      <a:pt x="12" y="89"/>
                    </a:cubicBezTo>
                    <a:cubicBezTo>
                      <a:pt x="11" y="89"/>
                      <a:pt x="10" y="88"/>
                      <a:pt x="10" y="87"/>
                    </a:cubicBezTo>
                    <a:cubicBezTo>
                      <a:pt x="10" y="86"/>
                      <a:pt x="10" y="86"/>
                      <a:pt x="10" y="85"/>
                    </a:cubicBezTo>
                    <a:cubicBezTo>
                      <a:pt x="10" y="84"/>
                      <a:pt x="11" y="83"/>
                      <a:pt x="12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4" name="Group 298"/>
            <p:cNvGrpSpPr/>
            <p:nvPr/>
          </p:nvGrpSpPr>
          <p:grpSpPr>
            <a:xfrm>
              <a:off x="6914043" y="5026521"/>
              <a:ext cx="846466" cy="846464"/>
              <a:chOff x="5166519" y="3905850"/>
              <a:chExt cx="611188" cy="611187"/>
            </a:xfrm>
          </p:grpSpPr>
          <p:sp>
            <p:nvSpPr>
              <p:cNvPr id="50" name="Oval 299"/>
              <p:cNvSpPr>
                <a:spLocks/>
              </p:cNvSpPr>
              <p:nvPr/>
            </p:nvSpPr>
            <p:spPr bwMode="auto">
              <a:xfrm>
                <a:off x="5166519" y="3905850"/>
                <a:ext cx="611188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1" name="Freeform: Shape 300"/>
              <p:cNvSpPr>
                <a:spLocks/>
              </p:cNvSpPr>
              <p:nvPr/>
            </p:nvSpPr>
            <p:spPr bwMode="auto">
              <a:xfrm>
                <a:off x="5230019" y="3972525"/>
                <a:ext cx="485775" cy="481012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02" y="1"/>
                  </a:cxn>
                  <a:cxn ang="0">
                    <a:pos x="160" y="30"/>
                  </a:cxn>
                  <a:cxn ang="0">
                    <a:pos x="166" y="37"/>
                  </a:cxn>
                  <a:cxn ang="0">
                    <a:pos x="183" y="105"/>
                  </a:cxn>
                  <a:cxn ang="0">
                    <a:pos x="181" y="114"/>
                  </a:cxn>
                  <a:cxn ang="0">
                    <a:pos x="140" y="169"/>
                  </a:cxn>
                  <a:cxn ang="0">
                    <a:pos x="132" y="173"/>
                  </a:cxn>
                  <a:cxn ang="0">
                    <a:pos x="66" y="178"/>
                  </a:cxn>
                  <a:cxn ang="0">
                    <a:pos x="58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5"/>
                  </a:cxn>
                  <a:cxn ang="0">
                    <a:pos x="93" y="0"/>
                  </a:cxn>
                </a:cxnLst>
                <a:rect l="0" t="0" r="r" b="b"/>
                <a:pathLst>
                  <a:path w="186" h="184">
                    <a:moveTo>
                      <a:pt x="93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4" y="13"/>
                      <a:pt x="160" y="30"/>
                    </a:cubicBezTo>
                    <a:cubicBezTo>
                      <a:pt x="166" y="37"/>
                      <a:pt x="166" y="37"/>
                      <a:pt x="166" y="37"/>
                    </a:cubicBezTo>
                    <a:cubicBezTo>
                      <a:pt x="180" y="58"/>
                      <a:pt x="186" y="80"/>
                      <a:pt x="183" y="105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74" y="138"/>
                      <a:pt x="161" y="155"/>
                      <a:pt x="140" y="169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3"/>
                      <a:pt x="89" y="184"/>
                      <a:pt x="66" y="178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35" y="165"/>
                      <a:pt x="20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7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6" y="27"/>
                      <a:pt x="43" y="12"/>
                      <a:pt x="66" y="5"/>
                    </a:cubicBezTo>
                    <a:cubicBezTo>
                      <a:pt x="75" y="2"/>
                      <a:pt x="83" y="1"/>
                      <a:pt x="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52" name="Freeform: Shape 301"/>
              <p:cNvSpPr>
                <a:spLocks/>
              </p:cNvSpPr>
              <p:nvPr/>
            </p:nvSpPr>
            <p:spPr bwMode="auto">
              <a:xfrm>
                <a:off x="5347494" y="4090000"/>
                <a:ext cx="250825" cy="241300"/>
              </a:xfrm>
              <a:custGeom>
                <a:avLst/>
                <a:gdLst/>
                <a:ahLst/>
                <a:cxnLst>
                  <a:cxn ang="0">
                    <a:pos x="88" y="21"/>
                  </a:cxn>
                  <a:cxn ang="0">
                    <a:pos x="96" y="38"/>
                  </a:cxn>
                  <a:cxn ang="0">
                    <a:pos x="88" y="55"/>
                  </a:cxn>
                  <a:cxn ang="0">
                    <a:pos x="88" y="21"/>
                  </a:cxn>
                  <a:cxn ang="0">
                    <a:pos x="28" y="23"/>
                  </a:cxn>
                  <a:cxn ang="0">
                    <a:pos x="4" y="23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7" y="29"/>
                  </a:cxn>
                  <a:cxn ang="0">
                    <a:pos x="7" y="32"/>
                  </a:cxn>
                  <a:cxn ang="0">
                    <a:pos x="0" y="32"/>
                  </a:cxn>
                  <a:cxn ang="0">
                    <a:pos x="0" y="36"/>
                  </a:cxn>
                  <a:cxn ang="0">
                    <a:pos x="7" y="36"/>
                  </a:cxn>
                  <a:cxn ang="0">
                    <a:pos x="7" y="39"/>
                  </a:cxn>
                  <a:cxn ang="0">
                    <a:pos x="0" y="39"/>
                  </a:cxn>
                  <a:cxn ang="0">
                    <a:pos x="0" y="43"/>
                  </a:cxn>
                  <a:cxn ang="0">
                    <a:pos x="7" y="43"/>
                  </a:cxn>
                  <a:cxn ang="0">
                    <a:pos x="7" y="47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4" y="52"/>
                  </a:cxn>
                  <a:cxn ang="0">
                    <a:pos x="13" y="52"/>
                  </a:cxn>
                  <a:cxn ang="0">
                    <a:pos x="20" y="88"/>
                  </a:cxn>
                  <a:cxn ang="0">
                    <a:pos x="25" y="92"/>
                  </a:cxn>
                  <a:cxn ang="0">
                    <a:pos x="35" y="92"/>
                  </a:cxn>
                  <a:cxn ang="0">
                    <a:pos x="37" y="87"/>
                  </a:cxn>
                  <a:cxn ang="0">
                    <a:pos x="28" y="52"/>
                  </a:cxn>
                  <a:cxn ang="0">
                    <a:pos x="28" y="51"/>
                  </a:cxn>
                  <a:cxn ang="0">
                    <a:pos x="28" y="23"/>
                  </a:cxn>
                  <a:cxn ang="0">
                    <a:pos x="83" y="0"/>
                  </a:cxn>
                  <a:cxn ang="0">
                    <a:pos x="83" y="75"/>
                  </a:cxn>
                  <a:cxn ang="0">
                    <a:pos x="32" y="52"/>
                  </a:cxn>
                  <a:cxn ang="0">
                    <a:pos x="32" y="23"/>
                  </a:cxn>
                  <a:cxn ang="0">
                    <a:pos x="83" y="0"/>
                  </a:cxn>
                </a:cxnLst>
                <a:rect l="0" t="0" r="r" b="b"/>
                <a:pathLst>
                  <a:path w="96" h="92">
                    <a:moveTo>
                      <a:pt x="88" y="21"/>
                    </a:moveTo>
                    <a:cubicBezTo>
                      <a:pt x="92" y="23"/>
                      <a:pt x="96" y="30"/>
                      <a:pt x="96" y="38"/>
                    </a:cubicBezTo>
                    <a:cubicBezTo>
                      <a:pt x="96" y="46"/>
                      <a:pt x="92" y="52"/>
                      <a:pt x="88" y="55"/>
                    </a:cubicBezTo>
                    <a:cubicBezTo>
                      <a:pt x="88" y="21"/>
                      <a:pt x="88" y="21"/>
                      <a:pt x="88" y="21"/>
                    </a:cubicBezTo>
                    <a:close/>
                    <a:moveTo>
                      <a:pt x="28" y="23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2" y="23"/>
                      <a:pt x="0" y="25"/>
                      <a:pt x="0" y="27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" y="36"/>
                      <a:pt x="4" y="36"/>
                      <a:pt x="7" y="36"/>
                    </a:cubicBezTo>
                    <a:cubicBezTo>
                      <a:pt x="7" y="37"/>
                      <a:pt x="7" y="38"/>
                      <a:pt x="7" y="39"/>
                    </a:cubicBezTo>
                    <a:cubicBezTo>
                      <a:pt x="4" y="39"/>
                      <a:pt x="2" y="39"/>
                      <a:pt x="0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1"/>
                      <a:pt x="2" y="52"/>
                      <a:pt x="4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64"/>
                      <a:pt x="16" y="79"/>
                      <a:pt x="20" y="88"/>
                    </a:cubicBezTo>
                    <a:cubicBezTo>
                      <a:pt x="21" y="90"/>
                      <a:pt x="22" y="92"/>
                      <a:pt x="2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9" y="92"/>
                      <a:pt x="38" y="89"/>
                      <a:pt x="37" y="87"/>
                    </a:cubicBezTo>
                    <a:cubicBezTo>
                      <a:pt x="33" y="75"/>
                      <a:pt x="28" y="64"/>
                      <a:pt x="28" y="52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23"/>
                      <a:pt x="28" y="23"/>
                      <a:pt x="28" y="23"/>
                    </a:cubicBezTo>
                    <a:close/>
                    <a:moveTo>
                      <a:pt x="83" y="0"/>
                    </a:moveTo>
                    <a:cubicBezTo>
                      <a:pt x="83" y="75"/>
                      <a:pt x="83" y="75"/>
                      <a:pt x="83" y="75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83" y="0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grpSp>
          <p:nvGrpSpPr>
            <p:cNvPr id="45" name="Group 302"/>
            <p:cNvGrpSpPr/>
            <p:nvPr/>
          </p:nvGrpSpPr>
          <p:grpSpPr>
            <a:xfrm>
              <a:off x="4416422" y="5026521"/>
              <a:ext cx="848664" cy="846464"/>
              <a:chOff x="3363119" y="3905850"/>
              <a:chExt cx="612775" cy="611187"/>
            </a:xfrm>
          </p:grpSpPr>
          <p:sp>
            <p:nvSpPr>
              <p:cNvPr id="47" name="Oval 303"/>
              <p:cNvSpPr>
                <a:spLocks/>
              </p:cNvSpPr>
              <p:nvPr/>
            </p:nvSpPr>
            <p:spPr bwMode="auto">
              <a:xfrm>
                <a:off x="3363119" y="3905850"/>
                <a:ext cx="612775" cy="611187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8" name="Freeform: Shape 304"/>
              <p:cNvSpPr>
                <a:spLocks/>
              </p:cNvSpPr>
              <p:nvPr/>
            </p:nvSpPr>
            <p:spPr bwMode="auto">
              <a:xfrm>
                <a:off x="3428206" y="3972525"/>
                <a:ext cx="485775" cy="481012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102" y="1"/>
                  </a:cxn>
                  <a:cxn ang="0">
                    <a:pos x="160" y="30"/>
                  </a:cxn>
                  <a:cxn ang="0">
                    <a:pos x="165" y="37"/>
                  </a:cxn>
                  <a:cxn ang="0">
                    <a:pos x="182" y="105"/>
                  </a:cxn>
                  <a:cxn ang="0">
                    <a:pos x="181" y="114"/>
                  </a:cxn>
                  <a:cxn ang="0">
                    <a:pos x="140" y="169"/>
                  </a:cxn>
                  <a:cxn ang="0">
                    <a:pos x="132" y="173"/>
                  </a:cxn>
                  <a:cxn ang="0">
                    <a:pos x="66" y="178"/>
                  </a:cxn>
                  <a:cxn ang="0">
                    <a:pos x="58" y="175"/>
                  </a:cxn>
                  <a:cxn ang="0">
                    <a:pos x="9" y="126"/>
                  </a:cxn>
                  <a:cxn ang="0">
                    <a:pos x="6" y="118"/>
                  </a:cxn>
                  <a:cxn ang="0">
                    <a:pos x="9" y="56"/>
                  </a:cxn>
                  <a:cxn ang="0">
                    <a:pos x="13" y="48"/>
                  </a:cxn>
                  <a:cxn ang="0">
                    <a:pos x="66" y="5"/>
                  </a:cxn>
                  <a:cxn ang="0">
                    <a:pos x="93" y="0"/>
                  </a:cxn>
                </a:cxnLst>
                <a:rect l="0" t="0" r="r" b="b"/>
                <a:pathLst>
                  <a:path w="186" h="184">
                    <a:moveTo>
                      <a:pt x="93" y="0"/>
                    </a:moveTo>
                    <a:cubicBezTo>
                      <a:pt x="102" y="1"/>
                      <a:pt x="102" y="1"/>
                      <a:pt x="102" y="1"/>
                    </a:cubicBezTo>
                    <a:cubicBezTo>
                      <a:pt x="125" y="4"/>
                      <a:pt x="144" y="13"/>
                      <a:pt x="160" y="30"/>
                    </a:cubicBezTo>
                    <a:cubicBezTo>
                      <a:pt x="165" y="37"/>
                      <a:pt x="165" y="37"/>
                      <a:pt x="165" y="37"/>
                    </a:cubicBezTo>
                    <a:cubicBezTo>
                      <a:pt x="180" y="58"/>
                      <a:pt x="186" y="80"/>
                      <a:pt x="182" y="105"/>
                    </a:cubicBezTo>
                    <a:cubicBezTo>
                      <a:pt x="181" y="114"/>
                      <a:pt x="181" y="114"/>
                      <a:pt x="181" y="114"/>
                    </a:cubicBezTo>
                    <a:cubicBezTo>
                      <a:pt x="174" y="138"/>
                      <a:pt x="161" y="155"/>
                      <a:pt x="140" y="169"/>
                    </a:cubicBezTo>
                    <a:cubicBezTo>
                      <a:pt x="132" y="173"/>
                      <a:pt x="132" y="173"/>
                      <a:pt x="132" y="173"/>
                    </a:cubicBezTo>
                    <a:cubicBezTo>
                      <a:pt x="110" y="183"/>
                      <a:pt x="89" y="184"/>
                      <a:pt x="66" y="178"/>
                    </a:cubicBezTo>
                    <a:cubicBezTo>
                      <a:pt x="58" y="175"/>
                      <a:pt x="58" y="175"/>
                      <a:pt x="58" y="175"/>
                    </a:cubicBezTo>
                    <a:cubicBezTo>
                      <a:pt x="35" y="165"/>
                      <a:pt x="19" y="149"/>
                      <a:pt x="9" y="126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0" y="97"/>
                      <a:pt x="1" y="77"/>
                      <a:pt x="9" y="56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25" y="27"/>
                      <a:pt x="42" y="12"/>
                      <a:pt x="66" y="5"/>
                    </a:cubicBezTo>
                    <a:cubicBezTo>
                      <a:pt x="75" y="2"/>
                      <a:pt x="83" y="1"/>
                      <a:pt x="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  <p:sp>
            <p:nvSpPr>
              <p:cNvPr id="49" name="Freeform: Shape 305"/>
              <p:cNvSpPr>
                <a:spLocks/>
              </p:cNvSpPr>
              <p:nvPr/>
            </p:nvSpPr>
            <p:spPr bwMode="auto">
              <a:xfrm>
                <a:off x="3542506" y="4061425"/>
                <a:ext cx="255588" cy="254000"/>
              </a:xfrm>
              <a:custGeom>
                <a:avLst/>
                <a:gdLst/>
                <a:ahLst/>
                <a:cxnLst>
                  <a:cxn ang="0">
                    <a:pos x="73" y="35"/>
                  </a:cxn>
                  <a:cxn ang="0">
                    <a:pos x="24" y="35"/>
                  </a:cxn>
                  <a:cxn ang="0">
                    <a:pos x="24" y="29"/>
                  </a:cxn>
                  <a:cxn ang="0">
                    <a:pos x="73" y="29"/>
                  </a:cxn>
                  <a:cxn ang="0">
                    <a:pos x="73" y="29"/>
                  </a:cxn>
                  <a:cxn ang="0">
                    <a:pos x="73" y="35"/>
                  </a:cxn>
                  <a:cxn ang="0">
                    <a:pos x="73" y="46"/>
                  </a:cxn>
                  <a:cxn ang="0">
                    <a:pos x="24" y="46"/>
                  </a:cxn>
                  <a:cxn ang="0">
                    <a:pos x="24" y="40"/>
                  </a:cxn>
                  <a:cxn ang="0">
                    <a:pos x="73" y="40"/>
                  </a:cxn>
                  <a:cxn ang="0">
                    <a:pos x="73" y="40"/>
                  </a:cxn>
                  <a:cxn ang="0">
                    <a:pos x="73" y="46"/>
                  </a:cxn>
                  <a:cxn ang="0">
                    <a:pos x="49" y="0"/>
                  </a:cxn>
                  <a:cxn ang="0">
                    <a:pos x="98" y="33"/>
                  </a:cxn>
                  <a:cxn ang="0">
                    <a:pos x="97" y="33"/>
                  </a:cxn>
                  <a:cxn ang="0">
                    <a:pos x="81" y="44"/>
                  </a:cxn>
                  <a:cxn ang="0">
                    <a:pos x="81" y="22"/>
                  </a:cxn>
                  <a:cxn ang="0">
                    <a:pos x="17" y="22"/>
                  </a:cxn>
                  <a:cxn ang="0">
                    <a:pos x="17" y="4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49" y="0"/>
                  </a:cxn>
                  <a:cxn ang="0">
                    <a:pos x="98" y="39"/>
                  </a:cxn>
                  <a:cxn ang="0">
                    <a:pos x="98" y="91"/>
                  </a:cxn>
                  <a:cxn ang="0">
                    <a:pos x="59" y="65"/>
                  </a:cxn>
                  <a:cxn ang="0">
                    <a:pos x="98" y="39"/>
                  </a:cxn>
                  <a:cxn ang="0">
                    <a:pos x="39" y="65"/>
                  </a:cxn>
                  <a:cxn ang="0">
                    <a:pos x="0" y="91"/>
                  </a:cxn>
                  <a:cxn ang="0">
                    <a:pos x="0" y="39"/>
                  </a:cxn>
                  <a:cxn ang="0">
                    <a:pos x="39" y="65"/>
                  </a:cxn>
                  <a:cxn ang="0">
                    <a:pos x="97" y="97"/>
                  </a:cxn>
                  <a:cxn ang="0">
                    <a:pos x="0" y="97"/>
                  </a:cxn>
                  <a:cxn ang="0">
                    <a:pos x="49" y="65"/>
                  </a:cxn>
                  <a:cxn ang="0">
                    <a:pos x="97" y="97"/>
                  </a:cxn>
                  <a:cxn ang="0">
                    <a:pos x="61" y="57"/>
                  </a:cxn>
                  <a:cxn ang="0">
                    <a:pos x="37" y="57"/>
                  </a:cxn>
                  <a:cxn ang="0">
                    <a:pos x="29" y="52"/>
                  </a:cxn>
                  <a:cxn ang="0">
                    <a:pos x="69" y="52"/>
                  </a:cxn>
                  <a:cxn ang="0">
                    <a:pos x="61" y="57"/>
                  </a:cxn>
                </a:cxnLst>
                <a:rect l="0" t="0" r="r" b="b"/>
                <a:pathLst>
                  <a:path w="98" h="97">
                    <a:moveTo>
                      <a:pt x="73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3" y="35"/>
                      <a:pt x="73" y="35"/>
                      <a:pt x="73" y="35"/>
                    </a:cubicBezTo>
                    <a:close/>
                    <a:moveTo>
                      <a:pt x="73" y="46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3" y="46"/>
                      <a:pt x="73" y="46"/>
                      <a:pt x="73" y="46"/>
                    </a:cubicBezTo>
                    <a:close/>
                    <a:moveTo>
                      <a:pt x="49" y="0"/>
                    </a:moveTo>
                    <a:cubicBezTo>
                      <a:pt x="98" y="33"/>
                      <a:pt x="98" y="33"/>
                      <a:pt x="98" y="33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81" y="44"/>
                      <a:pt x="81" y="44"/>
                      <a:pt x="81" y="44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9" y="0"/>
                      <a:pt x="49" y="0"/>
                      <a:pt x="49" y="0"/>
                    </a:cubicBezTo>
                    <a:close/>
                    <a:moveTo>
                      <a:pt x="98" y="39"/>
                    </a:moveTo>
                    <a:cubicBezTo>
                      <a:pt x="98" y="91"/>
                      <a:pt x="98" y="91"/>
                      <a:pt x="98" y="91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98" y="39"/>
                      <a:pt x="98" y="39"/>
                      <a:pt x="98" y="39"/>
                    </a:cubicBezTo>
                    <a:close/>
                    <a:moveTo>
                      <a:pt x="39" y="65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39" y="65"/>
                      <a:pt x="39" y="65"/>
                      <a:pt x="39" y="65"/>
                    </a:cubicBezTo>
                    <a:close/>
                    <a:moveTo>
                      <a:pt x="97" y="97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97" y="97"/>
                      <a:pt x="97" y="97"/>
                      <a:pt x="97" y="97"/>
                    </a:cubicBezTo>
                    <a:close/>
                    <a:moveTo>
                      <a:pt x="61" y="57"/>
                    </a:moveTo>
                    <a:cubicBezTo>
                      <a:pt x="37" y="57"/>
                      <a:pt x="37" y="57"/>
                      <a:pt x="37" y="57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1" y="57"/>
                      <a:pt x="61" y="57"/>
                      <a:pt x="61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707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endParaRPr>
              </a:p>
            </p:txBody>
          </p:sp>
        </p:grpSp>
        <p:sp>
          <p:nvSpPr>
            <p:cNvPr id="46" name="Freeform: Shape 306"/>
            <p:cNvSpPr>
              <a:spLocks/>
            </p:cNvSpPr>
            <p:nvPr/>
          </p:nvSpPr>
          <p:spPr bwMode="auto">
            <a:xfrm>
              <a:off x="6038996" y="3672160"/>
              <a:ext cx="98938" cy="1366721"/>
            </a:xfrm>
            <a:custGeom>
              <a:avLst/>
              <a:gdLst/>
              <a:ahLst/>
              <a:cxnLst>
                <a:cxn ang="0">
                  <a:pos x="45" y="1024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0" y="1024"/>
                </a:cxn>
                <a:cxn ang="0">
                  <a:pos x="45" y="1024"/>
                </a:cxn>
                <a:cxn ang="0">
                  <a:pos x="45" y="1024"/>
                </a:cxn>
              </a:cxnLst>
              <a:rect l="0" t="0" r="r" b="b"/>
              <a:pathLst>
                <a:path w="45" h="1024">
                  <a:moveTo>
                    <a:pt x="45" y="1024"/>
                  </a:moveTo>
                  <a:lnTo>
                    <a:pt x="45" y="0"/>
                  </a:lnTo>
                  <a:lnTo>
                    <a:pt x="0" y="0"/>
                  </a:lnTo>
                  <a:lnTo>
                    <a:pt x="0" y="1024"/>
                  </a:lnTo>
                  <a:lnTo>
                    <a:pt x="45" y="1024"/>
                  </a:lnTo>
                  <a:lnTo>
                    <a:pt x="45" y="10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1707" dirty="0"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5" name="Group 108"/>
          <p:cNvGrpSpPr/>
          <p:nvPr/>
        </p:nvGrpSpPr>
        <p:grpSpPr>
          <a:xfrm>
            <a:off x="8255082" y="1587630"/>
            <a:ext cx="2913031" cy="856590"/>
            <a:chOff x="1415480" y="1651350"/>
            <a:chExt cx="2913191" cy="856637"/>
          </a:xfrm>
        </p:grpSpPr>
        <p:sp>
          <p:nvSpPr>
            <p:cNvPr id="21" name="TextBox 109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719960" tIns="0" rIns="0" bIns="0" anchor="ctr" anchorCtr="0">
              <a:normAutofit/>
            </a:bodyPr>
            <a:lstStyle/>
            <a:p>
              <a:pPr algn="l"/>
              <a:r>
                <a:rPr lang="ar-KW" altLang="zh-CN" sz="14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عنوان</a:t>
              </a:r>
              <a:endParaRPr lang="zh-CN" altLang="en-US" sz="14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2" name="TextBox 110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71996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ar-KW" altLang="zh-CN" sz="9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نص فرعي</a:t>
              </a:r>
              <a:endParaRPr lang="zh-CN" altLang="en-US" sz="9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6" name="Group 111"/>
          <p:cNvGrpSpPr/>
          <p:nvPr/>
        </p:nvGrpSpPr>
        <p:grpSpPr>
          <a:xfrm>
            <a:off x="8255082" y="2922023"/>
            <a:ext cx="2913031" cy="856590"/>
            <a:chOff x="1415480" y="1651350"/>
            <a:chExt cx="2913191" cy="856637"/>
          </a:xfrm>
        </p:grpSpPr>
        <p:sp>
          <p:nvSpPr>
            <p:cNvPr id="19" name="TextBox 112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719960" tIns="0" rIns="0" bIns="0" anchor="ctr" anchorCtr="0">
              <a:normAutofit/>
            </a:bodyPr>
            <a:lstStyle/>
            <a:p>
              <a:pPr algn="l"/>
              <a:r>
                <a:rPr lang="ar-KW" altLang="zh-CN" sz="14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عنوان</a:t>
              </a:r>
              <a:endParaRPr lang="zh-CN" altLang="en-US" sz="14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20" name="TextBox 113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71996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ar-KW" altLang="zh-CN" sz="9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نص فرعي</a:t>
              </a:r>
              <a:endParaRPr lang="zh-CN" altLang="en-US" sz="9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7" name="Group 114"/>
          <p:cNvGrpSpPr/>
          <p:nvPr/>
        </p:nvGrpSpPr>
        <p:grpSpPr>
          <a:xfrm>
            <a:off x="8255082" y="4365952"/>
            <a:ext cx="2913031" cy="856590"/>
            <a:chOff x="1415480" y="1651350"/>
            <a:chExt cx="2913191" cy="856637"/>
          </a:xfrm>
        </p:grpSpPr>
        <p:sp>
          <p:nvSpPr>
            <p:cNvPr id="17" name="TextBox 115"/>
            <p:cNvSpPr txBox="1">
              <a:spLocks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719960" tIns="0" rIns="0" bIns="0" anchor="ctr" anchorCtr="0">
              <a:normAutofit/>
            </a:bodyPr>
            <a:lstStyle/>
            <a:p>
              <a:pPr algn="l"/>
              <a:r>
                <a:rPr lang="ar-KW" altLang="zh-CN" sz="14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عنوان</a:t>
              </a:r>
              <a:endParaRPr lang="zh-CN" altLang="en-US" sz="14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8" name="TextBox 116"/>
            <p:cNvSpPr txBox="1">
              <a:spLocks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71996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ar-KW" altLang="zh-CN" sz="9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نص فرعي</a:t>
              </a:r>
              <a:endParaRPr lang="zh-CN" altLang="en-US" sz="9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8" name="Group 117"/>
          <p:cNvGrpSpPr/>
          <p:nvPr/>
        </p:nvGrpSpPr>
        <p:grpSpPr>
          <a:xfrm>
            <a:off x="1307732" y="1587630"/>
            <a:ext cx="2299114" cy="866090"/>
            <a:chOff x="793990" y="1227225"/>
            <a:chExt cx="2299240" cy="866137"/>
          </a:xfrm>
        </p:grpSpPr>
        <p:sp>
          <p:nvSpPr>
            <p:cNvPr id="15" name="TextBox 118"/>
            <p:cNvSpPr txBox="1">
              <a:spLocks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79973" bIns="0" anchor="ctr" anchorCtr="0">
              <a:normAutofit/>
            </a:bodyPr>
            <a:lstStyle/>
            <a:p>
              <a:pPr algn="r"/>
              <a:r>
                <a:rPr lang="ar-KW" altLang="zh-CN" sz="14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عنوان</a:t>
              </a:r>
              <a:endParaRPr lang="zh-CN" altLang="en-US" sz="14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6" name="TextBox 119"/>
            <p:cNvSpPr txBox="1">
              <a:spLocks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79973" bIns="0" anchor="ctr" anchorCtr="0">
              <a:no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ar-KW" altLang="zh-CN" sz="9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نص فرعي</a:t>
              </a:r>
              <a:endParaRPr lang="zh-CN" altLang="en-US" sz="9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9" name="Group 120"/>
          <p:cNvGrpSpPr/>
          <p:nvPr/>
        </p:nvGrpSpPr>
        <p:grpSpPr>
          <a:xfrm>
            <a:off x="1307732" y="2922024"/>
            <a:ext cx="2299114" cy="866090"/>
            <a:chOff x="793990" y="1227225"/>
            <a:chExt cx="2299240" cy="866137"/>
          </a:xfrm>
        </p:grpSpPr>
        <p:sp>
          <p:nvSpPr>
            <p:cNvPr id="13" name="TextBox 121"/>
            <p:cNvSpPr txBox="1">
              <a:spLocks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79973" bIns="0" anchor="ctr" anchorCtr="0">
              <a:normAutofit/>
            </a:bodyPr>
            <a:lstStyle/>
            <a:p>
              <a:pPr algn="r"/>
              <a:r>
                <a:rPr lang="ar-KW" altLang="zh-CN" sz="14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عنوان</a:t>
              </a:r>
              <a:endParaRPr lang="zh-CN" altLang="en-US" sz="14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4" name="TextBox 122"/>
            <p:cNvSpPr txBox="1">
              <a:spLocks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79973" bIns="0" anchor="ctr" anchorCtr="0">
              <a:no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ar-KW" altLang="zh-CN" sz="9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نص فرعي</a:t>
              </a:r>
              <a:endParaRPr lang="zh-CN" altLang="en-US" sz="9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10" name="Group 123"/>
          <p:cNvGrpSpPr/>
          <p:nvPr/>
        </p:nvGrpSpPr>
        <p:grpSpPr>
          <a:xfrm>
            <a:off x="1307732" y="4365953"/>
            <a:ext cx="2299114" cy="866090"/>
            <a:chOff x="793990" y="1227225"/>
            <a:chExt cx="2299240" cy="866137"/>
          </a:xfrm>
        </p:grpSpPr>
        <p:sp>
          <p:nvSpPr>
            <p:cNvPr id="11" name="TextBox 124"/>
            <p:cNvSpPr txBox="1">
              <a:spLocks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79973" bIns="0" anchor="ctr" anchorCtr="0">
              <a:normAutofit/>
            </a:bodyPr>
            <a:lstStyle/>
            <a:p>
              <a:pPr algn="r"/>
              <a:r>
                <a:rPr lang="ar-KW" altLang="zh-CN" sz="14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عنوان </a:t>
              </a:r>
              <a:endParaRPr lang="zh-CN" altLang="en-US" sz="1467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  <p:sp>
          <p:nvSpPr>
            <p:cNvPr id="12" name="TextBox 125"/>
            <p:cNvSpPr txBox="1">
              <a:spLocks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79973" bIns="0" anchor="ctr" anchorCtr="0">
              <a:no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ar-KW" altLang="zh-CN" sz="9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نص فرعي</a:t>
              </a:r>
              <a:endParaRPr lang="zh-CN" altLang="en-US" sz="9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6"/>
          <p:cNvSpPr>
            <a:spLocks noChangeAspect="1"/>
          </p:cNvSpPr>
          <p:nvPr/>
        </p:nvSpPr>
        <p:spPr>
          <a:xfrm rot="10800000" flipH="1">
            <a:off x="5128371" y="2321958"/>
            <a:ext cx="1118931" cy="964377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599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9" name="六边形 8"/>
          <p:cNvSpPr>
            <a:spLocks noChangeAspect="1"/>
          </p:cNvSpPr>
          <p:nvPr/>
        </p:nvSpPr>
        <p:spPr>
          <a:xfrm rot="10800000">
            <a:off x="2161460" y="2286186"/>
            <a:ext cx="2921130" cy="964377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599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10" name="六边形 9"/>
          <p:cNvSpPr>
            <a:spLocks noChangeAspect="1"/>
          </p:cNvSpPr>
          <p:nvPr/>
        </p:nvSpPr>
        <p:spPr>
          <a:xfrm rot="10800000" flipH="1">
            <a:off x="5082590" y="3413596"/>
            <a:ext cx="1118931" cy="964377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599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12" name="六边形 11"/>
          <p:cNvSpPr>
            <a:spLocks noChangeAspect="1"/>
          </p:cNvSpPr>
          <p:nvPr/>
        </p:nvSpPr>
        <p:spPr>
          <a:xfrm rot="10800000">
            <a:off x="2161460" y="3380754"/>
            <a:ext cx="2921130" cy="964377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599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13" name="六边形 12"/>
          <p:cNvSpPr>
            <a:spLocks noChangeAspect="1"/>
          </p:cNvSpPr>
          <p:nvPr/>
        </p:nvSpPr>
        <p:spPr>
          <a:xfrm rot="10800000" flipH="1">
            <a:off x="5128368" y="4505868"/>
            <a:ext cx="1118931" cy="964377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599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14" name="六边形 13"/>
          <p:cNvSpPr>
            <a:spLocks noChangeAspect="1"/>
          </p:cNvSpPr>
          <p:nvPr/>
        </p:nvSpPr>
        <p:spPr>
          <a:xfrm rot="10800000">
            <a:off x="2161461" y="4472707"/>
            <a:ext cx="2921130" cy="964377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zh-CN" altLang="en-US" sz="1599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grpSp>
        <p:nvGrpSpPr>
          <p:cNvPr id="2" name="组合 14"/>
          <p:cNvGrpSpPr>
            <a:grpSpLocks noChangeAspect="1"/>
          </p:cNvGrpSpPr>
          <p:nvPr/>
        </p:nvGrpSpPr>
        <p:grpSpPr>
          <a:xfrm flipH="1">
            <a:off x="5471183" y="3792375"/>
            <a:ext cx="433310" cy="329158"/>
            <a:chOff x="4268086" y="4221191"/>
            <a:chExt cx="509646" cy="387231"/>
          </a:xfrm>
          <a:solidFill>
            <a:srgbClr val="FEFEFE"/>
          </a:solidFill>
          <a:effectLst/>
        </p:grpSpPr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" name="组合 15"/>
          <p:cNvGrpSpPr/>
          <p:nvPr/>
        </p:nvGrpSpPr>
        <p:grpSpPr>
          <a:xfrm flipH="1">
            <a:off x="5513561" y="2677969"/>
            <a:ext cx="348552" cy="333273"/>
            <a:chOff x="1004888" y="993775"/>
            <a:chExt cx="2438400" cy="2332038"/>
          </a:xfrm>
          <a:solidFill>
            <a:srgbClr val="FEFEFE"/>
          </a:solidFill>
          <a:effectLst/>
        </p:grpSpPr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5" name="任意多边形 19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399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" name="组合 16"/>
          <p:cNvGrpSpPr>
            <a:grpSpLocks noChangeAspect="1"/>
          </p:cNvGrpSpPr>
          <p:nvPr/>
        </p:nvGrpSpPr>
        <p:grpSpPr>
          <a:xfrm flipH="1">
            <a:off x="5494420" y="4800817"/>
            <a:ext cx="340460" cy="384981"/>
            <a:chOff x="4994016" y="4872553"/>
            <a:chExt cx="406394" cy="459644"/>
          </a:xfrm>
          <a:solidFill>
            <a:srgbClr val="FEFEFE"/>
          </a:solidFill>
          <a:effectLst/>
        </p:grpSpPr>
        <p:sp>
          <p:nvSpPr>
            <p:cNvPr id="21" name="Freeform 148"/>
            <p:cNvSpPr>
              <a:spLocks noEditPoints="1"/>
            </p:cNvSpPr>
            <p:nvPr/>
          </p:nvSpPr>
          <p:spPr bwMode="auto">
            <a:xfrm>
              <a:off x="5049137" y="4872553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Freeform 149"/>
            <p:cNvSpPr>
              <a:spLocks noEditPoints="1"/>
            </p:cNvSpPr>
            <p:nvPr/>
          </p:nvSpPr>
          <p:spPr bwMode="auto">
            <a:xfrm>
              <a:off x="4994016" y="5104243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Oval 150"/>
            <p:cNvSpPr>
              <a:spLocks noChangeArrowheads="1"/>
            </p:cNvSpPr>
            <p:nvPr/>
          </p:nvSpPr>
          <p:spPr bwMode="auto">
            <a:xfrm>
              <a:off x="5091176" y="5199535"/>
              <a:ext cx="37370" cy="3737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99" dirty="0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8" name="Oval 20"/>
          <p:cNvSpPr/>
          <p:nvPr/>
        </p:nvSpPr>
        <p:spPr>
          <a:xfrm>
            <a:off x="6482923" y="2602482"/>
            <a:ext cx="366821" cy="366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999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1</a:t>
            </a:r>
          </a:p>
        </p:txBody>
      </p:sp>
      <p:sp>
        <p:nvSpPr>
          <p:cNvPr id="29" name="TextBox 22"/>
          <p:cNvSpPr txBox="1"/>
          <p:nvPr/>
        </p:nvSpPr>
        <p:spPr>
          <a:xfrm>
            <a:off x="6952534" y="2473864"/>
            <a:ext cx="3801112" cy="58462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ar-KW" altLang="zh-CN" sz="1999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Open Sans" panose="020B0606030504020204" pitchFamily="34" charset="0"/>
                <a:sym typeface="FZHei-B01S" panose="02010601030101010101" pitchFamily="2" charset="-122"/>
              </a:rPr>
              <a:t>عنوان</a:t>
            </a:r>
            <a:endParaRPr lang="en-US" sz="1999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  <a:p>
            <a:r>
              <a:rPr lang="ar-KW" altLang="zh-CN" sz="12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Open Sans" panose="020B0606030504020204" pitchFamily="34" charset="0"/>
                <a:sym typeface="FZHei-B01S" panose="02010601030101010101" pitchFamily="2" charset="-122"/>
              </a:rPr>
              <a:t>نص فرعي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0" name="Oval 23"/>
          <p:cNvSpPr/>
          <p:nvPr/>
        </p:nvSpPr>
        <p:spPr>
          <a:xfrm>
            <a:off x="6482924" y="3668689"/>
            <a:ext cx="366821" cy="3667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999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2</a:t>
            </a:r>
          </a:p>
        </p:txBody>
      </p:sp>
      <p:sp>
        <p:nvSpPr>
          <p:cNvPr id="31" name="TextBox 24"/>
          <p:cNvSpPr txBox="1"/>
          <p:nvPr/>
        </p:nvSpPr>
        <p:spPr>
          <a:xfrm>
            <a:off x="6952534" y="3544354"/>
            <a:ext cx="3801112" cy="58462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ar-KW" altLang="zh-CN" sz="1999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Open Sans" panose="020B0606030504020204" pitchFamily="34" charset="0"/>
                <a:sym typeface="FZHei-B01S" panose="02010601030101010101" pitchFamily="2" charset="-122"/>
              </a:rPr>
              <a:t>عنوان</a:t>
            </a:r>
            <a:endParaRPr lang="en-US" sz="1999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  <a:p>
            <a:r>
              <a:rPr lang="ar-KW" altLang="zh-CN" sz="12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Open Sans" panose="020B0606030504020204" pitchFamily="34" charset="0"/>
                <a:sym typeface="FZHei-B01S" panose="02010601030101010101" pitchFamily="2" charset="-122"/>
              </a:rPr>
              <a:t>نص فرعي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2" name="Oval 23"/>
          <p:cNvSpPr/>
          <p:nvPr/>
        </p:nvSpPr>
        <p:spPr>
          <a:xfrm>
            <a:off x="6482924" y="4781452"/>
            <a:ext cx="366821" cy="366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en-US" sz="1999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2</a:t>
            </a:r>
          </a:p>
        </p:txBody>
      </p:sp>
      <p:sp>
        <p:nvSpPr>
          <p:cNvPr id="33" name="TextBox 24"/>
          <p:cNvSpPr txBox="1"/>
          <p:nvPr/>
        </p:nvSpPr>
        <p:spPr>
          <a:xfrm>
            <a:off x="6952534" y="4657116"/>
            <a:ext cx="3801112" cy="58462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ar-KW" altLang="zh-CN" sz="1999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Open Sans" panose="020B0606030504020204" pitchFamily="34" charset="0"/>
                <a:sym typeface="FZHei-B01S" panose="02010601030101010101" pitchFamily="2" charset="-122"/>
              </a:rPr>
              <a:t>عنوان</a:t>
            </a:r>
            <a:endParaRPr lang="en-US" sz="1999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  <a:p>
            <a:r>
              <a:rPr lang="ar-KW" altLang="zh-CN" sz="1200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Open Sans" panose="020B0606030504020204" pitchFamily="34" charset="0"/>
                <a:sym typeface="FZHei-B01S" panose="02010601030101010101" pitchFamily="2" charset="-122"/>
              </a:rPr>
              <a:t>نص فرعي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A72AA84D-AB86-4776-9512-4A91372C28BC}"/>
              </a:ext>
            </a:extLst>
          </p:cNvPr>
          <p:cNvSpPr txBox="1"/>
          <p:nvPr/>
        </p:nvSpPr>
        <p:spPr>
          <a:xfrm>
            <a:off x="2400409" y="2366961"/>
            <a:ext cx="2492341" cy="58462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ar-KW" altLang="zh-CN" sz="1999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Open Sans" panose="020B0606030504020204" pitchFamily="34" charset="0"/>
                <a:sym typeface="FZHei-B01S" panose="02010601030101010101" pitchFamily="2" charset="-122"/>
              </a:rPr>
              <a:t>عنوان</a:t>
            </a:r>
            <a:endParaRPr lang="en-US" sz="1999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  <a:p>
            <a:r>
              <a:rPr lang="ar-KW" altLang="zh-CN" sz="12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Open Sans" panose="020B0606030504020204" pitchFamily="34" charset="0"/>
                <a:sym typeface="FZHei-B01S" panose="02010601030101010101" pitchFamily="2" charset="-122"/>
              </a:rPr>
              <a:t>نص فرعي</a:t>
            </a:r>
            <a:endParaRPr lang="en-US" sz="12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B3E5F33D-D369-4D25-9015-4DF88D651EF8}"/>
              </a:ext>
            </a:extLst>
          </p:cNvPr>
          <p:cNvSpPr txBox="1"/>
          <p:nvPr/>
        </p:nvSpPr>
        <p:spPr>
          <a:xfrm>
            <a:off x="2418429" y="3478296"/>
            <a:ext cx="2492341" cy="58462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ar-KW" altLang="zh-CN" sz="1999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Open Sans" panose="020B0606030504020204" pitchFamily="34" charset="0"/>
                <a:sym typeface="FZHei-B01S" panose="02010601030101010101" pitchFamily="2" charset="-122"/>
              </a:rPr>
              <a:t>عنوان</a:t>
            </a:r>
            <a:endParaRPr lang="en-US" sz="1999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  <a:p>
            <a:r>
              <a:rPr lang="ar-KW" altLang="zh-CN" sz="12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Open Sans" panose="020B0606030504020204" pitchFamily="34" charset="0"/>
                <a:sym typeface="FZHei-B01S" panose="02010601030101010101" pitchFamily="2" charset="-122"/>
              </a:rPr>
              <a:t>نص فرعي</a:t>
            </a:r>
            <a:endParaRPr lang="en-US" sz="12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4F094932-F2F2-4BB8-9620-5A81BCC4609F}"/>
              </a:ext>
            </a:extLst>
          </p:cNvPr>
          <p:cNvSpPr txBox="1"/>
          <p:nvPr/>
        </p:nvSpPr>
        <p:spPr>
          <a:xfrm>
            <a:off x="2418429" y="4603411"/>
            <a:ext cx="2492341" cy="58462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ar-KW" altLang="zh-CN" sz="1999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Open Sans" panose="020B0606030504020204" pitchFamily="34" charset="0"/>
                <a:sym typeface="FZHei-B01S" panose="02010601030101010101" pitchFamily="2" charset="-122"/>
              </a:rPr>
              <a:t>عنوان</a:t>
            </a:r>
            <a:endParaRPr lang="en-US" sz="1999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  <a:p>
            <a:r>
              <a:rPr lang="ar-KW" altLang="zh-CN" sz="12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Open Sans" panose="020B0606030504020204" pitchFamily="34" charset="0"/>
                <a:sym typeface="FZHei-B01S" panose="02010601030101010101" pitchFamily="2" charset="-122"/>
              </a:rPr>
              <a:t>نص فرعي</a:t>
            </a:r>
            <a:endParaRPr lang="en-US" sz="12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147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5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3"/>
          <p:cNvGrpSpPr/>
          <p:nvPr/>
        </p:nvGrpSpPr>
        <p:grpSpPr>
          <a:xfrm>
            <a:off x="4769637" y="1345143"/>
            <a:ext cx="2649801" cy="3002533"/>
            <a:chOff x="4769636" y="1648497"/>
            <a:chExt cx="2649801" cy="3002533"/>
          </a:xfrm>
        </p:grpSpPr>
        <p:sp>
          <p:nvSpPr>
            <p:cNvPr id="23" name="Freeform: Shape 4"/>
            <p:cNvSpPr/>
            <p:nvPr/>
          </p:nvSpPr>
          <p:spPr>
            <a:xfrm rot="18900000">
              <a:off x="4769636" y="1648497"/>
              <a:ext cx="2649801" cy="2649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33"/>
                    <a:pt x="21600" y="21517"/>
                  </a:cubicBezTo>
                  <a:cubicBezTo>
                    <a:pt x="21600" y="21544"/>
                    <a:pt x="21599" y="21572"/>
                    <a:pt x="21599" y="21600"/>
                  </a:cubicBezTo>
                  <a:lnTo>
                    <a:pt x="1" y="21517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4" name="Freeform: Shape 5"/>
            <p:cNvSpPr/>
            <p:nvPr/>
          </p:nvSpPr>
          <p:spPr>
            <a:xfrm rot="18900000">
              <a:off x="5145020" y="2554899"/>
              <a:ext cx="1898845" cy="1899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33"/>
                    <a:pt x="21600" y="21517"/>
                  </a:cubicBezTo>
                  <a:cubicBezTo>
                    <a:pt x="21600" y="21544"/>
                    <a:pt x="21599" y="21572"/>
                    <a:pt x="21599" y="21600"/>
                  </a:cubicBezTo>
                  <a:lnTo>
                    <a:pt x="1" y="21517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5" name="Freeform: Shape 6"/>
            <p:cNvSpPr/>
            <p:nvPr/>
          </p:nvSpPr>
          <p:spPr>
            <a:xfrm rot="18900000">
              <a:off x="5620422" y="3702768"/>
              <a:ext cx="948104" cy="948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9633"/>
                    <a:pt x="21600" y="21517"/>
                  </a:cubicBezTo>
                  <a:cubicBezTo>
                    <a:pt x="21600" y="21544"/>
                    <a:pt x="21599" y="21572"/>
                    <a:pt x="21599" y="21600"/>
                  </a:cubicBezTo>
                  <a:lnTo>
                    <a:pt x="1" y="21517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solidFill>
                <a:schemeClr val="bg1"/>
              </a:solidFill>
              <a:miter lim="400000"/>
            </a:ln>
          </p:spPr>
          <p:txBody>
            <a:bodyPr anchor="ctr"/>
            <a:lstStyle/>
            <a:p>
              <a:pPr algn="ctr"/>
              <a:endParaRPr sz="24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6" name="TextBox 24"/>
            <p:cNvSpPr txBox="1">
              <a:spLocks/>
            </p:cNvSpPr>
            <p:nvPr/>
          </p:nvSpPr>
          <p:spPr>
            <a:xfrm>
              <a:off x="5332536" y="2454052"/>
              <a:ext cx="1524000" cy="292100"/>
            </a:xfrm>
            <a:prstGeom prst="rect">
              <a:avLst/>
            </a:prstGeom>
          </p:spPr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ar-KW" altLang="zh-CN" sz="16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عنوان</a:t>
              </a:r>
              <a:endPara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7" name="TextBox 25"/>
            <p:cNvSpPr txBox="1">
              <a:spLocks/>
            </p:cNvSpPr>
            <p:nvPr/>
          </p:nvSpPr>
          <p:spPr>
            <a:xfrm>
              <a:off x="5332536" y="3358430"/>
              <a:ext cx="1524000" cy="292100"/>
            </a:xfrm>
            <a:prstGeom prst="rect">
              <a:avLst/>
            </a:prstGeom>
          </p:spPr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ar-KW" altLang="zh-CN" sz="16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عنوان</a:t>
              </a:r>
              <a:endParaRPr lang="zh-CN" altLang="en-US" sz="1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8" name="TextBox 26"/>
            <p:cNvSpPr txBox="1">
              <a:spLocks/>
            </p:cNvSpPr>
            <p:nvPr/>
          </p:nvSpPr>
          <p:spPr>
            <a:xfrm>
              <a:off x="5332536" y="4176899"/>
              <a:ext cx="1524000" cy="292100"/>
            </a:xfrm>
            <a:prstGeom prst="rect">
              <a:avLst/>
            </a:prstGeom>
          </p:spPr>
          <p:txBody>
            <a:bodyPr wrap="none" anchor="ctr">
              <a:normAutofit fontScale="62500" lnSpcReduction="20000"/>
            </a:bodyPr>
            <a:lstStyle/>
            <a:p>
              <a:pPr algn="ctr"/>
              <a:r>
                <a:rPr lang="ar-KW" altLang="zh-CN" sz="2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عنوان</a:t>
              </a:r>
              <a:endParaRPr lang="zh-CN" altLang="en-US" sz="2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19669" y="2623722"/>
            <a:ext cx="3088743" cy="747897"/>
            <a:chOff x="539751" y="1967791"/>
            <a:chExt cx="2316557" cy="560923"/>
          </a:xfrm>
        </p:grpSpPr>
        <p:grpSp>
          <p:nvGrpSpPr>
            <p:cNvPr id="4" name="Group 1"/>
            <p:cNvGrpSpPr/>
            <p:nvPr/>
          </p:nvGrpSpPr>
          <p:grpSpPr>
            <a:xfrm>
              <a:off x="539751" y="1967791"/>
              <a:ext cx="1885183" cy="560923"/>
              <a:chOff x="760412" y="2623722"/>
              <a:chExt cx="2132409" cy="747897"/>
            </a:xfrm>
          </p:grpSpPr>
          <p:sp>
            <p:nvSpPr>
              <p:cNvPr id="39" name="TextBox 3"/>
              <p:cNvSpPr txBox="1">
                <a:spLocks/>
              </p:cNvSpPr>
              <p:nvPr/>
            </p:nvSpPr>
            <p:spPr>
              <a:xfrm>
                <a:off x="760412" y="2817621"/>
                <a:ext cx="2132409" cy="553998"/>
              </a:xfrm>
              <a:prstGeom prst="rect">
                <a:avLst/>
              </a:prstGeom>
            </p:spPr>
            <p:txBody>
              <a:bodyPr wrap="square" lIns="0" tIns="0" rIns="192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ar-KW" altLang="zh-CN" sz="10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نقطه 1</a:t>
                </a:r>
                <a:r>
                  <a:rPr lang="en-US" altLang="zh-CN" sz="10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. </a:t>
                </a:r>
                <a:r>
                  <a:rPr lang="zh-CN" altLang="en-US" sz="10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 </a:t>
                </a:r>
                <a:br>
                  <a:rPr lang="zh-CN" altLang="en-US" sz="10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</a:br>
                <a:r>
                  <a:rPr lang="ar-KW" altLang="zh-CN" sz="10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نقطة 2</a:t>
                </a:r>
                <a:r>
                  <a:rPr lang="en-US" altLang="zh-CN" sz="10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. </a:t>
                </a:r>
                <a:endParaRPr lang="zh-CN" altLang="en-US" sz="10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0" name="TextBox 7"/>
              <p:cNvSpPr txBox="1">
                <a:spLocks/>
              </p:cNvSpPr>
              <p:nvPr/>
            </p:nvSpPr>
            <p:spPr>
              <a:xfrm>
                <a:off x="760412" y="2623722"/>
                <a:ext cx="2132409" cy="193899"/>
              </a:xfrm>
              <a:prstGeom prst="rect">
                <a:avLst/>
              </a:prstGeom>
            </p:spPr>
            <p:txBody>
              <a:bodyPr wrap="none" lIns="0" tIns="0" rIns="192000" bIns="0">
                <a:normAutofit lnSpcReduction="10000"/>
              </a:bodyPr>
              <a:lstStyle/>
              <a:p>
                <a:pPr algn="r"/>
                <a:r>
                  <a:rPr lang="ar-KW" altLang="zh-CN" sz="1333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عنوان</a:t>
                </a:r>
                <a:endParaRPr lang="zh-CN" altLang="en-US" sz="1333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6" name="Freeform: Shape 9"/>
            <p:cNvSpPr/>
            <p:nvPr/>
          </p:nvSpPr>
          <p:spPr>
            <a:xfrm>
              <a:off x="2424934" y="2000533"/>
              <a:ext cx="431374" cy="43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Freeform: Shape 27"/>
            <p:cNvSpPr/>
            <p:nvPr/>
          </p:nvSpPr>
          <p:spPr>
            <a:xfrm>
              <a:off x="2559973" y="2125520"/>
              <a:ext cx="161298" cy="18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28194" y="3647245"/>
            <a:ext cx="3739825" cy="747897"/>
            <a:chOff x="771145" y="2735433"/>
            <a:chExt cx="2804869" cy="560923"/>
          </a:xfrm>
        </p:grpSpPr>
        <p:sp>
          <p:nvSpPr>
            <p:cNvPr id="8" name="Freeform: Shape 11"/>
            <p:cNvSpPr/>
            <p:nvPr/>
          </p:nvSpPr>
          <p:spPr>
            <a:xfrm>
              <a:off x="3143960" y="2760579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1" name="Group 34"/>
            <p:cNvGrpSpPr/>
            <p:nvPr/>
          </p:nvGrpSpPr>
          <p:grpSpPr>
            <a:xfrm>
              <a:off x="771145" y="2735433"/>
              <a:ext cx="2372815" cy="560923"/>
              <a:chOff x="1751012" y="3647244"/>
              <a:chExt cx="2132409" cy="747897"/>
            </a:xfrm>
          </p:grpSpPr>
          <p:sp>
            <p:nvSpPr>
              <p:cNvPr id="37" name="TextBox 14"/>
              <p:cNvSpPr txBox="1">
                <a:spLocks/>
              </p:cNvSpPr>
              <p:nvPr/>
            </p:nvSpPr>
            <p:spPr>
              <a:xfrm>
                <a:off x="1751012" y="3841143"/>
                <a:ext cx="2132409" cy="553998"/>
              </a:xfrm>
              <a:prstGeom prst="rect">
                <a:avLst/>
              </a:prstGeom>
            </p:spPr>
            <p:txBody>
              <a:bodyPr wrap="square" lIns="192000" tIns="0" rIns="192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ar-KW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نقطه 1</a:t>
                </a:r>
                <a:r>
                  <a:rPr lang="en-US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. </a:t>
                </a:r>
                <a:br>
                  <a:rPr lang="zh-CN" altLang="en-US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</a:br>
                <a:r>
                  <a:rPr lang="zh-CN" altLang="en-US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 </a:t>
                </a:r>
                <a:r>
                  <a:rPr lang="ar-KW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نقطه 2</a:t>
                </a:r>
                <a:r>
                  <a:rPr lang="en-US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. </a:t>
                </a:r>
                <a:endParaRPr lang="zh-CN" altLang="en-US" sz="13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8" name="TextBox 15"/>
              <p:cNvSpPr txBox="1">
                <a:spLocks/>
              </p:cNvSpPr>
              <p:nvPr/>
            </p:nvSpPr>
            <p:spPr>
              <a:xfrm>
                <a:off x="1751012" y="3647244"/>
                <a:ext cx="2132409" cy="193899"/>
              </a:xfrm>
              <a:prstGeom prst="rect">
                <a:avLst/>
              </a:prstGeom>
            </p:spPr>
            <p:txBody>
              <a:bodyPr wrap="none" lIns="192000" tIns="0" rIns="192000" bIns="0">
                <a:normAutofit lnSpcReduction="10000"/>
              </a:bodyPr>
              <a:lstStyle/>
              <a:p>
                <a:pPr algn="r"/>
                <a:r>
                  <a:rPr lang="ar-KW" altLang="zh-CN" sz="1333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عنوان</a:t>
                </a:r>
                <a:endParaRPr lang="zh-CN" altLang="en-US" sz="1333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8" name="Freeform: Shape 28"/>
            <p:cNvSpPr/>
            <p:nvPr/>
          </p:nvSpPr>
          <p:spPr>
            <a:xfrm>
              <a:off x="3285171" y="2892412"/>
              <a:ext cx="149633" cy="16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9669" y="4637844"/>
            <a:ext cx="4959025" cy="756552"/>
            <a:chOff x="539751" y="3478383"/>
            <a:chExt cx="3719269" cy="567414"/>
          </a:xfrm>
        </p:grpSpPr>
        <p:sp>
          <p:nvSpPr>
            <p:cNvPr id="7" name="Freeform: Shape 10"/>
            <p:cNvSpPr/>
            <p:nvPr/>
          </p:nvSpPr>
          <p:spPr>
            <a:xfrm>
              <a:off x="3826966" y="3478383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2" name="Group 35"/>
            <p:cNvGrpSpPr/>
            <p:nvPr/>
          </p:nvGrpSpPr>
          <p:grpSpPr>
            <a:xfrm>
              <a:off x="539751" y="3486604"/>
              <a:ext cx="3001465" cy="559193"/>
              <a:chOff x="2589212" y="4648806"/>
              <a:chExt cx="2132409" cy="745590"/>
            </a:xfrm>
          </p:grpSpPr>
          <p:sp>
            <p:nvSpPr>
              <p:cNvPr id="35" name="TextBox 16"/>
              <p:cNvSpPr txBox="1">
                <a:spLocks/>
              </p:cNvSpPr>
              <p:nvPr/>
            </p:nvSpPr>
            <p:spPr>
              <a:xfrm>
                <a:off x="2589212" y="4909648"/>
                <a:ext cx="2132409" cy="484748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ar-KW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نقطه 1</a:t>
                </a:r>
                <a:r>
                  <a:rPr lang="en-US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. </a:t>
                </a:r>
                <a:br>
                  <a:rPr lang="zh-CN" altLang="en-US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</a:br>
                <a:r>
                  <a:rPr lang="zh-CN" altLang="en-US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 </a:t>
                </a:r>
                <a:r>
                  <a:rPr lang="ar-KW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نقطة 2</a:t>
                </a:r>
                <a:r>
                  <a:rPr lang="en-US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. </a:t>
                </a:r>
                <a:endParaRPr lang="zh-CN" altLang="en-US" sz="13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6" name="TextBox 17"/>
              <p:cNvSpPr txBox="1">
                <a:spLocks/>
              </p:cNvSpPr>
              <p:nvPr/>
            </p:nvSpPr>
            <p:spPr>
              <a:xfrm>
                <a:off x="4147634" y="4648806"/>
                <a:ext cx="573987" cy="258532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/>
              </a:bodyPr>
              <a:lstStyle/>
              <a:p>
                <a:pPr algn="r"/>
                <a:r>
                  <a:rPr lang="ar-KW" altLang="zh-CN" sz="1600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عنوان</a:t>
                </a:r>
                <a:endPara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9" name="Freeform: Shape 29"/>
            <p:cNvSpPr/>
            <p:nvPr/>
          </p:nvSpPr>
          <p:spPr>
            <a:xfrm>
              <a:off x="3969482" y="3611686"/>
              <a:ext cx="147021" cy="16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475412" y="4637845"/>
            <a:ext cx="4997451" cy="791175"/>
            <a:chOff x="4856559" y="3478383"/>
            <a:chExt cx="3748088" cy="593381"/>
          </a:xfrm>
        </p:grpSpPr>
        <p:sp>
          <p:nvSpPr>
            <p:cNvPr id="5" name="Freeform: Shape 8"/>
            <p:cNvSpPr/>
            <p:nvPr/>
          </p:nvSpPr>
          <p:spPr>
            <a:xfrm>
              <a:off x="4856559" y="3478383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5" name="Group 38"/>
            <p:cNvGrpSpPr/>
            <p:nvPr/>
          </p:nvGrpSpPr>
          <p:grpSpPr>
            <a:xfrm>
              <a:off x="5288613" y="3510841"/>
              <a:ext cx="3316034" cy="560923"/>
              <a:chOff x="7391003" y="4681122"/>
              <a:chExt cx="2132409" cy="747897"/>
            </a:xfrm>
          </p:grpSpPr>
          <p:sp>
            <p:nvSpPr>
              <p:cNvPr id="29" name="TextBox 22"/>
              <p:cNvSpPr txBox="1">
                <a:spLocks/>
              </p:cNvSpPr>
              <p:nvPr/>
            </p:nvSpPr>
            <p:spPr>
              <a:xfrm>
                <a:off x="7391003" y="4875021"/>
                <a:ext cx="2132409" cy="553998"/>
              </a:xfrm>
              <a:prstGeom prst="rect">
                <a:avLst/>
              </a:prstGeom>
            </p:spPr>
            <p:txBody>
              <a:bodyPr wrap="square" lIns="19200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ar-KW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نقطه 1</a:t>
                </a:r>
                <a:r>
                  <a:rPr lang="en-US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. </a:t>
                </a:r>
                <a:r>
                  <a:rPr lang="zh-CN" altLang="en-US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 </a:t>
                </a:r>
                <a:br>
                  <a:rPr lang="zh-CN" altLang="en-US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</a:br>
                <a:r>
                  <a:rPr lang="ar-KW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نقطه 2</a:t>
                </a:r>
                <a:r>
                  <a:rPr lang="en-US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. </a:t>
                </a:r>
                <a:endParaRPr lang="zh-CN" altLang="en-US" sz="13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0" name="TextBox 23"/>
              <p:cNvSpPr txBox="1">
                <a:spLocks/>
              </p:cNvSpPr>
              <p:nvPr/>
            </p:nvSpPr>
            <p:spPr>
              <a:xfrm>
                <a:off x="7391003" y="4681122"/>
                <a:ext cx="2132409" cy="193899"/>
              </a:xfrm>
              <a:prstGeom prst="rect">
                <a:avLst/>
              </a:prstGeom>
            </p:spPr>
            <p:txBody>
              <a:bodyPr wrap="none" lIns="192000" tIns="0" rIns="0" bIns="0">
                <a:normAutofit lnSpcReduction="10000"/>
              </a:bodyPr>
              <a:lstStyle/>
              <a:p>
                <a:r>
                  <a:rPr lang="ar-KW" altLang="zh-CN" sz="1333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عنوان</a:t>
                </a:r>
                <a:endParaRPr lang="zh-CN" altLang="en-US" sz="1333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20" name="Freeform: Shape 30"/>
            <p:cNvSpPr/>
            <p:nvPr/>
          </p:nvSpPr>
          <p:spPr>
            <a:xfrm>
              <a:off x="4990436" y="3601964"/>
              <a:ext cx="164300" cy="1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390667" y="3647245"/>
            <a:ext cx="4082196" cy="747897"/>
            <a:chOff x="5543000" y="2735433"/>
            <a:chExt cx="3061647" cy="560923"/>
          </a:xfrm>
        </p:grpSpPr>
        <p:sp>
          <p:nvSpPr>
            <p:cNvPr id="9" name="Freeform: Shape 12"/>
            <p:cNvSpPr/>
            <p:nvPr/>
          </p:nvSpPr>
          <p:spPr>
            <a:xfrm>
              <a:off x="5543000" y="2760579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4" name="Group 37"/>
            <p:cNvGrpSpPr/>
            <p:nvPr/>
          </p:nvGrpSpPr>
          <p:grpSpPr>
            <a:xfrm>
              <a:off x="5975054" y="2735433"/>
              <a:ext cx="2629593" cy="560923"/>
              <a:chOff x="8305403" y="3647244"/>
              <a:chExt cx="2132409" cy="747897"/>
            </a:xfrm>
          </p:grpSpPr>
          <p:sp>
            <p:nvSpPr>
              <p:cNvPr id="31" name="TextBox 20"/>
              <p:cNvSpPr txBox="1">
                <a:spLocks/>
              </p:cNvSpPr>
              <p:nvPr/>
            </p:nvSpPr>
            <p:spPr>
              <a:xfrm>
                <a:off x="8305403" y="3841143"/>
                <a:ext cx="2132409" cy="553998"/>
              </a:xfrm>
              <a:prstGeom prst="rect">
                <a:avLst/>
              </a:prstGeom>
            </p:spPr>
            <p:txBody>
              <a:bodyPr wrap="square" lIns="192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ar-KW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نقطه 1</a:t>
                </a:r>
                <a:r>
                  <a:rPr lang="en-US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. </a:t>
                </a:r>
                <a:r>
                  <a:rPr lang="zh-CN" altLang="en-US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 </a:t>
                </a:r>
                <a:br>
                  <a:rPr lang="zh-CN" altLang="en-US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</a:br>
                <a:r>
                  <a:rPr lang="ar-KW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نقطه 2</a:t>
                </a:r>
                <a:r>
                  <a:rPr lang="en-US" altLang="zh-CN" sz="1333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. </a:t>
                </a:r>
                <a:endParaRPr lang="zh-CN" altLang="en-US" sz="1333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2" name="TextBox 21"/>
              <p:cNvSpPr txBox="1">
                <a:spLocks/>
              </p:cNvSpPr>
              <p:nvPr/>
            </p:nvSpPr>
            <p:spPr>
              <a:xfrm>
                <a:off x="8305403" y="3647244"/>
                <a:ext cx="2132409" cy="193899"/>
              </a:xfrm>
              <a:prstGeom prst="rect">
                <a:avLst/>
              </a:prstGeom>
            </p:spPr>
            <p:txBody>
              <a:bodyPr wrap="none" lIns="192000" tIns="0" rIns="0" bIns="0" anchor="ctr" anchorCtr="0">
                <a:normAutofit lnSpcReduction="10000"/>
              </a:bodyPr>
              <a:lstStyle/>
              <a:p>
                <a:r>
                  <a:rPr lang="ar-KW" altLang="zh-CN" sz="1333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عنوان</a:t>
                </a:r>
                <a:endParaRPr lang="zh-CN" altLang="en-US" sz="1333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21" name="Freeform: Shape 31"/>
            <p:cNvSpPr/>
            <p:nvPr/>
          </p:nvSpPr>
          <p:spPr>
            <a:xfrm>
              <a:off x="5677198" y="2884521"/>
              <a:ext cx="163659" cy="184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304213" y="2623722"/>
            <a:ext cx="3165193" cy="747897"/>
            <a:chOff x="6228159" y="1967791"/>
            <a:chExt cx="2373895" cy="560923"/>
          </a:xfrm>
        </p:grpSpPr>
        <p:sp>
          <p:nvSpPr>
            <p:cNvPr id="10" name="Freeform: Shape 13"/>
            <p:cNvSpPr/>
            <p:nvPr/>
          </p:nvSpPr>
          <p:spPr>
            <a:xfrm>
              <a:off x="6228159" y="2000250"/>
              <a:ext cx="432054" cy="43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noFill/>
              <a:round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3" name="Group 36"/>
            <p:cNvGrpSpPr/>
            <p:nvPr/>
          </p:nvGrpSpPr>
          <p:grpSpPr>
            <a:xfrm>
              <a:off x="6660213" y="1967791"/>
              <a:ext cx="1941841" cy="560923"/>
              <a:chOff x="9219803" y="2623722"/>
              <a:chExt cx="2132409" cy="747897"/>
            </a:xfrm>
          </p:grpSpPr>
          <p:sp>
            <p:nvSpPr>
              <p:cNvPr id="33" name="TextBox 18"/>
              <p:cNvSpPr txBox="1">
                <a:spLocks/>
              </p:cNvSpPr>
              <p:nvPr/>
            </p:nvSpPr>
            <p:spPr>
              <a:xfrm>
                <a:off x="9219803" y="2817621"/>
                <a:ext cx="2132409" cy="553998"/>
              </a:xfrm>
              <a:prstGeom prst="rect">
                <a:avLst/>
              </a:prstGeom>
            </p:spPr>
            <p:txBody>
              <a:bodyPr wrap="square" lIns="192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ar-KW" altLang="zh-CN" sz="10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نقطه 1</a:t>
                </a:r>
                <a:r>
                  <a:rPr lang="en-US" altLang="zh-CN" sz="10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. </a:t>
                </a:r>
                <a:br>
                  <a:rPr lang="zh-CN" altLang="en-US" sz="10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</a:br>
                <a:r>
                  <a:rPr lang="zh-CN" altLang="en-US" sz="10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 </a:t>
                </a:r>
                <a:r>
                  <a:rPr lang="ar-KW" altLang="zh-CN" sz="10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نقطه 2</a:t>
                </a:r>
                <a:r>
                  <a:rPr lang="en-US" altLang="zh-CN" sz="1067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. </a:t>
                </a:r>
                <a:endParaRPr lang="zh-CN" altLang="en-US" sz="1067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4" name="TextBox 19"/>
              <p:cNvSpPr txBox="1">
                <a:spLocks/>
              </p:cNvSpPr>
              <p:nvPr/>
            </p:nvSpPr>
            <p:spPr>
              <a:xfrm>
                <a:off x="9219803" y="2623722"/>
                <a:ext cx="2132409" cy="193899"/>
              </a:xfrm>
              <a:prstGeom prst="rect">
                <a:avLst/>
              </a:prstGeom>
            </p:spPr>
            <p:txBody>
              <a:bodyPr wrap="none" lIns="192000" tIns="0" rIns="0" bIns="0" anchor="ctr" anchorCtr="0">
                <a:normAutofit lnSpcReduction="10000"/>
              </a:bodyPr>
              <a:lstStyle/>
              <a:p>
                <a:r>
                  <a:rPr lang="ar-KW" altLang="zh-CN" sz="1333" b="1" dirty="0">
                    <a:solidFill>
                      <a:schemeClr val="bg1">
                        <a:lumMod val="50000"/>
                      </a:schemeClr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FZHei-B01S" panose="02010601030101010101" pitchFamily="2" charset="-122"/>
                  </a:rPr>
                  <a:t>عنوان</a:t>
                </a:r>
                <a:endParaRPr lang="zh-CN" altLang="en-US" sz="1333" b="1" dirty="0">
                  <a:solidFill>
                    <a:schemeClr val="bg1">
                      <a:lumMod val="50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22" name="Freeform: Shape 32"/>
            <p:cNvSpPr/>
            <p:nvPr/>
          </p:nvSpPr>
          <p:spPr>
            <a:xfrm>
              <a:off x="6362036" y="2123831"/>
              <a:ext cx="164300" cy="1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133" dirty="0">
                <a:solidFill>
                  <a:schemeClr val="bg1">
                    <a:lumMod val="50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04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 40"/>
          <p:cNvSpPr/>
          <p:nvPr/>
        </p:nvSpPr>
        <p:spPr>
          <a:xfrm rot="5400000" flipH="1" flipV="1">
            <a:off x="10128178" y="446654"/>
            <a:ext cx="2511551" cy="1618244"/>
          </a:xfrm>
          <a:custGeom>
            <a:avLst/>
            <a:gdLst>
              <a:gd name="connsiteX0" fmla="*/ 956001 w 1912002"/>
              <a:gd name="connsiteY0" fmla="*/ 0 h 1231942"/>
              <a:gd name="connsiteX1" fmla="*/ 1912002 w 1912002"/>
              <a:gd name="connsiteY1" fmla="*/ 956001 h 1231942"/>
              <a:gd name="connsiteX2" fmla="*/ 1892580 w 1912002"/>
              <a:gd name="connsiteY2" fmla="*/ 1148669 h 1231942"/>
              <a:gd name="connsiteX3" fmla="*/ 1866730 w 1912002"/>
              <a:gd name="connsiteY3" fmla="*/ 1231942 h 1231942"/>
              <a:gd name="connsiteX4" fmla="*/ 1374268 w 1912002"/>
              <a:gd name="connsiteY4" fmla="*/ 1231942 h 1231942"/>
              <a:gd name="connsiteX5" fmla="*/ 1418090 w 1912002"/>
              <a:gd name="connsiteY5" fmla="*/ 1151207 h 1231942"/>
              <a:gd name="connsiteX6" fmla="*/ 1457500 w 1912002"/>
              <a:gd name="connsiteY6" fmla="*/ 956001 h 1231942"/>
              <a:gd name="connsiteX7" fmla="*/ 956001 w 1912002"/>
              <a:gd name="connsiteY7" fmla="*/ 454502 h 1231942"/>
              <a:gd name="connsiteX8" fmla="*/ 454502 w 1912002"/>
              <a:gd name="connsiteY8" fmla="*/ 956001 h 1231942"/>
              <a:gd name="connsiteX9" fmla="*/ 493913 w 1912002"/>
              <a:gd name="connsiteY9" fmla="*/ 1151207 h 1231942"/>
              <a:gd name="connsiteX10" fmla="*/ 537734 w 1912002"/>
              <a:gd name="connsiteY10" fmla="*/ 1231942 h 1231942"/>
              <a:gd name="connsiteX11" fmla="*/ 45272 w 1912002"/>
              <a:gd name="connsiteY11" fmla="*/ 1231942 h 1231942"/>
              <a:gd name="connsiteX12" fmla="*/ 19423 w 1912002"/>
              <a:gd name="connsiteY12" fmla="*/ 1148669 h 1231942"/>
              <a:gd name="connsiteX13" fmla="*/ 0 w 1912002"/>
              <a:gd name="connsiteY13" fmla="*/ 956001 h 1231942"/>
              <a:gd name="connsiteX14" fmla="*/ 956001 w 1912002"/>
              <a:gd name="connsiteY14" fmla="*/ 0 h 123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2002" h="1231942">
                <a:moveTo>
                  <a:pt x="956001" y="0"/>
                </a:moveTo>
                <a:cubicBezTo>
                  <a:pt x="1483986" y="0"/>
                  <a:pt x="1912002" y="428016"/>
                  <a:pt x="1912002" y="956001"/>
                </a:cubicBezTo>
                <a:cubicBezTo>
                  <a:pt x="1912002" y="1021999"/>
                  <a:pt x="1905315" y="1086436"/>
                  <a:pt x="1892580" y="1148669"/>
                </a:cubicBezTo>
                <a:lnTo>
                  <a:pt x="1866730" y="1231942"/>
                </a:lnTo>
                <a:lnTo>
                  <a:pt x="1374268" y="1231942"/>
                </a:lnTo>
                <a:lnTo>
                  <a:pt x="1418090" y="1151207"/>
                </a:lnTo>
                <a:cubicBezTo>
                  <a:pt x="1443467" y="1091209"/>
                  <a:pt x="1457500" y="1025244"/>
                  <a:pt x="1457500" y="956001"/>
                </a:cubicBezTo>
                <a:cubicBezTo>
                  <a:pt x="1457500" y="679031"/>
                  <a:pt x="1232971" y="454502"/>
                  <a:pt x="956001" y="454502"/>
                </a:cubicBezTo>
                <a:cubicBezTo>
                  <a:pt x="679031" y="454502"/>
                  <a:pt x="454502" y="679031"/>
                  <a:pt x="454502" y="956001"/>
                </a:cubicBezTo>
                <a:cubicBezTo>
                  <a:pt x="454502" y="1025244"/>
                  <a:pt x="468535" y="1091209"/>
                  <a:pt x="493913" y="1151207"/>
                </a:cubicBezTo>
                <a:lnTo>
                  <a:pt x="537734" y="1231942"/>
                </a:lnTo>
                <a:lnTo>
                  <a:pt x="45272" y="1231942"/>
                </a:lnTo>
                <a:lnTo>
                  <a:pt x="19423" y="1148669"/>
                </a:lnTo>
                <a:cubicBezTo>
                  <a:pt x="6688" y="1086436"/>
                  <a:pt x="0" y="1021999"/>
                  <a:pt x="0" y="956001"/>
                </a:cubicBezTo>
                <a:cubicBezTo>
                  <a:pt x="0" y="428016"/>
                  <a:pt x="428016" y="0"/>
                  <a:pt x="9560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6" name="矩形 18">
            <a:extLst>
              <a:ext uri="{FF2B5EF4-FFF2-40B4-BE49-F238E27FC236}">
                <a16:creationId xmlns:a16="http://schemas.microsoft.com/office/drawing/2014/main" id="{A895AE7F-C9FA-4219-8136-E963429844D4}"/>
              </a:ext>
            </a:extLst>
          </p:cNvPr>
          <p:cNvSpPr/>
          <p:nvPr/>
        </p:nvSpPr>
        <p:spPr>
          <a:xfrm flipH="1">
            <a:off x="8131097" y="1933159"/>
            <a:ext cx="12394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dirty="0">
                <a:solidFill>
                  <a:schemeClr val="accen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02</a:t>
            </a:r>
            <a:endParaRPr lang="zh-CN" altLang="en-US" sz="7200" b="1" dirty="0">
              <a:solidFill>
                <a:schemeClr val="accen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7" name="PA_pa_     _2">
            <a:extLst>
              <a:ext uri="{FF2B5EF4-FFF2-40B4-BE49-F238E27FC236}">
                <a16:creationId xmlns:a16="http://schemas.microsoft.com/office/drawing/2014/main" id="{4D2771F8-FD9F-4965-BD34-C87279892F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62976" y="2003748"/>
            <a:ext cx="6790286" cy="1097082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r"/>
            <a:r>
              <a:rPr lang="ar-KW" altLang="zh-CN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العنوان</a:t>
            </a:r>
            <a:endParaRPr lang="zh-CN" altLang="en-US" sz="6600" dirty="0">
              <a:solidFill>
                <a:schemeClr val="tx1">
                  <a:lumMod val="65000"/>
                  <a:lumOff val="3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" name="PA_pa_     _3">
            <a:extLst>
              <a:ext uri="{FF2B5EF4-FFF2-40B4-BE49-F238E27FC236}">
                <a16:creationId xmlns:a16="http://schemas.microsoft.com/office/drawing/2014/main" id="{97D23441-2FC9-4805-8603-DA8D295F650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60568" y="3102222"/>
            <a:ext cx="5292694" cy="296863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 algn="r"/>
            <a:r>
              <a:rPr lang="ar-KW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نص فرعي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400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3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FFB5D2D9-6B91-46A1-A010-18B75908BF0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775520" y="1361027"/>
            <a:ext cx="3630427" cy="4093065"/>
            <a:chOff x="571258" y="2404098"/>
            <a:chExt cx="3630427" cy="4093065"/>
          </a:xfrm>
        </p:grpSpPr>
        <p:sp>
          <p:nvSpPr>
            <p:cNvPr id="14" name="Freeform: Shape 2">
              <a:extLst>
                <a:ext uri="{FF2B5EF4-FFF2-40B4-BE49-F238E27FC236}">
                  <a16:creationId xmlns:a16="http://schemas.microsoft.com/office/drawing/2014/main" id="{AC4A445E-102D-4EF1-B2EC-55289F7A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744" y="5487069"/>
              <a:ext cx="230034" cy="888009"/>
            </a:xfrm>
            <a:custGeom>
              <a:avLst/>
              <a:gdLst>
                <a:gd name="T0" fmla="*/ 76 w 76"/>
                <a:gd name="T1" fmla="*/ 292 h 292"/>
                <a:gd name="T2" fmla="*/ 53 w 76"/>
                <a:gd name="T3" fmla="*/ 292 h 292"/>
                <a:gd name="T4" fmla="*/ 0 w 76"/>
                <a:gd name="T5" fmla="*/ 10 h 292"/>
                <a:gd name="T6" fmla="*/ 21 w 76"/>
                <a:gd name="T7" fmla="*/ 0 h 292"/>
                <a:gd name="T8" fmla="*/ 76 w 76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92">
                  <a:moveTo>
                    <a:pt x="76" y="292"/>
                  </a:moveTo>
                  <a:cubicBezTo>
                    <a:pt x="53" y="292"/>
                    <a:pt x="53" y="292"/>
                    <a:pt x="53" y="292"/>
                  </a:cubicBezTo>
                  <a:cubicBezTo>
                    <a:pt x="53" y="118"/>
                    <a:pt x="1" y="11"/>
                    <a:pt x="0" y="1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4"/>
                    <a:pt x="76" y="112"/>
                    <a:pt x="76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5" name="Freeform: Shape 3">
              <a:extLst>
                <a:ext uri="{FF2B5EF4-FFF2-40B4-BE49-F238E27FC236}">
                  <a16:creationId xmlns:a16="http://schemas.microsoft.com/office/drawing/2014/main" id="{51BDEBDC-4913-479E-93E9-261D4CE98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102" y="5460082"/>
              <a:ext cx="231319" cy="888009"/>
            </a:xfrm>
            <a:custGeom>
              <a:avLst/>
              <a:gdLst>
                <a:gd name="T0" fmla="*/ 24 w 76"/>
                <a:gd name="T1" fmla="*/ 292 h 292"/>
                <a:gd name="T2" fmla="*/ 0 w 76"/>
                <a:gd name="T3" fmla="*/ 292 h 292"/>
                <a:gd name="T4" fmla="*/ 55 w 76"/>
                <a:gd name="T5" fmla="*/ 0 h 292"/>
                <a:gd name="T6" fmla="*/ 76 w 76"/>
                <a:gd name="T7" fmla="*/ 11 h 292"/>
                <a:gd name="T8" fmla="*/ 66 w 76"/>
                <a:gd name="T9" fmla="*/ 6 h 292"/>
                <a:gd name="T10" fmla="*/ 76 w 76"/>
                <a:gd name="T11" fmla="*/ 11 h 292"/>
                <a:gd name="T12" fmla="*/ 24 w 76"/>
                <a:gd name="T1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2">
                  <a:moveTo>
                    <a:pt x="24" y="292"/>
                  </a:moveTo>
                  <a:cubicBezTo>
                    <a:pt x="0" y="292"/>
                    <a:pt x="0" y="292"/>
                    <a:pt x="0" y="292"/>
                  </a:cubicBezTo>
                  <a:cubicBezTo>
                    <a:pt x="0" y="113"/>
                    <a:pt x="53" y="5"/>
                    <a:pt x="55" y="0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24" y="119"/>
                    <a:pt x="24" y="29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Freeform: Shape 4">
              <a:extLst>
                <a:ext uri="{FF2B5EF4-FFF2-40B4-BE49-F238E27FC236}">
                  <a16:creationId xmlns:a16="http://schemas.microsoft.com/office/drawing/2014/main" id="{2FE8AE44-7EB9-42A3-A9A1-3F18749B2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276" y="2711238"/>
              <a:ext cx="1252979" cy="1252979"/>
            </a:xfrm>
            <a:custGeom>
              <a:avLst/>
              <a:gdLst>
                <a:gd name="T0" fmla="*/ 52 w 412"/>
                <a:gd name="T1" fmla="*/ 112 h 412"/>
                <a:gd name="T2" fmla="*/ 112 w 412"/>
                <a:gd name="T3" fmla="*/ 361 h 412"/>
                <a:gd name="T4" fmla="*/ 360 w 412"/>
                <a:gd name="T5" fmla="*/ 300 h 412"/>
                <a:gd name="T6" fmla="*/ 300 w 412"/>
                <a:gd name="T7" fmla="*/ 52 h 412"/>
                <a:gd name="T8" fmla="*/ 52 w 412"/>
                <a:gd name="T9" fmla="*/ 1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12">
                  <a:moveTo>
                    <a:pt x="52" y="112"/>
                  </a:moveTo>
                  <a:cubicBezTo>
                    <a:pt x="0" y="198"/>
                    <a:pt x="27" y="309"/>
                    <a:pt x="112" y="361"/>
                  </a:cubicBezTo>
                  <a:cubicBezTo>
                    <a:pt x="197" y="412"/>
                    <a:pt x="308" y="385"/>
                    <a:pt x="360" y="300"/>
                  </a:cubicBezTo>
                  <a:cubicBezTo>
                    <a:pt x="412" y="215"/>
                    <a:pt x="385" y="104"/>
                    <a:pt x="300" y="52"/>
                  </a:cubicBezTo>
                  <a:cubicBezTo>
                    <a:pt x="214" y="0"/>
                    <a:pt x="103" y="27"/>
                    <a:pt x="52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none" lIns="0" tIns="0" rIns="0" bIns="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ar-KW" altLang="zh-CN" sz="14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نص</a:t>
              </a:r>
              <a:endParaRPr lang="zh-CN" altLang="en-US" sz="14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Freeform: Shape 5">
              <a:extLst>
                <a:ext uri="{FF2B5EF4-FFF2-40B4-BE49-F238E27FC236}">
                  <a16:creationId xmlns:a16="http://schemas.microsoft.com/office/drawing/2014/main" id="{907EC0E3-D0D3-4D52-AFC8-E92145461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136" y="2404098"/>
              <a:ext cx="1869831" cy="1863405"/>
            </a:xfrm>
            <a:custGeom>
              <a:avLst/>
              <a:gdLst>
                <a:gd name="T0" fmla="*/ 109 w 615"/>
                <a:gd name="T1" fmla="*/ 156 h 613"/>
                <a:gd name="T2" fmla="*/ 50 w 615"/>
                <a:gd name="T3" fmla="*/ 137 h 613"/>
                <a:gd name="T4" fmla="*/ 70 w 615"/>
                <a:gd name="T5" fmla="*/ 231 h 613"/>
                <a:gd name="T6" fmla="*/ 59 w 615"/>
                <a:gd name="T7" fmla="*/ 270 h 613"/>
                <a:gd name="T8" fmla="*/ 1 w 615"/>
                <a:gd name="T9" fmla="*/ 344 h 613"/>
                <a:gd name="T10" fmla="*/ 73 w 615"/>
                <a:gd name="T11" fmla="*/ 393 h 613"/>
                <a:gd name="T12" fmla="*/ 26 w 615"/>
                <a:gd name="T13" fmla="*/ 432 h 613"/>
                <a:gd name="T14" fmla="*/ 116 w 615"/>
                <a:gd name="T15" fmla="*/ 466 h 613"/>
                <a:gd name="T16" fmla="*/ 144 w 615"/>
                <a:gd name="T17" fmla="*/ 496 h 613"/>
                <a:gd name="T18" fmla="*/ 175 w 615"/>
                <a:gd name="T19" fmla="*/ 583 h 613"/>
                <a:gd name="T20" fmla="*/ 267 w 615"/>
                <a:gd name="T21" fmla="*/ 553 h 613"/>
                <a:gd name="T22" fmla="*/ 277 w 615"/>
                <a:gd name="T23" fmla="*/ 613 h 613"/>
                <a:gd name="T24" fmla="*/ 351 w 615"/>
                <a:gd name="T25" fmla="*/ 552 h 613"/>
                <a:gd name="T26" fmla="*/ 409 w 615"/>
                <a:gd name="T27" fmla="*/ 536 h 613"/>
                <a:gd name="T28" fmla="*/ 503 w 615"/>
                <a:gd name="T29" fmla="*/ 545 h 613"/>
                <a:gd name="T30" fmla="*/ 479 w 615"/>
                <a:gd name="T31" fmla="*/ 487 h 613"/>
                <a:gd name="T32" fmla="*/ 507 w 615"/>
                <a:gd name="T33" fmla="*/ 458 h 613"/>
                <a:gd name="T34" fmla="*/ 593 w 615"/>
                <a:gd name="T35" fmla="*/ 421 h 613"/>
                <a:gd name="T36" fmla="*/ 544 w 615"/>
                <a:gd name="T37" fmla="*/ 382 h 613"/>
                <a:gd name="T38" fmla="*/ 555 w 615"/>
                <a:gd name="T39" fmla="*/ 344 h 613"/>
                <a:gd name="T40" fmla="*/ 613 w 615"/>
                <a:gd name="T41" fmla="*/ 270 h 613"/>
                <a:gd name="T42" fmla="*/ 551 w 615"/>
                <a:gd name="T43" fmla="*/ 259 h 613"/>
                <a:gd name="T44" fmla="*/ 542 w 615"/>
                <a:gd name="T45" fmla="*/ 220 h 613"/>
                <a:gd name="T46" fmla="*/ 558 w 615"/>
                <a:gd name="T47" fmla="*/ 127 h 613"/>
                <a:gd name="T48" fmla="*/ 494 w 615"/>
                <a:gd name="T49" fmla="*/ 145 h 613"/>
                <a:gd name="T50" fmla="*/ 464 w 615"/>
                <a:gd name="T51" fmla="*/ 113 h 613"/>
                <a:gd name="T52" fmla="*/ 437 w 615"/>
                <a:gd name="T53" fmla="*/ 35 h 613"/>
                <a:gd name="T54" fmla="*/ 397 w 615"/>
                <a:gd name="T55" fmla="*/ 77 h 613"/>
                <a:gd name="T56" fmla="*/ 348 w 615"/>
                <a:gd name="T57" fmla="*/ 60 h 613"/>
                <a:gd name="T58" fmla="*/ 275 w 615"/>
                <a:gd name="T59" fmla="*/ 0 h 613"/>
                <a:gd name="T60" fmla="*/ 264 w 615"/>
                <a:gd name="T61" fmla="*/ 62 h 613"/>
                <a:gd name="T62" fmla="*/ 205 w 615"/>
                <a:gd name="T63" fmla="*/ 78 h 613"/>
                <a:gd name="T64" fmla="*/ 112 w 615"/>
                <a:gd name="T65" fmla="*/ 69 h 613"/>
                <a:gd name="T66" fmla="*/ 414 w 615"/>
                <a:gd name="T67" fmla="*/ 131 h 613"/>
                <a:gd name="T68" fmla="*/ 200 w 615"/>
                <a:gd name="T69" fmla="*/ 484 h 613"/>
                <a:gd name="T70" fmla="*/ 414 w 615"/>
                <a:gd name="T71" fmla="*/ 131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5" h="613">
                  <a:moveTo>
                    <a:pt x="136" y="126"/>
                  </a:moveTo>
                  <a:cubicBezTo>
                    <a:pt x="126" y="135"/>
                    <a:pt x="117" y="145"/>
                    <a:pt x="109" y="156"/>
                  </a:cubicBezTo>
                  <a:cubicBezTo>
                    <a:pt x="108" y="155"/>
                    <a:pt x="108" y="155"/>
                    <a:pt x="108" y="155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70" y="231"/>
                    <a:pt x="70" y="231"/>
                    <a:pt x="70" y="231"/>
                  </a:cubicBezTo>
                  <a:cubicBezTo>
                    <a:pt x="66" y="244"/>
                    <a:pt x="63" y="257"/>
                    <a:pt x="61" y="270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62" y="354"/>
                    <a:pt x="62" y="354"/>
                    <a:pt x="62" y="354"/>
                  </a:cubicBezTo>
                  <a:cubicBezTo>
                    <a:pt x="65" y="367"/>
                    <a:pt x="69" y="380"/>
                    <a:pt x="73" y="393"/>
                  </a:cubicBezTo>
                  <a:cubicBezTo>
                    <a:pt x="72" y="394"/>
                    <a:pt x="72" y="394"/>
                    <a:pt x="72" y="394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57" y="486"/>
                    <a:pt x="57" y="486"/>
                    <a:pt x="57" y="486"/>
                  </a:cubicBezTo>
                  <a:cubicBezTo>
                    <a:pt x="116" y="466"/>
                    <a:pt x="116" y="466"/>
                    <a:pt x="116" y="466"/>
                  </a:cubicBezTo>
                  <a:cubicBezTo>
                    <a:pt x="124" y="477"/>
                    <a:pt x="128" y="483"/>
                    <a:pt x="144" y="495"/>
                  </a:cubicBezTo>
                  <a:cubicBezTo>
                    <a:pt x="144" y="496"/>
                    <a:pt x="144" y="496"/>
                    <a:pt x="144" y="496"/>
                  </a:cubicBezTo>
                  <a:cubicBezTo>
                    <a:pt x="122" y="551"/>
                    <a:pt x="122" y="551"/>
                    <a:pt x="122" y="551"/>
                  </a:cubicBezTo>
                  <a:cubicBezTo>
                    <a:pt x="175" y="583"/>
                    <a:pt x="175" y="583"/>
                    <a:pt x="175" y="583"/>
                  </a:cubicBezTo>
                  <a:cubicBezTo>
                    <a:pt x="216" y="538"/>
                    <a:pt x="216" y="538"/>
                    <a:pt x="216" y="538"/>
                  </a:cubicBezTo>
                  <a:cubicBezTo>
                    <a:pt x="233" y="545"/>
                    <a:pt x="249" y="550"/>
                    <a:pt x="267" y="553"/>
                  </a:cubicBezTo>
                  <a:cubicBezTo>
                    <a:pt x="266" y="554"/>
                    <a:pt x="266" y="554"/>
                    <a:pt x="266" y="554"/>
                  </a:cubicBezTo>
                  <a:cubicBezTo>
                    <a:pt x="277" y="613"/>
                    <a:pt x="277" y="613"/>
                    <a:pt x="277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71" y="549"/>
                    <a:pt x="390" y="543"/>
                    <a:pt x="409" y="534"/>
                  </a:cubicBezTo>
                  <a:cubicBezTo>
                    <a:pt x="409" y="536"/>
                    <a:pt x="409" y="536"/>
                    <a:pt x="409" y="536"/>
                  </a:cubicBezTo>
                  <a:cubicBezTo>
                    <a:pt x="451" y="579"/>
                    <a:pt x="451" y="579"/>
                    <a:pt x="451" y="579"/>
                  </a:cubicBezTo>
                  <a:cubicBezTo>
                    <a:pt x="503" y="545"/>
                    <a:pt x="503" y="545"/>
                    <a:pt x="503" y="545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79" y="487"/>
                    <a:pt x="479" y="487"/>
                    <a:pt x="479" y="487"/>
                  </a:cubicBezTo>
                  <a:cubicBezTo>
                    <a:pt x="488" y="478"/>
                    <a:pt x="497" y="468"/>
                    <a:pt x="506" y="458"/>
                  </a:cubicBezTo>
                  <a:cubicBezTo>
                    <a:pt x="507" y="458"/>
                    <a:pt x="507" y="458"/>
                    <a:pt x="507" y="458"/>
                  </a:cubicBezTo>
                  <a:cubicBezTo>
                    <a:pt x="565" y="477"/>
                    <a:pt x="565" y="477"/>
                    <a:pt x="565" y="477"/>
                  </a:cubicBezTo>
                  <a:cubicBezTo>
                    <a:pt x="593" y="421"/>
                    <a:pt x="593" y="421"/>
                    <a:pt x="593" y="421"/>
                  </a:cubicBezTo>
                  <a:cubicBezTo>
                    <a:pt x="545" y="382"/>
                    <a:pt x="545" y="382"/>
                    <a:pt x="545" y="382"/>
                  </a:cubicBezTo>
                  <a:cubicBezTo>
                    <a:pt x="544" y="382"/>
                    <a:pt x="544" y="382"/>
                    <a:pt x="544" y="382"/>
                  </a:cubicBezTo>
                  <a:cubicBezTo>
                    <a:pt x="548" y="370"/>
                    <a:pt x="551" y="357"/>
                    <a:pt x="553" y="344"/>
                  </a:cubicBezTo>
                  <a:cubicBezTo>
                    <a:pt x="555" y="344"/>
                    <a:pt x="555" y="344"/>
                    <a:pt x="555" y="344"/>
                  </a:cubicBezTo>
                  <a:cubicBezTo>
                    <a:pt x="615" y="332"/>
                    <a:pt x="615" y="332"/>
                    <a:pt x="615" y="332"/>
                  </a:cubicBezTo>
                  <a:cubicBezTo>
                    <a:pt x="613" y="270"/>
                    <a:pt x="613" y="270"/>
                    <a:pt x="613" y="270"/>
                  </a:cubicBezTo>
                  <a:cubicBezTo>
                    <a:pt x="552" y="259"/>
                    <a:pt x="552" y="259"/>
                    <a:pt x="552" y="259"/>
                  </a:cubicBezTo>
                  <a:cubicBezTo>
                    <a:pt x="551" y="259"/>
                    <a:pt x="551" y="259"/>
                    <a:pt x="551" y="259"/>
                  </a:cubicBezTo>
                  <a:cubicBezTo>
                    <a:pt x="548" y="246"/>
                    <a:pt x="545" y="233"/>
                    <a:pt x="540" y="221"/>
                  </a:cubicBezTo>
                  <a:cubicBezTo>
                    <a:pt x="542" y="220"/>
                    <a:pt x="542" y="220"/>
                    <a:pt x="542" y="220"/>
                  </a:cubicBezTo>
                  <a:cubicBezTo>
                    <a:pt x="589" y="181"/>
                    <a:pt x="589" y="181"/>
                    <a:pt x="589" y="181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499" y="147"/>
                    <a:pt x="499" y="147"/>
                    <a:pt x="499" y="147"/>
                  </a:cubicBezTo>
                  <a:cubicBezTo>
                    <a:pt x="494" y="145"/>
                    <a:pt x="494" y="145"/>
                    <a:pt x="494" y="145"/>
                  </a:cubicBezTo>
                  <a:cubicBezTo>
                    <a:pt x="486" y="135"/>
                    <a:pt x="479" y="127"/>
                    <a:pt x="463" y="115"/>
                  </a:cubicBezTo>
                  <a:cubicBezTo>
                    <a:pt x="464" y="113"/>
                    <a:pt x="464" y="113"/>
                    <a:pt x="464" y="113"/>
                  </a:cubicBezTo>
                  <a:cubicBezTo>
                    <a:pt x="490" y="68"/>
                    <a:pt x="490" y="68"/>
                    <a:pt x="490" y="68"/>
                  </a:cubicBezTo>
                  <a:cubicBezTo>
                    <a:pt x="437" y="35"/>
                    <a:pt x="437" y="35"/>
                    <a:pt x="437" y="35"/>
                  </a:cubicBezTo>
                  <a:cubicBezTo>
                    <a:pt x="396" y="78"/>
                    <a:pt x="396" y="78"/>
                    <a:pt x="396" y="78"/>
                  </a:cubicBezTo>
                  <a:cubicBezTo>
                    <a:pt x="397" y="77"/>
                    <a:pt x="397" y="77"/>
                    <a:pt x="397" y="77"/>
                  </a:cubicBezTo>
                  <a:cubicBezTo>
                    <a:pt x="381" y="71"/>
                    <a:pt x="365" y="65"/>
                    <a:pt x="348" y="62"/>
                  </a:cubicBezTo>
                  <a:cubicBezTo>
                    <a:pt x="348" y="60"/>
                    <a:pt x="348" y="60"/>
                    <a:pt x="348" y="6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64" y="62"/>
                    <a:pt x="264" y="62"/>
                    <a:pt x="264" y="62"/>
                  </a:cubicBezTo>
                  <a:cubicBezTo>
                    <a:pt x="244" y="66"/>
                    <a:pt x="225" y="71"/>
                    <a:pt x="206" y="79"/>
                  </a:cubicBezTo>
                  <a:cubicBezTo>
                    <a:pt x="205" y="78"/>
                    <a:pt x="205" y="78"/>
                    <a:pt x="205" y="78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36" y="126"/>
                    <a:pt x="136" y="126"/>
                    <a:pt x="136" y="126"/>
                  </a:cubicBezTo>
                  <a:close/>
                  <a:moveTo>
                    <a:pt x="414" y="131"/>
                  </a:moveTo>
                  <a:cubicBezTo>
                    <a:pt x="512" y="190"/>
                    <a:pt x="543" y="317"/>
                    <a:pt x="483" y="414"/>
                  </a:cubicBezTo>
                  <a:cubicBezTo>
                    <a:pt x="424" y="512"/>
                    <a:pt x="297" y="543"/>
                    <a:pt x="200" y="484"/>
                  </a:cubicBezTo>
                  <a:cubicBezTo>
                    <a:pt x="102" y="425"/>
                    <a:pt x="71" y="298"/>
                    <a:pt x="130" y="200"/>
                  </a:cubicBezTo>
                  <a:cubicBezTo>
                    <a:pt x="189" y="102"/>
                    <a:pt x="317" y="71"/>
                    <a:pt x="414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Freeform: Shape 6">
              <a:extLst>
                <a:ext uri="{FF2B5EF4-FFF2-40B4-BE49-F238E27FC236}">
                  <a16:creationId xmlns:a16="http://schemas.microsoft.com/office/drawing/2014/main" id="{F283AFAF-B390-4234-ADF4-013EE0678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412" y="4387018"/>
              <a:ext cx="1119328" cy="1115473"/>
            </a:xfrm>
            <a:custGeom>
              <a:avLst/>
              <a:gdLst>
                <a:gd name="T0" fmla="*/ 46 w 368"/>
                <a:gd name="T1" fmla="*/ 100 h 367"/>
                <a:gd name="T2" fmla="*/ 101 w 368"/>
                <a:gd name="T3" fmla="*/ 321 h 367"/>
                <a:gd name="T4" fmla="*/ 322 w 368"/>
                <a:gd name="T5" fmla="*/ 267 h 367"/>
                <a:gd name="T6" fmla="*/ 267 w 368"/>
                <a:gd name="T7" fmla="*/ 46 h 367"/>
                <a:gd name="T8" fmla="*/ 46 w 368"/>
                <a:gd name="T9" fmla="*/ 10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367">
                  <a:moveTo>
                    <a:pt x="46" y="100"/>
                  </a:moveTo>
                  <a:cubicBezTo>
                    <a:pt x="0" y="176"/>
                    <a:pt x="25" y="275"/>
                    <a:pt x="101" y="321"/>
                  </a:cubicBezTo>
                  <a:cubicBezTo>
                    <a:pt x="176" y="367"/>
                    <a:pt x="275" y="343"/>
                    <a:pt x="322" y="267"/>
                  </a:cubicBezTo>
                  <a:cubicBezTo>
                    <a:pt x="368" y="191"/>
                    <a:pt x="343" y="92"/>
                    <a:pt x="267" y="46"/>
                  </a:cubicBezTo>
                  <a:cubicBezTo>
                    <a:pt x="192" y="0"/>
                    <a:pt x="93" y="24"/>
                    <a:pt x="46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0" tIns="0" rIns="0" bIns="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ar-KW" altLang="zh-CN" sz="11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نص</a:t>
              </a:r>
              <a:endParaRPr lang="zh-CN" altLang="en-US" sz="11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19" name="Freeform: Shape 7">
              <a:extLst>
                <a:ext uri="{FF2B5EF4-FFF2-40B4-BE49-F238E27FC236}">
                  <a16:creationId xmlns:a16="http://schemas.microsoft.com/office/drawing/2014/main" id="{1E7B2A93-9367-43E6-812F-A44EA347D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254" y="4113290"/>
              <a:ext cx="1664213" cy="1662928"/>
            </a:xfrm>
            <a:custGeom>
              <a:avLst/>
              <a:gdLst>
                <a:gd name="T0" fmla="*/ 97 w 547"/>
                <a:gd name="T1" fmla="*/ 139 h 547"/>
                <a:gd name="T2" fmla="*/ 44 w 547"/>
                <a:gd name="T3" fmla="*/ 122 h 547"/>
                <a:gd name="T4" fmla="*/ 62 w 547"/>
                <a:gd name="T5" fmla="*/ 206 h 547"/>
                <a:gd name="T6" fmla="*/ 52 w 547"/>
                <a:gd name="T7" fmla="*/ 240 h 547"/>
                <a:gd name="T8" fmla="*/ 1 w 547"/>
                <a:gd name="T9" fmla="*/ 306 h 547"/>
                <a:gd name="T10" fmla="*/ 65 w 547"/>
                <a:gd name="T11" fmla="*/ 350 h 547"/>
                <a:gd name="T12" fmla="*/ 23 w 547"/>
                <a:gd name="T13" fmla="*/ 385 h 547"/>
                <a:gd name="T14" fmla="*/ 103 w 547"/>
                <a:gd name="T15" fmla="*/ 416 h 547"/>
                <a:gd name="T16" fmla="*/ 128 w 547"/>
                <a:gd name="T17" fmla="*/ 442 h 547"/>
                <a:gd name="T18" fmla="*/ 155 w 547"/>
                <a:gd name="T19" fmla="*/ 520 h 547"/>
                <a:gd name="T20" fmla="*/ 237 w 547"/>
                <a:gd name="T21" fmla="*/ 492 h 547"/>
                <a:gd name="T22" fmla="*/ 247 w 547"/>
                <a:gd name="T23" fmla="*/ 547 h 547"/>
                <a:gd name="T24" fmla="*/ 312 w 547"/>
                <a:gd name="T25" fmla="*/ 492 h 547"/>
                <a:gd name="T26" fmla="*/ 364 w 547"/>
                <a:gd name="T27" fmla="*/ 477 h 547"/>
                <a:gd name="T28" fmla="*/ 448 w 547"/>
                <a:gd name="T29" fmla="*/ 486 h 547"/>
                <a:gd name="T30" fmla="*/ 426 w 547"/>
                <a:gd name="T31" fmla="*/ 434 h 547"/>
                <a:gd name="T32" fmla="*/ 451 w 547"/>
                <a:gd name="T33" fmla="*/ 408 h 547"/>
                <a:gd name="T34" fmla="*/ 528 w 547"/>
                <a:gd name="T35" fmla="*/ 376 h 547"/>
                <a:gd name="T36" fmla="*/ 484 w 547"/>
                <a:gd name="T37" fmla="*/ 341 h 547"/>
                <a:gd name="T38" fmla="*/ 494 w 547"/>
                <a:gd name="T39" fmla="*/ 306 h 547"/>
                <a:gd name="T40" fmla="*/ 546 w 547"/>
                <a:gd name="T41" fmla="*/ 240 h 547"/>
                <a:gd name="T42" fmla="*/ 491 w 547"/>
                <a:gd name="T43" fmla="*/ 231 h 547"/>
                <a:gd name="T44" fmla="*/ 483 w 547"/>
                <a:gd name="T45" fmla="*/ 196 h 547"/>
                <a:gd name="T46" fmla="*/ 497 w 547"/>
                <a:gd name="T47" fmla="*/ 113 h 547"/>
                <a:gd name="T48" fmla="*/ 440 w 547"/>
                <a:gd name="T49" fmla="*/ 130 h 547"/>
                <a:gd name="T50" fmla="*/ 413 w 547"/>
                <a:gd name="T51" fmla="*/ 101 h 547"/>
                <a:gd name="T52" fmla="*/ 389 w 547"/>
                <a:gd name="T53" fmla="*/ 32 h 547"/>
                <a:gd name="T54" fmla="*/ 353 w 547"/>
                <a:gd name="T55" fmla="*/ 69 h 547"/>
                <a:gd name="T56" fmla="*/ 310 w 547"/>
                <a:gd name="T57" fmla="*/ 53 h 547"/>
                <a:gd name="T58" fmla="*/ 245 w 547"/>
                <a:gd name="T59" fmla="*/ 0 h 547"/>
                <a:gd name="T60" fmla="*/ 235 w 547"/>
                <a:gd name="T61" fmla="*/ 55 h 547"/>
                <a:gd name="T62" fmla="*/ 182 w 547"/>
                <a:gd name="T63" fmla="*/ 69 h 547"/>
                <a:gd name="T64" fmla="*/ 99 w 547"/>
                <a:gd name="T65" fmla="*/ 61 h 547"/>
                <a:gd name="T66" fmla="*/ 121 w 547"/>
                <a:gd name="T67" fmla="*/ 113 h 547"/>
                <a:gd name="T68" fmla="*/ 430 w 547"/>
                <a:gd name="T69" fmla="*/ 369 h 547"/>
                <a:gd name="T70" fmla="*/ 116 w 547"/>
                <a:gd name="T71" fmla="*/ 178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7" h="547">
                  <a:moveTo>
                    <a:pt x="121" y="113"/>
                  </a:moveTo>
                  <a:cubicBezTo>
                    <a:pt x="112" y="121"/>
                    <a:pt x="104" y="129"/>
                    <a:pt x="97" y="139"/>
                  </a:cubicBezTo>
                  <a:cubicBezTo>
                    <a:pt x="95" y="138"/>
                    <a:pt x="95" y="138"/>
                    <a:pt x="95" y="138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62" y="206"/>
                    <a:pt x="62" y="206"/>
                    <a:pt x="62" y="206"/>
                  </a:cubicBezTo>
                  <a:cubicBezTo>
                    <a:pt x="58" y="217"/>
                    <a:pt x="55" y="229"/>
                    <a:pt x="53" y="240"/>
                  </a:cubicBezTo>
                  <a:cubicBezTo>
                    <a:pt x="52" y="240"/>
                    <a:pt x="52" y="240"/>
                    <a:pt x="52" y="2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" y="306"/>
                    <a:pt x="1" y="306"/>
                    <a:pt x="1" y="30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7" y="328"/>
                    <a:pt x="61" y="339"/>
                    <a:pt x="65" y="350"/>
                  </a:cubicBezTo>
                  <a:cubicBezTo>
                    <a:pt x="64" y="351"/>
                    <a:pt x="64" y="351"/>
                    <a:pt x="64" y="351"/>
                  </a:cubicBezTo>
                  <a:cubicBezTo>
                    <a:pt x="23" y="385"/>
                    <a:pt x="23" y="385"/>
                    <a:pt x="23" y="385"/>
                  </a:cubicBezTo>
                  <a:cubicBezTo>
                    <a:pt x="50" y="433"/>
                    <a:pt x="50" y="433"/>
                    <a:pt x="50" y="433"/>
                  </a:cubicBezTo>
                  <a:cubicBezTo>
                    <a:pt x="103" y="416"/>
                    <a:pt x="103" y="416"/>
                    <a:pt x="103" y="416"/>
                  </a:cubicBezTo>
                  <a:cubicBezTo>
                    <a:pt x="110" y="425"/>
                    <a:pt x="114" y="431"/>
                    <a:pt x="128" y="442"/>
                  </a:cubicBezTo>
                  <a:cubicBezTo>
                    <a:pt x="128" y="442"/>
                    <a:pt x="128" y="442"/>
                    <a:pt x="128" y="442"/>
                  </a:cubicBezTo>
                  <a:cubicBezTo>
                    <a:pt x="108" y="491"/>
                    <a:pt x="108" y="491"/>
                    <a:pt x="108" y="491"/>
                  </a:cubicBezTo>
                  <a:cubicBezTo>
                    <a:pt x="155" y="520"/>
                    <a:pt x="155" y="520"/>
                    <a:pt x="155" y="520"/>
                  </a:cubicBezTo>
                  <a:cubicBezTo>
                    <a:pt x="192" y="480"/>
                    <a:pt x="192" y="480"/>
                    <a:pt x="192" y="480"/>
                  </a:cubicBezTo>
                  <a:cubicBezTo>
                    <a:pt x="207" y="485"/>
                    <a:pt x="222" y="490"/>
                    <a:pt x="237" y="492"/>
                  </a:cubicBezTo>
                  <a:cubicBezTo>
                    <a:pt x="237" y="494"/>
                    <a:pt x="237" y="494"/>
                    <a:pt x="237" y="494"/>
                  </a:cubicBezTo>
                  <a:cubicBezTo>
                    <a:pt x="247" y="547"/>
                    <a:pt x="247" y="547"/>
                    <a:pt x="247" y="547"/>
                  </a:cubicBezTo>
                  <a:cubicBezTo>
                    <a:pt x="302" y="546"/>
                    <a:pt x="302" y="546"/>
                    <a:pt x="302" y="546"/>
                  </a:cubicBezTo>
                  <a:cubicBezTo>
                    <a:pt x="312" y="492"/>
                    <a:pt x="312" y="492"/>
                    <a:pt x="312" y="492"/>
                  </a:cubicBezTo>
                  <a:cubicBezTo>
                    <a:pt x="330" y="489"/>
                    <a:pt x="347" y="484"/>
                    <a:pt x="364" y="476"/>
                  </a:cubicBezTo>
                  <a:cubicBezTo>
                    <a:pt x="364" y="477"/>
                    <a:pt x="364" y="477"/>
                    <a:pt x="364" y="477"/>
                  </a:cubicBezTo>
                  <a:cubicBezTo>
                    <a:pt x="402" y="516"/>
                    <a:pt x="402" y="516"/>
                    <a:pt x="402" y="516"/>
                  </a:cubicBezTo>
                  <a:cubicBezTo>
                    <a:pt x="448" y="486"/>
                    <a:pt x="448" y="486"/>
                    <a:pt x="448" y="486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26" y="434"/>
                    <a:pt x="426" y="434"/>
                    <a:pt x="426" y="434"/>
                  </a:cubicBezTo>
                  <a:cubicBezTo>
                    <a:pt x="435" y="426"/>
                    <a:pt x="443" y="417"/>
                    <a:pt x="450" y="408"/>
                  </a:cubicBezTo>
                  <a:cubicBezTo>
                    <a:pt x="451" y="408"/>
                    <a:pt x="451" y="408"/>
                    <a:pt x="451" y="408"/>
                  </a:cubicBezTo>
                  <a:cubicBezTo>
                    <a:pt x="503" y="425"/>
                    <a:pt x="503" y="425"/>
                    <a:pt x="503" y="425"/>
                  </a:cubicBezTo>
                  <a:cubicBezTo>
                    <a:pt x="528" y="376"/>
                    <a:pt x="528" y="376"/>
                    <a:pt x="528" y="376"/>
                  </a:cubicBezTo>
                  <a:cubicBezTo>
                    <a:pt x="485" y="341"/>
                    <a:pt x="485" y="341"/>
                    <a:pt x="485" y="341"/>
                  </a:cubicBezTo>
                  <a:cubicBezTo>
                    <a:pt x="484" y="341"/>
                    <a:pt x="484" y="341"/>
                    <a:pt x="484" y="341"/>
                  </a:cubicBezTo>
                  <a:cubicBezTo>
                    <a:pt x="488" y="329"/>
                    <a:pt x="491" y="318"/>
                    <a:pt x="493" y="306"/>
                  </a:cubicBezTo>
                  <a:cubicBezTo>
                    <a:pt x="494" y="306"/>
                    <a:pt x="494" y="306"/>
                    <a:pt x="494" y="306"/>
                  </a:cubicBezTo>
                  <a:cubicBezTo>
                    <a:pt x="547" y="296"/>
                    <a:pt x="547" y="296"/>
                    <a:pt x="547" y="296"/>
                  </a:cubicBezTo>
                  <a:cubicBezTo>
                    <a:pt x="546" y="240"/>
                    <a:pt x="546" y="240"/>
                    <a:pt x="546" y="240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91" y="231"/>
                    <a:pt x="491" y="231"/>
                    <a:pt x="491" y="231"/>
                  </a:cubicBezTo>
                  <a:cubicBezTo>
                    <a:pt x="488" y="219"/>
                    <a:pt x="485" y="208"/>
                    <a:pt x="481" y="197"/>
                  </a:cubicBezTo>
                  <a:cubicBezTo>
                    <a:pt x="483" y="196"/>
                    <a:pt x="483" y="196"/>
                    <a:pt x="483" y="196"/>
                  </a:cubicBezTo>
                  <a:cubicBezTo>
                    <a:pt x="524" y="161"/>
                    <a:pt x="524" y="161"/>
                    <a:pt x="524" y="161"/>
                  </a:cubicBezTo>
                  <a:cubicBezTo>
                    <a:pt x="497" y="113"/>
                    <a:pt x="497" y="113"/>
                    <a:pt x="497" y="113"/>
                  </a:cubicBezTo>
                  <a:cubicBezTo>
                    <a:pt x="444" y="131"/>
                    <a:pt x="444" y="131"/>
                    <a:pt x="444" y="131"/>
                  </a:cubicBezTo>
                  <a:cubicBezTo>
                    <a:pt x="440" y="130"/>
                    <a:pt x="440" y="130"/>
                    <a:pt x="440" y="130"/>
                  </a:cubicBezTo>
                  <a:cubicBezTo>
                    <a:pt x="433" y="121"/>
                    <a:pt x="426" y="113"/>
                    <a:pt x="412" y="102"/>
                  </a:cubicBezTo>
                  <a:cubicBezTo>
                    <a:pt x="413" y="101"/>
                    <a:pt x="413" y="101"/>
                    <a:pt x="413" y="101"/>
                  </a:cubicBezTo>
                  <a:cubicBezTo>
                    <a:pt x="436" y="60"/>
                    <a:pt x="436" y="60"/>
                    <a:pt x="436" y="60"/>
                  </a:cubicBezTo>
                  <a:cubicBezTo>
                    <a:pt x="389" y="32"/>
                    <a:pt x="389" y="32"/>
                    <a:pt x="389" y="32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3" y="69"/>
                    <a:pt x="353" y="69"/>
                    <a:pt x="353" y="69"/>
                  </a:cubicBezTo>
                  <a:cubicBezTo>
                    <a:pt x="339" y="63"/>
                    <a:pt x="324" y="58"/>
                    <a:pt x="309" y="56"/>
                  </a:cubicBezTo>
                  <a:cubicBezTo>
                    <a:pt x="310" y="53"/>
                    <a:pt x="310" y="53"/>
                    <a:pt x="310" y="53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17" y="58"/>
                    <a:pt x="200" y="64"/>
                    <a:pt x="183" y="71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21" y="112"/>
                    <a:pt x="121" y="112"/>
                    <a:pt x="121" y="112"/>
                  </a:cubicBezTo>
                  <a:lnTo>
                    <a:pt x="121" y="113"/>
                  </a:lnTo>
                  <a:close/>
                  <a:moveTo>
                    <a:pt x="369" y="116"/>
                  </a:moveTo>
                  <a:cubicBezTo>
                    <a:pt x="455" y="169"/>
                    <a:pt x="483" y="282"/>
                    <a:pt x="430" y="369"/>
                  </a:cubicBezTo>
                  <a:cubicBezTo>
                    <a:pt x="378" y="456"/>
                    <a:pt x="264" y="484"/>
                    <a:pt x="177" y="431"/>
                  </a:cubicBezTo>
                  <a:cubicBezTo>
                    <a:pt x="91" y="378"/>
                    <a:pt x="63" y="265"/>
                    <a:pt x="116" y="178"/>
                  </a:cubicBezTo>
                  <a:cubicBezTo>
                    <a:pt x="168" y="91"/>
                    <a:pt x="282" y="64"/>
                    <a:pt x="369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0" name="Freeform: Shape 8">
              <a:extLst>
                <a:ext uri="{FF2B5EF4-FFF2-40B4-BE49-F238E27FC236}">
                  <a16:creationId xmlns:a16="http://schemas.microsoft.com/office/drawing/2014/main" id="{6E89D9B6-5546-4785-82D7-01C2355AF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361" y="4267503"/>
              <a:ext cx="661830" cy="666970"/>
            </a:xfrm>
            <a:custGeom>
              <a:avLst/>
              <a:gdLst>
                <a:gd name="T0" fmla="*/ 28 w 218"/>
                <a:gd name="T1" fmla="*/ 60 h 219"/>
                <a:gd name="T2" fmla="*/ 60 w 218"/>
                <a:gd name="T3" fmla="*/ 191 h 219"/>
                <a:gd name="T4" fmla="*/ 191 w 218"/>
                <a:gd name="T5" fmla="*/ 159 h 219"/>
                <a:gd name="T6" fmla="*/ 159 w 218"/>
                <a:gd name="T7" fmla="*/ 28 h 219"/>
                <a:gd name="T8" fmla="*/ 28 w 218"/>
                <a:gd name="T9" fmla="*/ 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9">
                  <a:moveTo>
                    <a:pt x="28" y="60"/>
                  </a:moveTo>
                  <a:cubicBezTo>
                    <a:pt x="0" y="105"/>
                    <a:pt x="15" y="164"/>
                    <a:pt x="60" y="191"/>
                  </a:cubicBezTo>
                  <a:cubicBezTo>
                    <a:pt x="105" y="219"/>
                    <a:pt x="164" y="204"/>
                    <a:pt x="191" y="159"/>
                  </a:cubicBezTo>
                  <a:cubicBezTo>
                    <a:pt x="218" y="114"/>
                    <a:pt x="204" y="55"/>
                    <a:pt x="159" y="28"/>
                  </a:cubicBezTo>
                  <a:cubicBezTo>
                    <a:pt x="114" y="0"/>
                    <a:pt x="55" y="15"/>
                    <a:pt x="28" y="6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0" tIns="0" rIns="0" bIns="0" anchor="ctr" anchorCtr="1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ar-KW" altLang="zh-CN" sz="9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FZHei-B01S" panose="02010601030101010101" pitchFamily="2" charset="-122"/>
                </a:rPr>
                <a:t>نص</a:t>
              </a:r>
              <a:endParaRPr lang="zh-CN" altLang="en-US" sz="9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Freeform: Shape 9">
              <a:extLst>
                <a:ext uri="{FF2B5EF4-FFF2-40B4-BE49-F238E27FC236}">
                  <a16:creationId xmlns:a16="http://schemas.microsoft.com/office/drawing/2014/main" id="{FB02FE03-BAD9-4412-B38C-453B2B3A3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438" y="4106865"/>
              <a:ext cx="988247" cy="988247"/>
            </a:xfrm>
            <a:custGeom>
              <a:avLst/>
              <a:gdLst>
                <a:gd name="T0" fmla="*/ 57 w 325"/>
                <a:gd name="T1" fmla="*/ 82 h 325"/>
                <a:gd name="T2" fmla="*/ 26 w 325"/>
                <a:gd name="T3" fmla="*/ 72 h 325"/>
                <a:gd name="T4" fmla="*/ 37 w 325"/>
                <a:gd name="T5" fmla="*/ 122 h 325"/>
                <a:gd name="T6" fmla="*/ 31 w 325"/>
                <a:gd name="T7" fmla="*/ 143 h 325"/>
                <a:gd name="T8" fmla="*/ 0 w 325"/>
                <a:gd name="T9" fmla="*/ 182 h 325"/>
                <a:gd name="T10" fmla="*/ 38 w 325"/>
                <a:gd name="T11" fmla="*/ 208 h 325"/>
                <a:gd name="T12" fmla="*/ 13 w 325"/>
                <a:gd name="T13" fmla="*/ 229 h 325"/>
                <a:gd name="T14" fmla="*/ 61 w 325"/>
                <a:gd name="T15" fmla="*/ 247 h 325"/>
                <a:gd name="T16" fmla="*/ 76 w 325"/>
                <a:gd name="T17" fmla="*/ 263 h 325"/>
                <a:gd name="T18" fmla="*/ 92 w 325"/>
                <a:gd name="T19" fmla="*/ 309 h 325"/>
                <a:gd name="T20" fmla="*/ 141 w 325"/>
                <a:gd name="T21" fmla="*/ 292 h 325"/>
                <a:gd name="T22" fmla="*/ 147 w 325"/>
                <a:gd name="T23" fmla="*/ 325 h 325"/>
                <a:gd name="T24" fmla="*/ 186 w 325"/>
                <a:gd name="T25" fmla="*/ 292 h 325"/>
                <a:gd name="T26" fmla="*/ 217 w 325"/>
                <a:gd name="T27" fmla="*/ 283 h 325"/>
                <a:gd name="T28" fmla="*/ 266 w 325"/>
                <a:gd name="T29" fmla="*/ 288 h 325"/>
                <a:gd name="T30" fmla="*/ 253 w 325"/>
                <a:gd name="T31" fmla="*/ 258 h 325"/>
                <a:gd name="T32" fmla="*/ 268 w 325"/>
                <a:gd name="T33" fmla="*/ 242 h 325"/>
                <a:gd name="T34" fmla="*/ 314 w 325"/>
                <a:gd name="T35" fmla="*/ 223 h 325"/>
                <a:gd name="T36" fmla="*/ 288 w 325"/>
                <a:gd name="T37" fmla="*/ 202 h 325"/>
                <a:gd name="T38" fmla="*/ 294 w 325"/>
                <a:gd name="T39" fmla="*/ 182 h 325"/>
                <a:gd name="T40" fmla="*/ 325 w 325"/>
                <a:gd name="T41" fmla="*/ 143 h 325"/>
                <a:gd name="T42" fmla="*/ 292 w 325"/>
                <a:gd name="T43" fmla="*/ 137 h 325"/>
                <a:gd name="T44" fmla="*/ 287 w 325"/>
                <a:gd name="T45" fmla="*/ 116 h 325"/>
                <a:gd name="T46" fmla="*/ 295 w 325"/>
                <a:gd name="T47" fmla="*/ 67 h 325"/>
                <a:gd name="T48" fmla="*/ 262 w 325"/>
                <a:gd name="T49" fmla="*/ 77 h 325"/>
                <a:gd name="T50" fmla="*/ 246 w 325"/>
                <a:gd name="T51" fmla="*/ 59 h 325"/>
                <a:gd name="T52" fmla="*/ 231 w 325"/>
                <a:gd name="T53" fmla="*/ 18 h 325"/>
                <a:gd name="T54" fmla="*/ 210 w 325"/>
                <a:gd name="T55" fmla="*/ 41 h 325"/>
                <a:gd name="T56" fmla="*/ 184 w 325"/>
                <a:gd name="T57" fmla="*/ 31 h 325"/>
                <a:gd name="T58" fmla="*/ 146 w 325"/>
                <a:gd name="T59" fmla="*/ 0 h 325"/>
                <a:gd name="T60" fmla="*/ 139 w 325"/>
                <a:gd name="T61" fmla="*/ 33 h 325"/>
                <a:gd name="T62" fmla="*/ 108 w 325"/>
                <a:gd name="T63" fmla="*/ 41 h 325"/>
                <a:gd name="T64" fmla="*/ 59 w 325"/>
                <a:gd name="T65" fmla="*/ 36 h 325"/>
                <a:gd name="T66" fmla="*/ 72 w 325"/>
                <a:gd name="T67" fmla="*/ 67 h 325"/>
                <a:gd name="T68" fmla="*/ 256 w 325"/>
                <a:gd name="T69" fmla="*/ 219 h 325"/>
                <a:gd name="T70" fmla="*/ 69 w 325"/>
                <a:gd name="T71" fmla="*/ 10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" h="325">
                  <a:moveTo>
                    <a:pt x="72" y="67"/>
                  </a:moveTo>
                  <a:cubicBezTo>
                    <a:pt x="67" y="71"/>
                    <a:pt x="62" y="77"/>
                    <a:pt x="57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35" y="129"/>
                    <a:pt x="33" y="136"/>
                    <a:pt x="32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3" y="187"/>
                    <a:pt x="33" y="187"/>
                    <a:pt x="33" y="187"/>
                  </a:cubicBezTo>
                  <a:cubicBezTo>
                    <a:pt x="34" y="194"/>
                    <a:pt x="36" y="201"/>
                    <a:pt x="38" y="208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6" y="252"/>
                    <a:pt x="68" y="256"/>
                    <a:pt x="76" y="262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64" y="292"/>
                    <a:pt x="64" y="292"/>
                    <a:pt x="64" y="292"/>
                  </a:cubicBezTo>
                  <a:cubicBezTo>
                    <a:pt x="92" y="309"/>
                    <a:pt x="92" y="309"/>
                    <a:pt x="92" y="309"/>
                  </a:cubicBezTo>
                  <a:cubicBezTo>
                    <a:pt x="114" y="285"/>
                    <a:pt x="114" y="285"/>
                    <a:pt x="114" y="285"/>
                  </a:cubicBezTo>
                  <a:cubicBezTo>
                    <a:pt x="123" y="288"/>
                    <a:pt x="132" y="291"/>
                    <a:pt x="141" y="292"/>
                  </a:cubicBezTo>
                  <a:cubicBezTo>
                    <a:pt x="141" y="293"/>
                    <a:pt x="141" y="293"/>
                    <a:pt x="141" y="293"/>
                  </a:cubicBezTo>
                  <a:cubicBezTo>
                    <a:pt x="147" y="325"/>
                    <a:pt x="147" y="325"/>
                    <a:pt x="147" y="325"/>
                  </a:cubicBezTo>
                  <a:cubicBezTo>
                    <a:pt x="179" y="324"/>
                    <a:pt x="179" y="324"/>
                    <a:pt x="179" y="324"/>
                  </a:cubicBezTo>
                  <a:cubicBezTo>
                    <a:pt x="186" y="292"/>
                    <a:pt x="186" y="292"/>
                    <a:pt x="186" y="292"/>
                  </a:cubicBezTo>
                  <a:cubicBezTo>
                    <a:pt x="196" y="290"/>
                    <a:pt x="206" y="287"/>
                    <a:pt x="216" y="283"/>
                  </a:cubicBezTo>
                  <a:cubicBezTo>
                    <a:pt x="217" y="283"/>
                    <a:pt x="217" y="283"/>
                    <a:pt x="217" y="283"/>
                  </a:cubicBezTo>
                  <a:cubicBezTo>
                    <a:pt x="239" y="307"/>
                    <a:pt x="239" y="307"/>
                    <a:pt x="239" y="307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3" y="258"/>
                    <a:pt x="253" y="258"/>
                    <a:pt x="253" y="258"/>
                  </a:cubicBezTo>
                  <a:cubicBezTo>
                    <a:pt x="258" y="253"/>
                    <a:pt x="263" y="248"/>
                    <a:pt x="268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99" y="252"/>
                    <a:pt x="299" y="252"/>
                    <a:pt x="299" y="252"/>
                  </a:cubicBezTo>
                  <a:cubicBezTo>
                    <a:pt x="314" y="223"/>
                    <a:pt x="314" y="223"/>
                    <a:pt x="314" y="223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88" y="202"/>
                    <a:pt x="288" y="202"/>
                    <a:pt x="288" y="202"/>
                  </a:cubicBezTo>
                  <a:cubicBezTo>
                    <a:pt x="290" y="195"/>
                    <a:pt x="292" y="189"/>
                    <a:pt x="293" y="182"/>
                  </a:cubicBezTo>
                  <a:cubicBezTo>
                    <a:pt x="294" y="182"/>
                    <a:pt x="294" y="182"/>
                    <a:pt x="294" y="182"/>
                  </a:cubicBezTo>
                  <a:cubicBezTo>
                    <a:pt x="325" y="175"/>
                    <a:pt x="325" y="175"/>
                    <a:pt x="325" y="175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2" y="137"/>
                    <a:pt x="292" y="137"/>
                    <a:pt x="292" y="137"/>
                  </a:cubicBezTo>
                  <a:cubicBezTo>
                    <a:pt x="290" y="130"/>
                    <a:pt x="288" y="123"/>
                    <a:pt x="286" y="117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12" y="96"/>
                    <a:pt x="312" y="96"/>
                    <a:pt x="312" y="96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64" y="78"/>
                    <a:pt x="264" y="78"/>
                    <a:pt x="264" y="78"/>
                  </a:cubicBezTo>
                  <a:cubicBezTo>
                    <a:pt x="262" y="77"/>
                    <a:pt x="262" y="77"/>
                    <a:pt x="262" y="77"/>
                  </a:cubicBezTo>
                  <a:cubicBezTo>
                    <a:pt x="257" y="71"/>
                    <a:pt x="253" y="67"/>
                    <a:pt x="245" y="61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01" y="37"/>
                    <a:pt x="193" y="34"/>
                    <a:pt x="184" y="33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29" y="34"/>
                    <a:pt x="119" y="37"/>
                    <a:pt x="109" y="42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2" y="67"/>
                  </a:lnTo>
                  <a:close/>
                  <a:moveTo>
                    <a:pt x="219" y="69"/>
                  </a:moveTo>
                  <a:cubicBezTo>
                    <a:pt x="271" y="100"/>
                    <a:pt x="287" y="167"/>
                    <a:pt x="256" y="219"/>
                  </a:cubicBezTo>
                  <a:cubicBezTo>
                    <a:pt x="224" y="271"/>
                    <a:pt x="157" y="287"/>
                    <a:pt x="106" y="256"/>
                  </a:cubicBezTo>
                  <a:cubicBezTo>
                    <a:pt x="54" y="225"/>
                    <a:pt x="37" y="157"/>
                    <a:pt x="69" y="106"/>
                  </a:cubicBezTo>
                  <a:cubicBezTo>
                    <a:pt x="100" y="54"/>
                    <a:pt x="167" y="38"/>
                    <a:pt x="219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9AA76F3C-95FC-4028-A252-558B04C3F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424" y="3991205"/>
              <a:ext cx="379106" cy="334127"/>
            </a:xfrm>
            <a:custGeom>
              <a:avLst/>
              <a:gdLst>
                <a:gd name="T0" fmla="*/ 113 w 125"/>
                <a:gd name="T1" fmla="*/ 62 h 110"/>
                <a:gd name="T2" fmla="*/ 117 w 125"/>
                <a:gd name="T3" fmla="*/ 97 h 110"/>
                <a:gd name="T4" fmla="*/ 82 w 125"/>
                <a:gd name="T5" fmla="*/ 102 h 110"/>
                <a:gd name="T6" fmla="*/ 13 w 125"/>
                <a:gd name="T7" fmla="*/ 49 h 110"/>
                <a:gd name="T8" fmla="*/ 9 w 125"/>
                <a:gd name="T9" fmla="*/ 14 h 110"/>
                <a:gd name="T10" fmla="*/ 44 w 125"/>
                <a:gd name="T11" fmla="*/ 9 h 110"/>
                <a:gd name="T12" fmla="*/ 113 w 125"/>
                <a:gd name="T13" fmla="*/ 6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10">
                  <a:moveTo>
                    <a:pt x="113" y="62"/>
                  </a:moveTo>
                  <a:cubicBezTo>
                    <a:pt x="124" y="70"/>
                    <a:pt x="125" y="86"/>
                    <a:pt x="117" y="97"/>
                  </a:cubicBezTo>
                  <a:cubicBezTo>
                    <a:pt x="109" y="108"/>
                    <a:pt x="93" y="110"/>
                    <a:pt x="82" y="102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2" y="41"/>
                    <a:pt x="0" y="25"/>
                    <a:pt x="9" y="14"/>
                  </a:cubicBezTo>
                  <a:cubicBezTo>
                    <a:pt x="17" y="3"/>
                    <a:pt x="33" y="0"/>
                    <a:pt x="44" y="9"/>
                  </a:cubicBezTo>
                  <a:lnTo>
                    <a:pt x="113" y="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232F3A0E-EB1D-433B-94AA-84ED959CB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258" y="4727571"/>
              <a:ext cx="426656" cy="218468"/>
            </a:xfrm>
            <a:custGeom>
              <a:avLst/>
              <a:gdLst>
                <a:gd name="T0" fmla="*/ 117 w 140"/>
                <a:gd name="T1" fmla="*/ 20 h 72"/>
                <a:gd name="T2" fmla="*/ 137 w 140"/>
                <a:gd name="T3" fmla="*/ 49 h 72"/>
                <a:gd name="T4" fmla="*/ 108 w 140"/>
                <a:gd name="T5" fmla="*/ 69 h 72"/>
                <a:gd name="T6" fmla="*/ 22 w 140"/>
                <a:gd name="T7" fmla="*/ 52 h 72"/>
                <a:gd name="T8" fmla="*/ 3 w 140"/>
                <a:gd name="T9" fmla="*/ 23 h 72"/>
                <a:gd name="T10" fmla="*/ 32 w 140"/>
                <a:gd name="T11" fmla="*/ 3 h 72"/>
                <a:gd name="T12" fmla="*/ 117 w 140"/>
                <a:gd name="T13" fmla="*/ 2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2">
                  <a:moveTo>
                    <a:pt x="117" y="20"/>
                  </a:moveTo>
                  <a:cubicBezTo>
                    <a:pt x="131" y="22"/>
                    <a:pt x="140" y="36"/>
                    <a:pt x="137" y="49"/>
                  </a:cubicBezTo>
                  <a:cubicBezTo>
                    <a:pt x="134" y="63"/>
                    <a:pt x="121" y="72"/>
                    <a:pt x="108" y="69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9" y="50"/>
                    <a:pt x="0" y="37"/>
                    <a:pt x="3" y="23"/>
                  </a:cubicBezTo>
                  <a:cubicBezTo>
                    <a:pt x="6" y="9"/>
                    <a:pt x="19" y="0"/>
                    <a:pt x="32" y="3"/>
                  </a:cubicBezTo>
                  <a:lnTo>
                    <a:pt x="117" y="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3FAFEB54-0C9E-4FAF-8ECC-DE7119AC2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99" y="5433095"/>
              <a:ext cx="422800" cy="240315"/>
            </a:xfrm>
            <a:custGeom>
              <a:avLst/>
              <a:gdLst>
                <a:gd name="T0" fmla="*/ 105 w 139"/>
                <a:gd name="T1" fmla="*/ 4 h 79"/>
                <a:gd name="T2" fmla="*/ 136 w 139"/>
                <a:gd name="T3" fmla="*/ 22 h 79"/>
                <a:gd name="T4" fmla="*/ 118 w 139"/>
                <a:gd name="T5" fmla="*/ 52 h 79"/>
                <a:gd name="T6" fmla="*/ 34 w 139"/>
                <a:gd name="T7" fmla="*/ 75 h 79"/>
                <a:gd name="T8" fmla="*/ 4 w 139"/>
                <a:gd name="T9" fmla="*/ 57 h 79"/>
                <a:gd name="T10" fmla="*/ 21 w 139"/>
                <a:gd name="T11" fmla="*/ 26 h 79"/>
                <a:gd name="T12" fmla="*/ 105 w 139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79">
                  <a:moveTo>
                    <a:pt x="105" y="4"/>
                  </a:moveTo>
                  <a:cubicBezTo>
                    <a:pt x="118" y="0"/>
                    <a:pt x="132" y="8"/>
                    <a:pt x="136" y="22"/>
                  </a:cubicBezTo>
                  <a:cubicBezTo>
                    <a:pt x="139" y="35"/>
                    <a:pt x="131" y="49"/>
                    <a:pt x="118" y="52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1" y="79"/>
                    <a:pt x="7" y="71"/>
                    <a:pt x="4" y="57"/>
                  </a:cubicBezTo>
                  <a:cubicBezTo>
                    <a:pt x="0" y="44"/>
                    <a:pt x="8" y="30"/>
                    <a:pt x="21" y="26"/>
                  </a:cubicBezTo>
                  <a:lnTo>
                    <a:pt x="10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0F5B98E6-779B-466C-957D-DB4093168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995" y="5433095"/>
              <a:ext cx="425371" cy="240315"/>
            </a:xfrm>
            <a:custGeom>
              <a:avLst/>
              <a:gdLst>
                <a:gd name="T0" fmla="*/ 35 w 140"/>
                <a:gd name="T1" fmla="*/ 4 h 79"/>
                <a:gd name="T2" fmla="*/ 4 w 140"/>
                <a:gd name="T3" fmla="*/ 22 h 79"/>
                <a:gd name="T4" fmla="*/ 21 w 140"/>
                <a:gd name="T5" fmla="*/ 52 h 79"/>
                <a:gd name="T6" fmla="*/ 105 w 140"/>
                <a:gd name="T7" fmla="*/ 75 h 79"/>
                <a:gd name="T8" fmla="*/ 136 w 140"/>
                <a:gd name="T9" fmla="*/ 57 h 79"/>
                <a:gd name="T10" fmla="*/ 119 w 140"/>
                <a:gd name="T11" fmla="*/ 26 h 79"/>
                <a:gd name="T12" fmla="*/ 35 w 140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79">
                  <a:moveTo>
                    <a:pt x="35" y="4"/>
                  </a:moveTo>
                  <a:cubicBezTo>
                    <a:pt x="21" y="0"/>
                    <a:pt x="8" y="8"/>
                    <a:pt x="4" y="22"/>
                  </a:cubicBezTo>
                  <a:cubicBezTo>
                    <a:pt x="0" y="35"/>
                    <a:pt x="8" y="49"/>
                    <a:pt x="21" y="52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19" y="79"/>
                    <a:pt x="132" y="71"/>
                    <a:pt x="136" y="57"/>
                  </a:cubicBezTo>
                  <a:cubicBezTo>
                    <a:pt x="140" y="44"/>
                    <a:pt x="132" y="30"/>
                    <a:pt x="119" y="26"/>
                  </a:cubicBezTo>
                  <a:lnTo>
                    <a:pt x="35" y="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84FB9262-08C6-4CE7-A61C-34AB7C6D6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561" y="3748320"/>
              <a:ext cx="2335039" cy="2748843"/>
            </a:xfrm>
            <a:custGeom>
              <a:avLst/>
              <a:gdLst>
                <a:gd name="T0" fmla="*/ 702 w 768"/>
                <a:gd name="T1" fmla="*/ 412 h 904"/>
                <a:gd name="T2" fmla="*/ 611 w 768"/>
                <a:gd name="T3" fmla="*/ 601 h 904"/>
                <a:gd name="T4" fmla="*/ 611 w 768"/>
                <a:gd name="T5" fmla="*/ 602 h 904"/>
                <a:gd name="T6" fmla="*/ 609 w 768"/>
                <a:gd name="T7" fmla="*/ 604 h 904"/>
                <a:gd name="T8" fmla="*/ 606 w 768"/>
                <a:gd name="T9" fmla="*/ 606 h 904"/>
                <a:gd name="T10" fmla="*/ 606 w 768"/>
                <a:gd name="T11" fmla="*/ 607 h 904"/>
                <a:gd name="T12" fmla="*/ 536 w 768"/>
                <a:gd name="T13" fmla="*/ 735 h 904"/>
                <a:gd name="T14" fmla="*/ 523 w 768"/>
                <a:gd name="T15" fmla="*/ 827 h 904"/>
                <a:gd name="T16" fmla="*/ 523 w 768"/>
                <a:gd name="T17" fmla="*/ 833 h 904"/>
                <a:gd name="T18" fmla="*/ 521 w 768"/>
                <a:gd name="T19" fmla="*/ 837 h 904"/>
                <a:gd name="T20" fmla="*/ 504 w 768"/>
                <a:gd name="T21" fmla="*/ 844 h 904"/>
                <a:gd name="T22" fmla="*/ 274 w 768"/>
                <a:gd name="T23" fmla="*/ 844 h 904"/>
                <a:gd name="T24" fmla="*/ 257 w 768"/>
                <a:gd name="T25" fmla="*/ 837 h 904"/>
                <a:gd name="T26" fmla="*/ 255 w 768"/>
                <a:gd name="T27" fmla="*/ 832 h 904"/>
                <a:gd name="T28" fmla="*/ 256 w 768"/>
                <a:gd name="T29" fmla="*/ 827 h 904"/>
                <a:gd name="T30" fmla="*/ 243 w 768"/>
                <a:gd name="T31" fmla="*/ 737 h 904"/>
                <a:gd name="T32" fmla="*/ 185 w 768"/>
                <a:gd name="T33" fmla="*/ 622 h 904"/>
                <a:gd name="T34" fmla="*/ 170 w 768"/>
                <a:gd name="T35" fmla="*/ 604 h 904"/>
                <a:gd name="T36" fmla="*/ 136 w 768"/>
                <a:gd name="T37" fmla="*/ 571 h 904"/>
                <a:gd name="T38" fmla="*/ 109 w 768"/>
                <a:gd name="T39" fmla="*/ 530 h 904"/>
                <a:gd name="T40" fmla="*/ 75 w 768"/>
                <a:gd name="T41" fmla="*/ 436 h 904"/>
                <a:gd name="T42" fmla="*/ 70 w 768"/>
                <a:gd name="T43" fmla="*/ 378 h 904"/>
                <a:gd name="T44" fmla="*/ 342 w 768"/>
                <a:gd name="T45" fmla="*/ 65 h 904"/>
                <a:gd name="T46" fmla="*/ 305 w 768"/>
                <a:gd name="T47" fmla="*/ 0 h 904"/>
                <a:gd name="T48" fmla="*/ 0 w 768"/>
                <a:gd name="T49" fmla="*/ 378 h 904"/>
                <a:gd name="T50" fmla="*/ 132 w 768"/>
                <a:gd name="T51" fmla="*/ 669 h 904"/>
                <a:gd name="T52" fmla="*/ 186 w 768"/>
                <a:gd name="T53" fmla="*/ 825 h 904"/>
                <a:gd name="T54" fmla="*/ 204 w 768"/>
                <a:gd name="T55" fmla="*/ 883 h 904"/>
                <a:gd name="T56" fmla="*/ 226 w 768"/>
                <a:gd name="T57" fmla="*/ 902 h 904"/>
                <a:gd name="T58" fmla="*/ 380 w 768"/>
                <a:gd name="T59" fmla="*/ 903 h 904"/>
                <a:gd name="T60" fmla="*/ 547 w 768"/>
                <a:gd name="T61" fmla="*/ 904 h 904"/>
                <a:gd name="T62" fmla="*/ 575 w 768"/>
                <a:gd name="T63" fmla="*/ 883 h 904"/>
                <a:gd name="T64" fmla="*/ 593 w 768"/>
                <a:gd name="T65" fmla="*/ 825 h 904"/>
                <a:gd name="T66" fmla="*/ 658 w 768"/>
                <a:gd name="T67" fmla="*/ 654 h 904"/>
                <a:gd name="T68" fmla="*/ 662 w 768"/>
                <a:gd name="T69" fmla="*/ 650 h 904"/>
                <a:gd name="T70" fmla="*/ 768 w 768"/>
                <a:gd name="T71" fmla="*/ 442 h 904"/>
                <a:gd name="T72" fmla="*/ 702 w 768"/>
                <a:gd name="T73" fmla="*/ 41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8" h="904">
                  <a:moveTo>
                    <a:pt x="702" y="412"/>
                  </a:moveTo>
                  <a:cubicBezTo>
                    <a:pt x="694" y="485"/>
                    <a:pt x="661" y="552"/>
                    <a:pt x="611" y="601"/>
                  </a:cubicBezTo>
                  <a:cubicBezTo>
                    <a:pt x="611" y="602"/>
                    <a:pt x="611" y="602"/>
                    <a:pt x="611" y="602"/>
                  </a:cubicBezTo>
                  <a:cubicBezTo>
                    <a:pt x="610" y="603"/>
                    <a:pt x="609" y="603"/>
                    <a:pt x="609" y="604"/>
                  </a:cubicBezTo>
                  <a:cubicBezTo>
                    <a:pt x="609" y="604"/>
                    <a:pt x="608" y="605"/>
                    <a:pt x="606" y="606"/>
                  </a:cubicBezTo>
                  <a:cubicBezTo>
                    <a:pt x="606" y="607"/>
                    <a:pt x="606" y="607"/>
                    <a:pt x="606" y="607"/>
                  </a:cubicBezTo>
                  <a:cubicBezTo>
                    <a:pt x="595" y="619"/>
                    <a:pt x="556" y="665"/>
                    <a:pt x="536" y="735"/>
                  </a:cubicBezTo>
                  <a:cubicBezTo>
                    <a:pt x="528" y="762"/>
                    <a:pt x="523" y="793"/>
                    <a:pt x="523" y="827"/>
                  </a:cubicBezTo>
                  <a:cubicBezTo>
                    <a:pt x="523" y="829"/>
                    <a:pt x="523" y="831"/>
                    <a:pt x="523" y="833"/>
                  </a:cubicBezTo>
                  <a:cubicBezTo>
                    <a:pt x="523" y="833"/>
                    <a:pt x="522" y="835"/>
                    <a:pt x="521" y="837"/>
                  </a:cubicBezTo>
                  <a:cubicBezTo>
                    <a:pt x="519" y="839"/>
                    <a:pt x="514" y="842"/>
                    <a:pt x="504" y="844"/>
                  </a:cubicBezTo>
                  <a:cubicBezTo>
                    <a:pt x="274" y="844"/>
                    <a:pt x="274" y="844"/>
                    <a:pt x="274" y="844"/>
                  </a:cubicBezTo>
                  <a:cubicBezTo>
                    <a:pt x="265" y="842"/>
                    <a:pt x="260" y="840"/>
                    <a:pt x="257" y="837"/>
                  </a:cubicBezTo>
                  <a:cubicBezTo>
                    <a:pt x="256" y="836"/>
                    <a:pt x="255" y="833"/>
                    <a:pt x="255" y="832"/>
                  </a:cubicBezTo>
                  <a:cubicBezTo>
                    <a:pt x="256" y="830"/>
                    <a:pt x="256" y="830"/>
                    <a:pt x="256" y="827"/>
                  </a:cubicBezTo>
                  <a:cubicBezTo>
                    <a:pt x="256" y="794"/>
                    <a:pt x="251" y="764"/>
                    <a:pt x="243" y="737"/>
                  </a:cubicBezTo>
                  <a:cubicBezTo>
                    <a:pt x="227" y="683"/>
                    <a:pt x="201" y="643"/>
                    <a:pt x="185" y="622"/>
                  </a:cubicBezTo>
                  <a:cubicBezTo>
                    <a:pt x="180" y="616"/>
                    <a:pt x="175" y="610"/>
                    <a:pt x="170" y="604"/>
                  </a:cubicBezTo>
                  <a:cubicBezTo>
                    <a:pt x="159" y="593"/>
                    <a:pt x="146" y="583"/>
                    <a:pt x="136" y="571"/>
                  </a:cubicBezTo>
                  <a:cubicBezTo>
                    <a:pt x="125" y="558"/>
                    <a:pt x="116" y="544"/>
                    <a:pt x="109" y="530"/>
                  </a:cubicBezTo>
                  <a:cubicBezTo>
                    <a:pt x="94" y="501"/>
                    <a:pt x="81" y="469"/>
                    <a:pt x="75" y="436"/>
                  </a:cubicBezTo>
                  <a:cubicBezTo>
                    <a:pt x="72" y="417"/>
                    <a:pt x="70" y="397"/>
                    <a:pt x="70" y="378"/>
                  </a:cubicBezTo>
                  <a:cubicBezTo>
                    <a:pt x="70" y="219"/>
                    <a:pt x="189" y="87"/>
                    <a:pt x="342" y="65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131" y="38"/>
                    <a:pt x="0" y="193"/>
                    <a:pt x="0" y="378"/>
                  </a:cubicBezTo>
                  <a:cubicBezTo>
                    <a:pt x="0" y="494"/>
                    <a:pt x="51" y="598"/>
                    <a:pt x="132" y="669"/>
                  </a:cubicBezTo>
                  <a:cubicBezTo>
                    <a:pt x="151" y="694"/>
                    <a:pt x="185" y="750"/>
                    <a:pt x="186" y="825"/>
                  </a:cubicBezTo>
                  <a:cubicBezTo>
                    <a:pt x="184" y="841"/>
                    <a:pt x="188" y="864"/>
                    <a:pt x="204" y="883"/>
                  </a:cubicBezTo>
                  <a:cubicBezTo>
                    <a:pt x="210" y="890"/>
                    <a:pt x="218" y="897"/>
                    <a:pt x="226" y="902"/>
                  </a:cubicBezTo>
                  <a:cubicBezTo>
                    <a:pt x="380" y="903"/>
                    <a:pt x="380" y="903"/>
                    <a:pt x="380" y="903"/>
                  </a:cubicBezTo>
                  <a:cubicBezTo>
                    <a:pt x="547" y="904"/>
                    <a:pt x="547" y="904"/>
                    <a:pt x="547" y="904"/>
                  </a:cubicBezTo>
                  <a:cubicBezTo>
                    <a:pt x="558" y="899"/>
                    <a:pt x="567" y="892"/>
                    <a:pt x="575" y="883"/>
                  </a:cubicBezTo>
                  <a:cubicBezTo>
                    <a:pt x="590" y="864"/>
                    <a:pt x="594" y="841"/>
                    <a:pt x="593" y="825"/>
                  </a:cubicBezTo>
                  <a:cubicBezTo>
                    <a:pt x="594" y="723"/>
                    <a:pt x="657" y="655"/>
                    <a:pt x="658" y="654"/>
                  </a:cubicBezTo>
                  <a:cubicBezTo>
                    <a:pt x="660" y="653"/>
                    <a:pt x="661" y="652"/>
                    <a:pt x="662" y="650"/>
                  </a:cubicBezTo>
                  <a:cubicBezTo>
                    <a:pt x="717" y="595"/>
                    <a:pt x="755" y="522"/>
                    <a:pt x="768" y="442"/>
                  </a:cubicBezTo>
                  <a:cubicBezTo>
                    <a:pt x="750" y="433"/>
                    <a:pt x="720" y="420"/>
                    <a:pt x="702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13" name="Rectangle: Rounded Corners 17">
            <a:extLst>
              <a:ext uri="{FF2B5EF4-FFF2-40B4-BE49-F238E27FC236}">
                <a16:creationId xmlns:a16="http://schemas.microsoft.com/office/drawing/2014/main" id="{E545E6C5-8886-4FB2-905C-2AB19458A982}"/>
              </a:ext>
            </a:extLst>
          </p:cNvPr>
          <p:cNvSpPr/>
          <p:nvPr/>
        </p:nvSpPr>
        <p:spPr>
          <a:xfrm>
            <a:off x="6780076" y="2099846"/>
            <a:ext cx="3767559" cy="3497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r>
              <a:rPr lang="ar-KW" altLang="zh-CN" sz="16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16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3982A27E-9E7A-499F-B8EF-2329CCC979B9}"/>
              </a:ext>
            </a:extLst>
          </p:cNvPr>
          <p:cNvSpPr/>
          <p:nvPr/>
        </p:nvSpPr>
        <p:spPr>
          <a:xfrm>
            <a:off x="6780076" y="3304377"/>
            <a:ext cx="3767559" cy="3497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r>
              <a:rPr lang="ar-KW" altLang="zh-CN" sz="16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16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id="{B97D6448-3A53-4B94-AC92-99CC17535123}"/>
              </a:ext>
            </a:extLst>
          </p:cNvPr>
          <p:cNvSpPr/>
          <p:nvPr/>
        </p:nvSpPr>
        <p:spPr>
          <a:xfrm>
            <a:off x="6780076" y="4508908"/>
            <a:ext cx="3767559" cy="3497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r>
              <a:rPr lang="ar-KW" altLang="zh-CN" sz="1600" b="1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عنوان</a:t>
            </a:r>
            <a:endParaRPr lang="zh-CN" altLang="en-US" sz="1600" b="1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28A67ED-DC37-4F48-9E69-190FC3986570}"/>
              </a:ext>
            </a:extLst>
          </p:cNvPr>
          <p:cNvSpPr txBox="1"/>
          <p:nvPr/>
        </p:nvSpPr>
        <p:spPr>
          <a:xfrm>
            <a:off x="6803592" y="2531952"/>
            <a:ext cx="2461099" cy="6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>
            <a:defPPr>
              <a:defRPr lang="en-US"/>
            </a:defPPr>
            <a:lvl1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ar-KW" altLang="zh-CN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 فرعي</a:t>
            </a:r>
            <a:endParaRPr lang="en-US" altLang="zh-CN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8473AC0-9BE5-453D-835C-848FCC555CB3}"/>
              </a:ext>
            </a:extLst>
          </p:cNvPr>
          <p:cNvSpPr txBox="1"/>
          <p:nvPr/>
        </p:nvSpPr>
        <p:spPr>
          <a:xfrm>
            <a:off x="6930816" y="3793734"/>
            <a:ext cx="2461099" cy="62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>
            <a:defPPr>
              <a:defRPr lang="en-US"/>
            </a:defPPr>
            <a:lvl1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ar-KW" altLang="zh-CN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 فرعي</a:t>
            </a:r>
            <a:endParaRPr lang="en-US" altLang="zh-CN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0C908F51-DC50-46AF-845F-49F0206ACBE6}"/>
              </a:ext>
            </a:extLst>
          </p:cNvPr>
          <p:cNvSpPr txBox="1"/>
          <p:nvPr/>
        </p:nvSpPr>
        <p:spPr>
          <a:xfrm>
            <a:off x="6930815" y="5033714"/>
            <a:ext cx="2461099" cy="13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>
            <a:defPPr>
              <a:defRPr lang="en-US"/>
            </a:defPPr>
            <a:lvl1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ar-KW" altLang="zh-CN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FZHei-B01S" panose="02010601030101010101" pitchFamily="2" charset="-122"/>
              </a:rPr>
              <a:t>نص فرعي</a:t>
            </a:r>
            <a:endParaRPr lang="en-US" altLang="zh-CN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FZHei-B01S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971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9" grpId="0" animBg="1"/>
      <p:bldP spid="30" grpId="0"/>
      <p:bldP spid="31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DB22E3F-CF14-4F59-8118-0F90850692D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SCORM_PASSING_SCORE" val="100.000000"/>
  <p:tag name="ISPRING_PRESENTATION_TITLE" val="1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97公司季度业绩汇报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6039e0b-27fa-4fc1-8d5a-164ba1e1e40b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0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595959"/>
      </a:accent1>
      <a:accent2>
        <a:srgbClr val="BFA18F"/>
      </a:accent2>
      <a:accent3>
        <a:srgbClr val="595959"/>
      </a:accent3>
      <a:accent4>
        <a:srgbClr val="BFA18F"/>
      </a:accent4>
      <a:accent5>
        <a:srgbClr val="595959"/>
      </a:accent5>
      <a:accent6>
        <a:srgbClr val="BFA18F"/>
      </a:accent6>
      <a:hlink>
        <a:srgbClr val="595959"/>
      </a:hlink>
      <a:folHlink>
        <a:srgbClr val="BFA18F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شاشة عريضة</PresentationFormat>
  <Paragraphs>233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Arial</vt:lpstr>
      <vt:lpstr>Calibri</vt:lpstr>
      <vt:lpstr>Sakkal Majalla</vt:lpstr>
      <vt:lpstr>思源黑体 CN Heavy</vt:lpstr>
      <vt:lpstr>思源黑体 CN Medium</vt:lpstr>
      <vt:lpstr>Office 主题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1</cp:revision>
  <dcterms:created xsi:type="dcterms:W3CDTF">2019-03-17T09:39:11Z</dcterms:created>
  <dcterms:modified xsi:type="dcterms:W3CDTF">2022-09-13T22:41:44Z</dcterms:modified>
</cp:coreProperties>
</file>